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77" r:id="rId7"/>
    <p:sldId id="258" r:id="rId8"/>
    <p:sldId id="276" r:id="rId9"/>
    <p:sldId id="278" r:id="rId10"/>
    <p:sldId id="264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5" d="100"/>
          <a:sy n="75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</dgm:ptLst>
  <dgm:cxnLst>
    <dgm:cxn modelId="{A3AC16E3-96A0-4DCE-A502-BF3413F7EEBB}" type="presOf" srcId="{BE5B76ED-C686-4E97-9A28-74231B4FDDD1}" destId="{EC323DFF-E2DA-4381-8948-5F3D2CD8220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Cis 404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Musawir Mehfuz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AE39-AAC3-4698-EE46-D44030B0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31BE-50E8-60F8-06BA-83AA4BED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SDLC</a:t>
            </a:r>
          </a:p>
          <a:p>
            <a:r>
              <a:rPr lang="en-US" dirty="0"/>
              <a:t>DESIGN ALGORITHM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JIRA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6191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951-05C1-B2BD-72B1-A70D672B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8423-4DDF-B076-8372-D8D6BC10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afternoon class Today I will be going over a project I worked on which lets the user enter a number and then the user will have to guess two numbers that is the sum.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7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SDLC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1026" name="Picture 2" descr="SDLC - Software Development Life Cycle - javatpoint">
            <a:extLst>
              <a:ext uri="{FF2B5EF4-FFF2-40B4-BE49-F238E27FC236}">
                <a16:creationId xmlns:a16="http://schemas.microsoft.com/office/drawing/2014/main" id="{10C90027-FA52-072C-56BA-FF623CE4E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36" y="1679991"/>
            <a:ext cx="4408791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52BE-6D9C-ED13-0E58-1862666D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974" y="571245"/>
            <a:ext cx="6593075" cy="16124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Algorithm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052826-D664-0069-596C-2FD3B769E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15" y="1658814"/>
            <a:ext cx="8433484" cy="5046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6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1BBA-0284-C3DE-9AF2-D879942A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/>
              <a:t>PROJECT OUTPUT</a:t>
            </a:r>
          </a:p>
        </p:txBody>
      </p:sp>
      <p:pic>
        <p:nvPicPr>
          <p:cNvPr id="17" name="Content Placeholder 16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9571DDC-FE1D-4491-7373-DBED1E083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368" y="2572699"/>
            <a:ext cx="2810267" cy="1390844"/>
          </a:xfrm>
        </p:spPr>
      </p:pic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927E2D8-37D8-9B7B-7AD7-B5C88000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76" y="1381370"/>
            <a:ext cx="2398979" cy="119132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2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9C41F77-E5D6-5BBF-682C-5ACFF8E21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809" y="1395588"/>
            <a:ext cx="2398979" cy="116289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3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A78769BD-0F05-3B8E-202E-F671E96BE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876" y="4342628"/>
            <a:ext cx="2398979" cy="106001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4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BE0C30D-A008-FC55-1F7E-4583306F5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9809" y="4357989"/>
            <a:ext cx="2398979" cy="102929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20" name="Picture 19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C3E6EB6-3DD5-1530-6FD9-5497301CF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2635" y="2582225"/>
            <a:ext cx="2781688" cy="1381318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9663F8D9-F2B0-3F7C-659E-EEBDA8E898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0603" y="4249956"/>
            <a:ext cx="2953162" cy="11526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1BC91B-CE56-134F-EDD6-09115B10B2B8}"/>
              </a:ext>
            </a:extLst>
          </p:cNvPr>
          <p:cNvSpPr txBox="1"/>
          <p:nvPr/>
        </p:nvSpPr>
        <p:spPr>
          <a:xfrm>
            <a:off x="2719182" y="2065867"/>
            <a:ext cx="121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EED023-54E4-F3AB-B9B0-686D48D55757}"/>
              </a:ext>
            </a:extLst>
          </p:cNvPr>
          <p:cNvSpPr txBox="1"/>
          <p:nvPr/>
        </p:nvSpPr>
        <p:spPr>
          <a:xfrm>
            <a:off x="8251454" y="186165"/>
            <a:ext cx="130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89559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9825770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Jira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D49E5-9BDA-4C16-43FD-41FFB5D89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2799" y="1709390"/>
            <a:ext cx="6846401" cy="45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Here is my LinkedIn: </a:t>
            </a:r>
            <a:r>
              <a:rPr lang="en-US" b="0" i="0" dirty="0">
                <a:effectLst/>
                <a:latin typeface="-apple-system"/>
              </a:rPr>
              <a:t>www.linkedin.com/in/mmehfuz7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220</TotalTime>
  <Words>82</Words>
  <Application>Microsoft Office PowerPoint</Application>
  <PresentationFormat>Widescreen</PresentationFormat>
  <Paragraphs>22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Celestial</vt:lpstr>
      <vt:lpstr>Cis 404 Capstone project</vt:lpstr>
      <vt:lpstr>Project outline</vt:lpstr>
      <vt:lpstr>Introduction</vt:lpstr>
      <vt:lpstr>SDLC</vt:lpstr>
      <vt:lpstr>Design Algorithm</vt:lpstr>
      <vt:lpstr>PROJECT OUTPUT</vt:lpstr>
      <vt:lpstr>Jira implementation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403 Capstone project</dc:title>
  <dc:creator>Musawir Mehfuz</dc:creator>
  <cp:lastModifiedBy>Musawir Mehfuz</cp:lastModifiedBy>
  <cp:revision>6</cp:revision>
  <dcterms:created xsi:type="dcterms:W3CDTF">2024-01-12T21:54:59Z</dcterms:created>
  <dcterms:modified xsi:type="dcterms:W3CDTF">2024-01-13T02:40:23Z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