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70" r:id="rId8"/>
    <p:sldId id="266" r:id="rId9"/>
    <p:sldId id="259" r:id="rId10"/>
    <p:sldId id="260" r:id="rId11"/>
    <p:sldId id="271" r:id="rId12"/>
    <p:sldId id="272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Automated gas(LPG) Leak </a:t>
            </a:r>
            <a:r>
              <a:rPr lang="en-US" dirty="0"/>
              <a:t>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5400" dirty="0"/>
              <a:t>Presented by Group 3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4FA5-EFEE-4F7A-80C7-84B24074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00" y="287839"/>
            <a:ext cx="9905998" cy="1478570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03C150-AFEF-44DA-BDC1-C62D598D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19" y="1255363"/>
            <a:ext cx="9562454" cy="4990454"/>
          </a:xfrm>
        </p:spPr>
      </p:pic>
    </p:spTree>
    <p:extLst>
      <p:ext uri="{BB962C8B-B14F-4D97-AF65-F5344CB8AC3E}">
        <p14:creationId xmlns:p14="http://schemas.microsoft.com/office/powerpoint/2010/main" val="177377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5BA9-764E-45BA-A857-5A0D8165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D34E7-18E1-47FF-AC6D-B78A44D3B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908" y="1611823"/>
            <a:ext cx="10755824" cy="4510007"/>
          </a:xfrm>
        </p:spPr>
      </p:pic>
    </p:spTree>
    <p:extLst>
      <p:ext uri="{BB962C8B-B14F-4D97-AF65-F5344CB8AC3E}">
        <p14:creationId xmlns:p14="http://schemas.microsoft.com/office/powerpoint/2010/main" val="48085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EA35-7F83-42A3-88B3-610AA7A6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07E1F-9574-4F63-95AE-C28DA6FE8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73817"/>
            <a:ext cx="9905998" cy="4565665"/>
          </a:xfrm>
        </p:spPr>
      </p:pic>
    </p:spTree>
    <p:extLst>
      <p:ext uri="{BB962C8B-B14F-4D97-AF65-F5344CB8AC3E}">
        <p14:creationId xmlns:p14="http://schemas.microsoft.com/office/powerpoint/2010/main" val="420858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9C2E-6EEA-4288-88FF-1DE2521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6E5C-606B-4104-B5FC-7A99D911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was first time experience for two of the group members to work with Arduino and we learned a lot about Arduino and real-life system that can help us out in real life.</a:t>
            </a:r>
          </a:p>
          <a:p>
            <a:r>
              <a:rPr lang="en-US" dirty="0"/>
              <a:t>we learned a lot about the hardware and software collaboration.</a:t>
            </a:r>
          </a:p>
          <a:p>
            <a:r>
              <a:rPr lang="en-US" dirty="0"/>
              <a:t>least we are looking forward to making the system integrated with some more features like smoke and heat detector in the near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5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8C91-01E2-422F-ABA4-8449B91B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B9024-E1C1-47C4-96CD-E6471EF72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141411" y="4347025"/>
            <a:ext cx="86265" cy="77337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8CE8-BD43-4B05-8754-7D8A8E78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E0BE-9802-4D75-A2EF-D118A862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dirty="0"/>
              <a:t>Safety plays a major role in today’s world and it is necessary that good safety systems are to be implemented in places of education and work and home.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/>
              <a:t> The main objective of the work is designing microcontroller based toxic gas detecting and alerting system.</a:t>
            </a:r>
          </a:p>
        </p:txBody>
      </p:sp>
    </p:spTree>
    <p:extLst>
      <p:ext uri="{BB962C8B-B14F-4D97-AF65-F5344CB8AC3E}">
        <p14:creationId xmlns:p14="http://schemas.microsoft.com/office/powerpoint/2010/main" val="13093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53D-EDFF-427D-81B8-D80A9EDD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DC22-02FC-4D3A-BCD4-1F2341CD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GAS leakage is a huge problem for our country. Almost every house and industry in our country, people use gas for cooking or industrial purposes. </a:t>
            </a:r>
            <a:endParaRPr lang="en-US"/>
          </a:p>
          <a:p>
            <a:r>
              <a:rPr lang="en-US" dirty="0"/>
              <a:t>2. It is also a wastage of our natural resources which is not unlimited.</a:t>
            </a:r>
          </a:p>
          <a:p>
            <a:r>
              <a:rPr lang="en-US" dirty="0"/>
              <a:t>4. Because of gas leaking a number of accidents occur every year which results in great damage on human body or even health.</a:t>
            </a:r>
          </a:p>
        </p:txBody>
      </p:sp>
    </p:spTree>
    <p:extLst>
      <p:ext uri="{BB962C8B-B14F-4D97-AF65-F5344CB8AC3E}">
        <p14:creationId xmlns:p14="http://schemas.microsoft.com/office/powerpoint/2010/main" val="4324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C550-48EB-4918-9BE2-E926D888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5128-6627-4EFC-B9DA-CD0A7D9A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making an automated device called LPG detection Device. </a:t>
            </a:r>
            <a:endParaRPr lang="en-US"/>
          </a:p>
          <a:p>
            <a:r>
              <a:rPr lang="en-US" dirty="0"/>
              <a:t>The sensor will be connected via Arduino Uno and a designed circuit board. </a:t>
            </a:r>
          </a:p>
          <a:p>
            <a:r>
              <a:rPr lang="en-US" dirty="0"/>
              <a:t>The input and output will be controlled by the Arduino Uno.</a:t>
            </a:r>
          </a:p>
          <a:p>
            <a:r>
              <a:rPr lang="en-US" dirty="0"/>
              <a:t>If there is any gas in the air which exceed the safety level written in the code, the buzzer will start beeping and a blue LED will be ON and give signal to the nearest people</a:t>
            </a:r>
          </a:p>
        </p:txBody>
      </p:sp>
    </p:spTree>
    <p:extLst>
      <p:ext uri="{BB962C8B-B14F-4D97-AF65-F5344CB8AC3E}">
        <p14:creationId xmlns:p14="http://schemas.microsoft.com/office/powerpoint/2010/main" val="134679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1B9C-E5E8-49AE-927C-937036C8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Hardware's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A987-DE51-4B81-B142-C992A898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Required Equipements: </a:t>
            </a:r>
          </a:p>
          <a:p>
            <a:r>
              <a:rPr lang="en-US" dirty="0"/>
              <a:t>1. Arduino UNO </a:t>
            </a:r>
          </a:p>
          <a:p>
            <a:r>
              <a:rPr lang="en-US" dirty="0"/>
              <a:t>2. MQ-2 LPG Sensor</a:t>
            </a:r>
          </a:p>
          <a:p>
            <a:r>
              <a:rPr lang="en-US" dirty="0"/>
              <a:t>3. Circuit Board</a:t>
            </a:r>
          </a:p>
          <a:p>
            <a:r>
              <a:rPr lang="en-US" dirty="0"/>
              <a:t>4. LEDs</a:t>
            </a:r>
          </a:p>
          <a:p>
            <a:r>
              <a:rPr lang="en-US" dirty="0"/>
              <a:t>5. Wires</a:t>
            </a:r>
          </a:p>
          <a:p>
            <a:r>
              <a:rPr lang="en-US" dirty="0"/>
              <a:t>6. DC Source/AC source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F30E-B663-4955-92E2-17DA890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E2AA-D974-4CD6-8F74-EF4FB64F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Interfacing of the MQ-2 sensor with the Arduino.</a:t>
            </a:r>
          </a:p>
          <a:p>
            <a:r>
              <a:rPr lang="en-US" dirty="0"/>
              <a:t>2. Embedded C programming.</a:t>
            </a:r>
          </a:p>
          <a:p>
            <a:r>
              <a:rPr lang="en-US" dirty="0"/>
              <a:t>3.Arduino Compiler.</a:t>
            </a:r>
          </a:p>
          <a:p>
            <a:r>
              <a:rPr lang="en-US" dirty="0"/>
              <a:t>4.Bread board for hardware implementation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4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D78C-3066-452D-96F4-ACD5AC43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2590-2003-4EF7-BC7C-70E0668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The project works as expected and when the gas was detected beyond safety level the system makes the buzzer  and LED light on and off frequently to make an alarm.</a:t>
            </a:r>
          </a:p>
          <a:p>
            <a:r>
              <a:rPr lang="en-US" dirty="0"/>
              <a:t>The LED stays on always and give a lower frequent on and off to make the user realize that the system works just fine.</a:t>
            </a:r>
          </a:p>
          <a:p>
            <a:r>
              <a:rPr lang="en-US" dirty="0"/>
              <a:t>Limitation is we wanted to add a push button to make the system off temporarily but the button gives a short period break which needed a memory register to hold the user decisions.</a:t>
            </a:r>
          </a:p>
        </p:txBody>
      </p:sp>
    </p:spTree>
    <p:extLst>
      <p:ext uri="{BB962C8B-B14F-4D97-AF65-F5344CB8AC3E}">
        <p14:creationId xmlns:p14="http://schemas.microsoft.com/office/powerpoint/2010/main" val="229605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ADCD-F989-4E0D-90FC-7431427E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6840C0-24E4-4932-B7F6-C7DFF88C4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817" y="2249487"/>
            <a:ext cx="8756510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83BD-BB2C-4089-87FB-586A2D40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26629C-F88D-4C54-A27C-2619B465D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501" y="1974087"/>
            <a:ext cx="8070011" cy="35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11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</TotalTime>
  <Words>227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Automated gas(LPG) Leak detection</vt:lpstr>
      <vt:lpstr>Objective</vt:lpstr>
      <vt:lpstr>Problem statement</vt:lpstr>
      <vt:lpstr>Problem solution</vt:lpstr>
      <vt:lpstr>Hardware's Required:</vt:lpstr>
      <vt:lpstr>Technical Platform</vt:lpstr>
      <vt:lpstr>Project output and limitations</vt:lpstr>
      <vt:lpstr>Timeline</vt:lpstr>
      <vt:lpstr>Circuit diagram</vt:lpstr>
      <vt:lpstr>coding</vt:lpstr>
      <vt:lpstr>Coding</vt:lpstr>
      <vt:lpstr>coding</vt:lpstr>
      <vt:lpstr>Things we have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MUSAYED</dc:creator>
  <cp:lastModifiedBy>MUSAYED</cp:lastModifiedBy>
  <cp:revision>290</cp:revision>
  <dcterms:created xsi:type="dcterms:W3CDTF">2014-08-26T23:43:54Z</dcterms:created>
  <dcterms:modified xsi:type="dcterms:W3CDTF">2019-08-07T09:00:00Z</dcterms:modified>
</cp:coreProperties>
</file>