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862D6F27-EE6D-4299-B13A-AF68C9C5358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Başlıksız Bölüm" id="{A8B179CF-C711-45D3-984B-D17CD074974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3" d="100"/>
          <a:sy n="53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4.gif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hyperlink" Target="https://commons.wikimedia.org/wiki/File:Switcheable_rectifier.svg" TargetMode="External"/><Relationship Id="rId1" Type="http://schemas.openxmlformats.org/officeDocument/2006/relationships/image" Target="../media/image3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hyperlink" Target="http://ko.wikipedia.org/wiki/%EC%A0%88%EC%97%B0_%EA%B2%8C%EC%9D%B4%ED%8A%B8_%EC%96%91%EA%B7%B9%EC%84%B1_%ED%8A%B8%EB%9E%9C%EC%A7%80%EC%8A%A4%ED%84%B0" TargetMode="External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4.gif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hyperlink" Target="https://commons.wikimedia.org/wiki/File:Switcheable_rectifier.svg" TargetMode="External"/><Relationship Id="rId1" Type="http://schemas.openxmlformats.org/officeDocument/2006/relationships/image" Target="../media/image3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hyperlink" Target="http://ko.wikipedia.org/wiki/%EC%A0%88%EC%97%B0_%EA%B2%8C%EC%9D%B4%ED%8A%B8_%EC%96%91%EA%B7%B9%EC%84%B1_%ED%8A%B8%EB%9E%9C%EC%A7%80%EC%8A%A4%ED%84%B0" TargetMode="External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B48939-D6A4-4E60-96C4-D19D161006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3142EE-74CD-4B0F-9A87-80F73C84F6A1}">
      <dgm:prSet/>
      <dgm:spPr/>
      <dgm:t>
        <a:bodyPr/>
        <a:lstStyle/>
        <a:p>
          <a:r>
            <a:rPr lang="tr-TR" dirty="0"/>
            <a:t>Three-</a:t>
          </a:r>
          <a:r>
            <a:rPr lang="tr-TR" dirty="0" err="1"/>
            <a:t>phase</a:t>
          </a:r>
          <a:r>
            <a:rPr lang="tr-TR" dirty="0"/>
            <a:t> </a:t>
          </a:r>
          <a:r>
            <a:rPr lang="tr-TR" dirty="0" err="1"/>
            <a:t>diode</a:t>
          </a:r>
          <a:r>
            <a:rPr lang="tr-TR" dirty="0"/>
            <a:t> </a:t>
          </a:r>
          <a:r>
            <a:rPr lang="tr-TR" dirty="0" err="1"/>
            <a:t>rectifier</a:t>
          </a:r>
          <a:r>
            <a:rPr lang="tr-TR" dirty="0"/>
            <a:t> 1600V 90A</a:t>
          </a:r>
          <a:endParaRPr lang="en-US" dirty="0"/>
        </a:p>
      </dgm:t>
    </dgm:pt>
    <dgm:pt modelId="{9D35857E-2ED6-4C0A-A2D7-384D8CF0A3D5}" type="parTrans" cxnId="{E67A910B-41F1-489C-94AE-5D3C74354A2F}">
      <dgm:prSet/>
      <dgm:spPr/>
      <dgm:t>
        <a:bodyPr/>
        <a:lstStyle/>
        <a:p>
          <a:endParaRPr lang="en-US"/>
        </a:p>
      </dgm:t>
    </dgm:pt>
    <dgm:pt modelId="{C407A0CB-B0C3-4E37-9FB4-40191D6195A9}" type="sibTrans" cxnId="{E67A910B-41F1-489C-94AE-5D3C74354A2F}">
      <dgm:prSet/>
      <dgm:spPr/>
      <dgm:t>
        <a:bodyPr/>
        <a:lstStyle/>
        <a:p>
          <a:endParaRPr lang="en-US"/>
        </a:p>
      </dgm:t>
    </dgm:pt>
    <dgm:pt modelId="{5F987FBE-40A2-4078-8557-C6C7191757E4}">
      <dgm:prSet/>
      <dgm:spPr/>
      <dgm:t>
        <a:bodyPr/>
        <a:lstStyle/>
        <a:p>
          <a:r>
            <a:rPr lang="tr-TR" dirty="0"/>
            <a:t>IGBT 650V 116A </a:t>
          </a:r>
          <a:endParaRPr lang="en-US" dirty="0"/>
        </a:p>
      </dgm:t>
    </dgm:pt>
    <dgm:pt modelId="{F9FBC971-958F-45D0-91BB-45F4D0F0C18B}" type="parTrans" cxnId="{340ADE4F-B295-4C22-AA7B-017655793B85}">
      <dgm:prSet/>
      <dgm:spPr/>
      <dgm:t>
        <a:bodyPr/>
        <a:lstStyle/>
        <a:p>
          <a:endParaRPr lang="en-US"/>
        </a:p>
      </dgm:t>
    </dgm:pt>
    <dgm:pt modelId="{AFF963EE-EFB3-4DE2-A21D-87F0DC0014AB}" type="sibTrans" cxnId="{340ADE4F-B295-4C22-AA7B-017655793B85}">
      <dgm:prSet/>
      <dgm:spPr/>
      <dgm:t>
        <a:bodyPr/>
        <a:lstStyle/>
        <a:p>
          <a:endParaRPr lang="en-US"/>
        </a:p>
      </dgm:t>
    </dgm:pt>
    <dgm:pt modelId="{F2D0E7CD-0F6C-429A-A24E-6CB998964CA6}">
      <dgm:prSet/>
      <dgm:spPr/>
      <dgm:t>
        <a:bodyPr/>
        <a:lstStyle/>
        <a:p>
          <a:r>
            <a:rPr lang="tr-TR"/>
            <a:t>Diode 60A 1200V</a:t>
          </a:r>
          <a:endParaRPr lang="en-US"/>
        </a:p>
      </dgm:t>
    </dgm:pt>
    <dgm:pt modelId="{69826DCE-4FA0-4CFF-863C-EB6B25BFA477}" type="parTrans" cxnId="{E3D0DA16-384C-48C5-AE29-C9ACCF9988BA}">
      <dgm:prSet/>
      <dgm:spPr/>
      <dgm:t>
        <a:bodyPr/>
        <a:lstStyle/>
        <a:p>
          <a:endParaRPr lang="en-US"/>
        </a:p>
      </dgm:t>
    </dgm:pt>
    <dgm:pt modelId="{41D0F421-01C4-4BAF-B6D3-D1B82EDF4B0F}" type="sibTrans" cxnId="{E3D0DA16-384C-48C5-AE29-C9ACCF9988BA}">
      <dgm:prSet/>
      <dgm:spPr/>
      <dgm:t>
        <a:bodyPr/>
        <a:lstStyle/>
        <a:p>
          <a:endParaRPr lang="en-US"/>
        </a:p>
      </dgm:t>
    </dgm:pt>
    <dgm:pt modelId="{23927C5F-A1DB-42FB-BEC4-1017585713D6}">
      <dgm:prSet/>
      <dgm:spPr/>
      <dgm:t>
        <a:bodyPr/>
        <a:lstStyle/>
        <a:p>
          <a:r>
            <a:rPr lang="tr-TR"/>
            <a:t>Capacitor 1.5uF 1000V</a:t>
          </a:r>
          <a:endParaRPr lang="en-US"/>
        </a:p>
      </dgm:t>
    </dgm:pt>
    <dgm:pt modelId="{E68C0C20-8F5A-40DB-9A84-C00799E47BEE}" type="parTrans" cxnId="{82BBA1A5-790F-4509-8771-27320402758E}">
      <dgm:prSet/>
      <dgm:spPr/>
      <dgm:t>
        <a:bodyPr/>
        <a:lstStyle/>
        <a:p>
          <a:endParaRPr lang="en-US"/>
        </a:p>
      </dgm:t>
    </dgm:pt>
    <dgm:pt modelId="{779605E8-8BCE-4FBF-9BD0-67A33C0118A1}" type="sibTrans" cxnId="{82BBA1A5-790F-4509-8771-27320402758E}">
      <dgm:prSet/>
      <dgm:spPr/>
      <dgm:t>
        <a:bodyPr/>
        <a:lstStyle/>
        <a:p>
          <a:endParaRPr lang="en-US"/>
        </a:p>
      </dgm:t>
    </dgm:pt>
    <dgm:pt modelId="{D37006FE-1635-4340-870B-654FD6E04491}">
      <dgm:prSet/>
      <dgm:spPr/>
      <dgm:t>
        <a:bodyPr/>
        <a:lstStyle/>
        <a:p>
          <a:r>
            <a:rPr lang="tr-TR"/>
            <a:t>Arduino</a:t>
          </a:r>
          <a:endParaRPr lang="en-US"/>
        </a:p>
      </dgm:t>
    </dgm:pt>
    <dgm:pt modelId="{4051B888-243E-4C91-BDCA-DECDDB9DF5BA}" type="parTrans" cxnId="{CDE9EF78-FF1E-4939-A3CF-6A47E3EF2FB2}">
      <dgm:prSet/>
      <dgm:spPr/>
      <dgm:t>
        <a:bodyPr/>
        <a:lstStyle/>
        <a:p>
          <a:endParaRPr lang="en-US"/>
        </a:p>
      </dgm:t>
    </dgm:pt>
    <dgm:pt modelId="{1565CD3C-6FD5-44BD-AF84-B960A3D8937F}" type="sibTrans" cxnId="{CDE9EF78-FF1E-4939-A3CF-6A47E3EF2FB2}">
      <dgm:prSet/>
      <dgm:spPr/>
      <dgm:t>
        <a:bodyPr/>
        <a:lstStyle/>
        <a:p>
          <a:endParaRPr lang="en-US"/>
        </a:p>
      </dgm:t>
    </dgm:pt>
    <dgm:pt modelId="{88BABFF9-B00C-41F2-8819-633979EDBBA7}">
      <dgm:prSet/>
      <dgm:spPr/>
      <dgm:t>
        <a:bodyPr/>
        <a:lstStyle/>
        <a:p>
          <a:r>
            <a:rPr lang="tr-TR"/>
            <a:t>Speed Sensor</a:t>
          </a:r>
          <a:endParaRPr lang="en-US"/>
        </a:p>
      </dgm:t>
    </dgm:pt>
    <dgm:pt modelId="{F2D22516-9D3B-485C-8B67-8751B4967914}" type="parTrans" cxnId="{1AA8025D-3B31-4ABC-86F8-E792A2A0716F}">
      <dgm:prSet/>
      <dgm:spPr/>
      <dgm:t>
        <a:bodyPr/>
        <a:lstStyle/>
        <a:p>
          <a:endParaRPr lang="en-US"/>
        </a:p>
      </dgm:t>
    </dgm:pt>
    <dgm:pt modelId="{2D2946EF-1987-4582-8522-3B6A57AFB8FA}" type="sibTrans" cxnId="{1AA8025D-3B31-4ABC-86F8-E792A2A0716F}">
      <dgm:prSet/>
      <dgm:spPr/>
      <dgm:t>
        <a:bodyPr/>
        <a:lstStyle/>
        <a:p>
          <a:endParaRPr lang="en-US"/>
        </a:p>
      </dgm:t>
    </dgm:pt>
    <dgm:pt modelId="{2C71DC01-638E-4918-88D8-E9CF413F21F1}">
      <dgm:prSet/>
      <dgm:spPr/>
      <dgm:t>
        <a:bodyPr/>
        <a:lstStyle/>
        <a:p>
          <a:r>
            <a:rPr lang="tr-TR" dirty="0" err="1"/>
            <a:t>Button</a:t>
          </a:r>
          <a:endParaRPr lang="en-US" dirty="0"/>
        </a:p>
      </dgm:t>
    </dgm:pt>
    <dgm:pt modelId="{63B80FA6-7ABE-41E9-90A4-FF4FAA261EAE}" type="parTrans" cxnId="{2F6D46D2-9DC5-4B99-B167-A78A335632A9}">
      <dgm:prSet/>
      <dgm:spPr/>
      <dgm:t>
        <a:bodyPr/>
        <a:lstStyle/>
        <a:p>
          <a:endParaRPr lang="en-US"/>
        </a:p>
      </dgm:t>
    </dgm:pt>
    <dgm:pt modelId="{1D4BC296-7A5D-4416-810D-BC81A0470C08}" type="sibTrans" cxnId="{2F6D46D2-9DC5-4B99-B167-A78A335632A9}">
      <dgm:prSet/>
      <dgm:spPr/>
      <dgm:t>
        <a:bodyPr/>
        <a:lstStyle/>
        <a:p>
          <a:endParaRPr lang="en-US"/>
        </a:p>
      </dgm:t>
    </dgm:pt>
    <dgm:pt modelId="{A332359F-D075-4C4D-9D76-C43073DECCA6}" type="pres">
      <dgm:prSet presAssocID="{68B48939-D6A4-4E60-96C4-D19D1610063F}" presName="root" presStyleCnt="0">
        <dgm:presLayoutVars>
          <dgm:dir/>
          <dgm:resizeHandles val="exact"/>
        </dgm:presLayoutVars>
      </dgm:prSet>
      <dgm:spPr/>
    </dgm:pt>
    <dgm:pt modelId="{EB981B66-0694-4101-B4C1-F82C4CCAA2C3}" type="pres">
      <dgm:prSet presAssocID="{BB3142EE-74CD-4B0F-9A87-80F73C84F6A1}" presName="compNode" presStyleCnt="0"/>
      <dgm:spPr/>
    </dgm:pt>
    <dgm:pt modelId="{2BF3D348-B899-4A9F-B510-89E7F82B572F}" type="pres">
      <dgm:prSet presAssocID="{BB3142EE-74CD-4B0F-9A87-80F73C84F6A1}" presName="bgRect" presStyleLbl="bgShp" presStyleIdx="0" presStyleCnt="7"/>
      <dgm:spPr/>
    </dgm:pt>
    <dgm:pt modelId="{A39407AC-234A-438E-8126-D81BE0E148FA}" type="pres">
      <dgm:prSet presAssocID="{BB3142EE-74CD-4B0F-9A87-80F73C84F6A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9000" r="-9000"/>
          </a:stretch>
        </a:blipFill>
        <a:ln>
          <a:noFill/>
        </a:ln>
      </dgm:spPr>
      <dgm:extLst/>
    </dgm:pt>
    <dgm:pt modelId="{9CA2B9D1-CCC4-4B18-A461-92278DC86A11}" type="pres">
      <dgm:prSet presAssocID="{BB3142EE-74CD-4B0F-9A87-80F73C84F6A1}" presName="spaceRect" presStyleCnt="0"/>
      <dgm:spPr/>
    </dgm:pt>
    <dgm:pt modelId="{A789C1AF-5294-4442-9AE6-D92D4AD7CF29}" type="pres">
      <dgm:prSet presAssocID="{BB3142EE-74CD-4B0F-9A87-80F73C84F6A1}" presName="parTx" presStyleLbl="revTx" presStyleIdx="0" presStyleCnt="7">
        <dgm:presLayoutVars>
          <dgm:chMax val="0"/>
          <dgm:chPref val="0"/>
        </dgm:presLayoutVars>
      </dgm:prSet>
      <dgm:spPr/>
    </dgm:pt>
    <dgm:pt modelId="{C7EF9EBC-0D32-4F20-B323-2B97E92502B5}" type="pres">
      <dgm:prSet presAssocID="{C407A0CB-B0C3-4E37-9FB4-40191D6195A9}" presName="sibTrans" presStyleCnt="0"/>
      <dgm:spPr/>
    </dgm:pt>
    <dgm:pt modelId="{10DA1C0E-A577-4AE6-8E2D-3C5E83A3CE86}" type="pres">
      <dgm:prSet presAssocID="{5F987FBE-40A2-4078-8557-C6C7191757E4}" presName="compNode" presStyleCnt="0"/>
      <dgm:spPr/>
    </dgm:pt>
    <dgm:pt modelId="{DF23EA73-5C4F-442E-9657-552C2B0FC9D3}" type="pres">
      <dgm:prSet presAssocID="{5F987FBE-40A2-4078-8557-C6C7191757E4}" presName="bgRect" presStyleLbl="bgShp" presStyleIdx="1" presStyleCnt="7"/>
      <dgm:spPr/>
    </dgm:pt>
    <dgm:pt modelId="{EE22D2AF-EF17-4552-8AF1-82A5F59CD686}" type="pres">
      <dgm:prSet presAssocID="{5F987FBE-40A2-4078-8557-C6C7191757E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6000" r="-6000"/>
          </a:stretch>
        </a:blipFill>
        <a:ln>
          <a:noFill/>
        </a:ln>
      </dgm:spPr>
      <dgm:extLst/>
    </dgm:pt>
    <dgm:pt modelId="{C974F303-2AB6-40D3-A2D7-2ADD07B68F77}" type="pres">
      <dgm:prSet presAssocID="{5F987FBE-40A2-4078-8557-C6C7191757E4}" presName="spaceRect" presStyleCnt="0"/>
      <dgm:spPr/>
    </dgm:pt>
    <dgm:pt modelId="{8FD485CC-BB33-4410-A3D8-3A9149646C32}" type="pres">
      <dgm:prSet presAssocID="{5F987FBE-40A2-4078-8557-C6C7191757E4}" presName="parTx" presStyleLbl="revTx" presStyleIdx="1" presStyleCnt="7">
        <dgm:presLayoutVars>
          <dgm:chMax val="0"/>
          <dgm:chPref val="0"/>
        </dgm:presLayoutVars>
      </dgm:prSet>
      <dgm:spPr/>
    </dgm:pt>
    <dgm:pt modelId="{A0257E61-8807-4415-89C5-8B92A86E8D16}" type="pres">
      <dgm:prSet presAssocID="{AFF963EE-EFB3-4DE2-A21D-87F0DC0014AB}" presName="sibTrans" presStyleCnt="0"/>
      <dgm:spPr/>
    </dgm:pt>
    <dgm:pt modelId="{4F5C5DA3-245F-4E5E-8B99-B0F68ECDA45B}" type="pres">
      <dgm:prSet presAssocID="{F2D0E7CD-0F6C-429A-A24E-6CB998964CA6}" presName="compNode" presStyleCnt="0"/>
      <dgm:spPr/>
    </dgm:pt>
    <dgm:pt modelId="{23E55412-B1C2-491F-8D6F-31752026B2F0}" type="pres">
      <dgm:prSet presAssocID="{F2D0E7CD-0F6C-429A-A24E-6CB998964CA6}" presName="bgRect" presStyleLbl="bgShp" presStyleIdx="2" presStyleCnt="7"/>
      <dgm:spPr/>
    </dgm:pt>
    <dgm:pt modelId="{F6C443A7-4000-4498-AAFF-D0B3BF235B50}" type="pres">
      <dgm:prSet presAssocID="{F2D0E7CD-0F6C-429A-A24E-6CB998964CA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132230A2-690C-4348-A9BB-5C6028869A15}" type="pres">
      <dgm:prSet presAssocID="{F2D0E7CD-0F6C-429A-A24E-6CB998964CA6}" presName="spaceRect" presStyleCnt="0"/>
      <dgm:spPr/>
    </dgm:pt>
    <dgm:pt modelId="{66DBCC63-D83D-4CB7-AD56-A52EF5F923DB}" type="pres">
      <dgm:prSet presAssocID="{F2D0E7CD-0F6C-429A-A24E-6CB998964CA6}" presName="parTx" presStyleLbl="revTx" presStyleIdx="2" presStyleCnt="7">
        <dgm:presLayoutVars>
          <dgm:chMax val="0"/>
          <dgm:chPref val="0"/>
        </dgm:presLayoutVars>
      </dgm:prSet>
      <dgm:spPr/>
    </dgm:pt>
    <dgm:pt modelId="{48946BE1-9B6D-43A8-9793-DEF5084C2EE2}" type="pres">
      <dgm:prSet presAssocID="{41D0F421-01C4-4BAF-B6D3-D1B82EDF4B0F}" presName="sibTrans" presStyleCnt="0"/>
      <dgm:spPr/>
    </dgm:pt>
    <dgm:pt modelId="{E35C1710-192D-4D0F-9040-214B0A39CA04}" type="pres">
      <dgm:prSet presAssocID="{23927C5F-A1DB-42FB-BEC4-1017585713D6}" presName="compNode" presStyleCnt="0"/>
      <dgm:spPr/>
    </dgm:pt>
    <dgm:pt modelId="{57CEE845-A72F-48B9-BB03-D21549FAA390}" type="pres">
      <dgm:prSet presAssocID="{23927C5F-A1DB-42FB-BEC4-1017585713D6}" presName="bgRect" presStyleLbl="bgShp" presStyleIdx="3" presStyleCnt="7"/>
      <dgm:spPr/>
    </dgm:pt>
    <dgm:pt modelId="{75222443-0A50-4E67-BB65-4CCC77A28FA2}" type="pres">
      <dgm:prSet presAssocID="{23927C5F-A1DB-42FB-BEC4-1017585713D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0E0EC2A-887C-4F91-A307-C4A7DEE16609}" type="pres">
      <dgm:prSet presAssocID="{23927C5F-A1DB-42FB-BEC4-1017585713D6}" presName="spaceRect" presStyleCnt="0"/>
      <dgm:spPr/>
    </dgm:pt>
    <dgm:pt modelId="{84327E73-76D8-476A-881F-540E37FE0932}" type="pres">
      <dgm:prSet presAssocID="{23927C5F-A1DB-42FB-BEC4-1017585713D6}" presName="parTx" presStyleLbl="revTx" presStyleIdx="3" presStyleCnt="7">
        <dgm:presLayoutVars>
          <dgm:chMax val="0"/>
          <dgm:chPref val="0"/>
        </dgm:presLayoutVars>
      </dgm:prSet>
      <dgm:spPr/>
    </dgm:pt>
    <dgm:pt modelId="{8398EAB6-578D-4ED8-B6EB-0050CD0A2B42}" type="pres">
      <dgm:prSet presAssocID="{779605E8-8BCE-4FBF-9BD0-67A33C0118A1}" presName="sibTrans" presStyleCnt="0"/>
      <dgm:spPr/>
    </dgm:pt>
    <dgm:pt modelId="{58B0872F-1B3F-466B-B2E8-BE42F09731C4}" type="pres">
      <dgm:prSet presAssocID="{D37006FE-1635-4340-870B-654FD6E04491}" presName="compNode" presStyleCnt="0"/>
      <dgm:spPr/>
    </dgm:pt>
    <dgm:pt modelId="{13C9374F-7643-4AA1-8FDB-4D0E74CA88B6}" type="pres">
      <dgm:prSet presAssocID="{D37006FE-1635-4340-870B-654FD6E04491}" presName="bgRect" presStyleLbl="bgShp" presStyleIdx="4" presStyleCnt="7"/>
      <dgm:spPr/>
    </dgm:pt>
    <dgm:pt modelId="{D54D54B8-0C2D-45E4-9C60-2701DA033314}" type="pres">
      <dgm:prSet presAssocID="{D37006FE-1635-4340-870B-654FD6E0449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CA0E0B0-5AC8-454C-A835-62C224FBBD33}" type="pres">
      <dgm:prSet presAssocID="{D37006FE-1635-4340-870B-654FD6E04491}" presName="spaceRect" presStyleCnt="0"/>
      <dgm:spPr/>
    </dgm:pt>
    <dgm:pt modelId="{F312F229-7F4B-4266-B4F1-C9A8262E5F37}" type="pres">
      <dgm:prSet presAssocID="{D37006FE-1635-4340-870B-654FD6E04491}" presName="parTx" presStyleLbl="revTx" presStyleIdx="4" presStyleCnt="7">
        <dgm:presLayoutVars>
          <dgm:chMax val="0"/>
          <dgm:chPref val="0"/>
        </dgm:presLayoutVars>
      </dgm:prSet>
      <dgm:spPr/>
    </dgm:pt>
    <dgm:pt modelId="{26391EB0-5922-4AE1-80AA-8FE7A27459F1}" type="pres">
      <dgm:prSet presAssocID="{1565CD3C-6FD5-44BD-AF84-B960A3D8937F}" presName="sibTrans" presStyleCnt="0"/>
      <dgm:spPr/>
    </dgm:pt>
    <dgm:pt modelId="{D3888D37-8698-48EE-8216-BC3BD4420BA5}" type="pres">
      <dgm:prSet presAssocID="{88BABFF9-B00C-41F2-8819-633979EDBBA7}" presName="compNode" presStyleCnt="0"/>
      <dgm:spPr/>
    </dgm:pt>
    <dgm:pt modelId="{7CABC1C9-BE43-4155-8091-B7F030DC2A9B}" type="pres">
      <dgm:prSet presAssocID="{88BABFF9-B00C-41F2-8819-633979EDBBA7}" presName="bgRect" presStyleLbl="bgShp" presStyleIdx="5" presStyleCnt="7"/>
      <dgm:spPr/>
    </dgm:pt>
    <dgm:pt modelId="{5D2FBC55-F0C3-4E2A-A0C0-2BC49155ECAE}" type="pres">
      <dgm:prSet presAssocID="{88BABFF9-B00C-41F2-8819-633979EDBBA7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63587570-9FF3-4342-AE68-C74E7F56C38C}" type="pres">
      <dgm:prSet presAssocID="{88BABFF9-B00C-41F2-8819-633979EDBBA7}" presName="spaceRect" presStyleCnt="0"/>
      <dgm:spPr/>
    </dgm:pt>
    <dgm:pt modelId="{037A3790-D787-4358-8AC3-91FC5535F38B}" type="pres">
      <dgm:prSet presAssocID="{88BABFF9-B00C-41F2-8819-633979EDBBA7}" presName="parTx" presStyleLbl="revTx" presStyleIdx="5" presStyleCnt="7">
        <dgm:presLayoutVars>
          <dgm:chMax val="0"/>
          <dgm:chPref val="0"/>
        </dgm:presLayoutVars>
      </dgm:prSet>
      <dgm:spPr/>
    </dgm:pt>
    <dgm:pt modelId="{5250B41B-91B8-4FE9-9525-3CB732B156A1}" type="pres">
      <dgm:prSet presAssocID="{2D2946EF-1987-4582-8522-3B6A57AFB8FA}" presName="sibTrans" presStyleCnt="0"/>
      <dgm:spPr/>
    </dgm:pt>
    <dgm:pt modelId="{5F510B56-72E6-4C0F-B832-C7CA7EE777FA}" type="pres">
      <dgm:prSet presAssocID="{2C71DC01-638E-4918-88D8-E9CF413F21F1}" presName="compNode" presStyleCnt="0"/>
      <dgm:spPr/>
    </dgm:pt>
    <dgm:pt modelId="{41A4704D-17CB-4274-9B64-1514977F71A2}" type="pres">
      <dgm:prSet presAssocID="{2C71DC01-638E-4918-88D8-E9CF413F21F1}" presName="bgRect" presStyleLbl="bgShp" presStyleIdx="6" presStyleCnt="7"/>
      <dgm:spPr/>
    </dgm:pt>
    <dgm:pt modelId="{2323E078-59DF-48E5-8CC1-C97527354173}" type="pres">
      <dgm:prSet presAssocID="{2C71DC01-638E-4918-88D8-E9CF413F21F1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8D8A7059-A1FF-4E8A-AA05-0BC6DA13CDB0}" type="pres">
      <dgm:prSet presAssocID="{2C71DC01-638E-4918-88D8-E9CF413F21F1}" presName="spaceRect" presStyleCnt="0"/>
      <dgm:spPr/>
    </dgm:pt>
    <dgm:pt modelId="{82D14BEE-6F55-48BA-83D8-5BD6C331BD65}" type="pres">
      <dgm:prSet presAssocID="{2C71DC01-638E-4918-88D8-E9CF413F21F1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E67A910B-41F1-489C-94AE-5D3C74354A2F}" srcId="{68B48939-D6A4-4E60-96C4-D19D1610063F}" destId="{BB3142EE-74CD-4B0F-9A87-80F73C84F6A1}" srcOrd="0" destOrd="0" parTransId="{9D35857E-2ED6-4C0A-A2D7-384D8CF0A3D5}" sibTransId="{C407A0CB-B0C3-4E37-9FB4-40191D6195A9}"/>
    <dgm:cxn modelId="{E3D0DA16-384C-48C5-AE29-C9ACCF9988BA}" srcId="{68B48939-D6A4-4E60-96C4-D19D1610063F}" destId="{F2D0E7CD-0F6C-429A-A24E-6CB998964CA6}" srcOrd="2" destOrd="0" parTransId="{69826DCE-4FA0-4CFF-863C-EB6B25BFA477}" sibTransId="{41D0F421-01C4-4BAF-B6D3-D1B82EDF4B0F}"/>
    <dgm:cxn modelId="{2E919A31-3DC9-4F58-8C45-861ACB90223D}" type="presOf" srcId="{BB3142EE-74CD-4B0F-9A87-80F73C84F6A1}" destId="{A789C1AF-5294-4442-9AE6-D92D4AD7CF29}" srcOrd="0" destOrd="0" presId="urn:microsoft.com/office/officeart/2018/2/layout/IconVerticalSolidList"/>
    <dgm:cxn modelId="{1AA8025D-3B31-4ABC-86F8-E792A2A0716F}" srcId="{68B48939-D6A4-4E60-96C4-D19D1610063F}" destId="{88BABFF9-B00C-41F2-8819-633979EDBBA7}" srcOrd="5" destOrd="0" parTransId="{F2D22516-9D3B-485C-8B67-8751B4967914}" sibTransId="{2D2946EF-1987-4582-8522-3B6A57AFB8FA}"/>
    <dgm:cxn modelId="{D2216565-1C54-4451-91F0-59B01373AACE}" type="presOf" srcId="{88BABFF9-B00C-41F2-8819-633979EDBBA7}" destId="{037A3790-D787-4358-8AC3-91FC5535F38B}" srcOrd="0" destOrd="0" presId="urn:microsoft.com/office/officeart/2018/2/layout/IconVerticalSolidList"/>
    <dgm:cxn modelId="{340ADE4F-B295-4C22-AA7B-017655793B85}" srcId="{68B48939-D6A4-4E60-96C4-D19D1610063F}" destId="{5F987FBE-40A2-4078-8557-C6C7191757E4}" srcOrd="1" destOrd="0" parTransId="{F9FBC971-958F-45D0-91BB-45F4D0F0C18B}" sibTransId="{AFF963EE-EFB3-4DE2-A21D-87F0DC0014AB}"/>
    <dgm:cxn modelId="{52635A57-DCB6-4945-9B17-826C76192519}" type="presOf" srcId="{F2D0E7CD-0F6C-429A-A24E-6CB998964CA6}" destId="{66DBCC63-D83D-4CB7-AD56-A52EF5F923DB}" srcOrd="0" destOrd="0" presId="urn:microsoft.com/office/officeart/2018/2/layout/IconVerticalSolidList"/>
    <dgm:cxn modelId="{CDE9EF78-FF1E-4939-A3CF-6A47E3EF2FB2}" srcId="{68B48939-D6A4-4E60-96C4-D19D1610063F}" destId="{D37006FE-1635-4340-870B-654FD6E04491}" srcOrd="4" destOrd="0" parTransId="{4051B888-243E-4C91-BDCA-DECDDB9DF5BA}" sibTransId="{1565CD3C-6FD5-44BD-AF84-B960A3D8937F}"/>
    <dgm:cxn modelId="{96D6FC9D-7DC0-41FF-8B17-2128CC6A56E6}" type="presOf" srcId="{D37006FE-1635-4340-870B-654FD6E04491}" destId="{F312F229-7F4B-4266-B4F1-C9A8262E5F37}" srcOrd="0" destOrd="0" presId="urn:microsoft.com/office/officeart/2018/2/layout/IconVerticalSolidList"/>
    <dgm:cxn modelId="{82BBA1A5-790F-4509-8771-27320402758E}" srcId="{68B48939-D6A4-4E60-96C4-D19D1610063F}" destId="{23927C5F-A1DB-42FB-BEC4-1017585713D6}" srcOrd="3" destOrd="0" parTransId="{E68C0C20-8F5A-40DB-9A84-C00799E47BEE}" sibTransId="{779605E8-8BCE-4FBF-9BD0-67A33C0118A1}"/>
    <dgm:cxn modelId="{6040ACA5-9466-4C3C-9314-1CA55EBE7FA2}" type="presOf" srcId="{68B48939-D6A4-4E60-96C4-D19D1610063F}" destId="{A332359F-D075-4C4D-9D76-C43073DECCA6}" srcOrd="0" destOrd="0" presId="urn:microsoft.com/office/officeart/2018/2/layout/IconVerticalSolidList"/>
    <dgm:cxn modelId="{78C5B3CE-8376-45A9-8530-5ABED25D8249}" type="presOf" srcId="{2C71DC01-638E-4918-88D8-E9CF413F21F1}" destId="{82D14BEE-6F55-48BA-83D8-5BD6C331BD65}" srcOrd="0" destOrd="0" presId="urn:microsoft.com/office/officeart/2018/2/layout/IconVerticalSolidList"/>
    <dgm:cxn modelId="{2F6D46D2-9DC5-4B99-B167-A78A335632A9}" srcId="{68B48939-D6A4-4E60-96C4-D19D1610063F}" destId="{2C71DC01-638E-4918-88D8-E9CF413F21F1}" srcOrd="6" destOrd="0" parTransId="{63B80FA6-7ABE-41E9-90A4-FF4FAA261EAE}" sibTransId="{1D4BC296-7A5D-4416-810D-BC81A0470C08}"/>
    <dgm:cxn modelId="{99467FD8-5F9D-47B0-9359-E222EEFF1689}" type="presOf" srcId="{5F987FBE-40A2-4078-8557-C6C7191757E4}" destId="{8FD485CC-BB33-4410-A3D8-3A9149646C32}" srcOrd="0" destOrd="0" presId="urn:microsoft.com/office/officeart/2018/2/layout/IconVerticalSolidList"/>
    <dgm:cxn modelId="{54FCD6FA-EACF-4E96-BF33-E009602429F9}" type="presOf" srcId="{23927C5F-A1DB-42FB-BEC4-1017585713D6}" destId="{84327E73-76D8-476A-881F-540E37FE0932}" srcOrd="0" destOrd="0" presId="urn:microsoft.com/office/officeart/2018/2/layout/IconVerticalSolidList"/>
    <dgm:cxn modelId="{C62B19EF-76D7-4B9A-8F27-79BCD5A055D6}" type="presParOf" srcId="{A332359F-D075-4C4D-9D76-C43073DECCA6}" destId="{EB981B66-0694-4101-B4C1-F82C4CCAA2C3}" srcOrd="0" destOrd="0" presId="urn:microsoft.com/office/officeart/2018/2/layout/IconVerticalSolidList"/>
    <dgm:cxn modelId="{3A74E319-5CDF-4C6F-94D6-8BA5C1295899}" type="presParOf" srcId="{EB981B66-0694-4101-B4C1-F82C4CCAA2C3}" destId="{2BF3D348-B899-4A9F-B510-89E7F82B572F}" srcOrd="0" destOrd="0" presId="urn:microsoft.com/office/officeart/2018/2/layout/IconVerticalSolidList"/>
    <dgm:cxn modelId="{6274BF56-97CE-473C-B40A-0D8343F8FD68}" type="presParOf" srcId="{EB981B66-0694-4101-B4C1-F82C4CCAA2C3}" destId="{A39407AC-234A-438E-8126-D81BE0E148FA}" srcOrd="1" destOrd="0" presId="urn:microsoft.com/office/officeart/2018/2/layout/IconVerticalSolidList"/>
    <dgm:cxn modelId="{24093218-CF2A-49DE-A5AD-42A45B19BC4C}" type="presParOf" srcId="{EB981B66-0694-4101-B4C1-F82C4CCAA2C3}" destId="{9CA2B9D1-CCC4-4B18-A461-92278DC86A11}" srcOrd="2" destOrd="0" presId="urn:microsoft.com/office/officeart/2018/2/layout/IconVerticalSolidList"/>
    <dgm:cxn modelId="{4A118756-EE49-4ED5-BF00-A1C382EDA6F5}" type="presParOf" srcId="{EB981B66-0694-4101-B4C1-F82C4CCAA2C3}" destId="{A789C1AF-5294-4442-9AE6-D92D4AD7CF29}" srcOrd="3" destOrd="0" presId="urn:microsoft.com/office/officeart/2018/2/layout/IconVerticalSolidList"/>
    <dgm:cxn modelId="{FE93FB8A-04BF-4FE3-81C1-5E66C4930DCC}" type="presParOf" srcId="{A332359F-D075-4C4D-9D76-C43073DECCA6}" destId="{C7EF9EBC-0D32-4F20-B323-2B97E92502B5}" srcOrd="1" destOrd="0" presId="urn:microsoft.com/office/officeart/2018/2/layout/IconVerticalSolidList"/>
    <dgm:cxn modelId="{13E2A252-43BC-48A6-98E6-44BEF534B74B}" type="presParOf" srcId="{A332359F-D075-4C4D-9D76-C43073DECCA6}" destId="{10DA1C0E-A577-4AE6-8E2D-3C5E83A3CE86}" srcOrd="2" destOrd="0" presId="urn:microsoft.com/office/officeart/2018/2/layout/IconVerticalSolidList"/>
    <dgm:cxn modelId="{2BA61AEF-09F0-4E2B-8BE6-4F6A65585C5F}" type="presParOf" srcId="{10DA1C0E-A577-4AE6-8E2D-3C5E83A3CE86}" destId="{DF23EA73-5C4F-442E-9657-552C2B0FC9D3}" srcOrd="0" destOrd="0" presId="urn:microsoft.com/office/officeart/2018/2/layout/IconVerticalSolidList"/>
    <dgm:cxn modelId="{116D4BC6-1296-4CEF-B643-ACF7CF66E79F}" type="presParOf" srcId="{10DA1C0E-A577-4AE6-8E2D-3C5E83A3CE86}" destId="{EE22D2AF-EF17-4552-8AF1-82A5F59CD686}" srcOrd="1" destOrd="0" presId="urn:microsoft.com/office/officeart/2018/2/layout/IconVerticalSolidList"/>
    <dgm:cxn modelId="{7ECC3E21-4FF0-4757-88D3-DD4731A9CAE7}" type="presParOf" srcId="{10DA1C0E-A577-4AE6-8E2D-3C5E83A3CE86}" destId="{C974F303-2AB6-40D3-A2D7-2ADD07B68F77}" srcOrd="2" destOrd="0" presId="urn:microsoft.com/office/officeart/2018/2/layout/IconVerticalSolidList"/>
    <dgm:cxn modelId="{16122A86-23BE-4837-B0E8-0B77874EDA0F}" type="presParOf" srcId="{10DA1C0E-A577-4AE6-8E2D-3C5E83A3CE86}" destId="{8FD485CC-BB33-4410-A3D8-3A9149646C32}" srcOrd="3" destOrd="0" presId="urn:microsoft.com/office/officeart/2018/2/layout/IconVerticalSolidList"/>
    <dgm:cxn modelId="{30D52605-1A39-40B4-A258-59601BDE78C9}" type="presParOf" srcId="{A332359F-D075-4C4D-9D76-C43073DECCA6}" destId="{A0257E61-8807-4415-89C5-8B92A86E8D16}" srcOrd="3" destOrd="0" presId="urn:microsoft.com/office/officeart/2018/2/layout/IconVerticalSolidList"/>
    <dgm:cxn modelId="{55F67672-EF99-436F-B226-ABFCF4040B2D}" type="presParOf" srcId="{A332359F-D075-4C4D-9D76-C43073DECCA6}" destId="{4F5C5DA3-245F-4E5E-8B99-B0F68ECDA45B}" srcOrd="4" destOrd="0" presId="urn:microsoft.com/office/officeart/2018/2/layout/IconVerticalSolidList"/>
    <dgm:cxn modelId="{0CA56FE6-FDA0-4ACF-B4BF-543197D50A85}" type="presParOf" srcId="{4F5C5DA3-245F-4E5E-8B99-B0F68ECDA45B}" destId="{23E55412-B1C2-491F-8D6F-31752026B2F0}" srcOrd="0" destOrd="0" presId="urn:microsoft.com/office/officeart/2018/2/layout/IconVerticalSolidList"/>
    <dgm:cxn modelId="{C0C4AA38-F644-44FF-A78D-6F7EF8F6825A}" type="presParOf" srcId="{4F5C5DA3-245F-4E5E-8B99-B0F68ECDA45B}" destId="{F6C443A7-4000-4498-AAFF-D0B3BF235B50}" srcOrd="1" destOrd="0" presId="urn:microsoft.com/office/officeart/2018/2/layout/IconVerticalSolidList"/>
    <dgm:cxn modelId="{7B45D166-EA2E-45D9-89EA-475E8CD7C13B}" type="presParOf" srcId="{4F5C5DA3-245F-4E5E-8B99-B0F68ECDA45B}" destId="{132230A2-690C-4348-A9BB-5C6028869A15}" srcOrd="2" destOrd="0" presId="urn:microsoft.com/office/officeart/2018/2/layout/IconVerticalSolidList"/>
    <dgm:cxn modelId="{8CD6FD76-F8DA-463A-B8C5-FA470F65B0ED}" type="presParOf" srcId="{4F5C5DA3-245F-4E5E-8B99-B0F68ECDA45B}" destId="{66DBCC63-D83D-4CB7-AD56-A52EF5F923DB}" srcOrd="3" destOrd="0" presId="urn:microsoft.com/office/officeart/2018/2/layout/IconVerticalSolidList"/>
    <dgm:cxn modelId="{CE237081-CB11-4F96-B06D-21295C4D4E80}" type="presParOf" srcId="{A332359F-D075-4C4D-9D76-C43073DECCA6}" destId="{48946BE1-9B6D-43A8-9793-DEF5084C2EE2}" srcOrd="5" destOrd="0" presId="urn:microsoft.com/office/officeart/2018/2/layout/IconVerticalSolidList"/>
    <dgm:cxn modelId="{36782F5F-20B1-4D54-9C10-3A7ACBE5EE69}" type="presParOf" srcId="{A332359F-D075-4C4D-9D76-C43073DECCA6}" destId="{E35C1710-192D-4D0F-9040-214B0A39CA04}" srcOrd="6" destOrd="0" presId="urn:microsoft.com/office/officeart/2018/2/layout/IconVerticalSolidList"/>
    <dgm:cxn modelId="{394AC8E1-7ABB-4AC0-8989-19E2AC00DC46}" type="presParOf" srcId="{E35C1710-192D-4D0F-9040-214B0A39CA04}" destId="{57CEE845-A72F-48B9-BB03-D21549FAA390}" srcOrd="0" destOrd="0" presId="urn:microsoft.com/office/officeart/2018/2/layout/IconVerticalSolidList"/>
    <dgm:cxn modelId="{20EA6739-01F8-41F1-ABBB-96C18199D3CB}" type="presParOf" srcId="{E35C1710-192D-4D0F-9040-214B0A39CA04}" destId="{75222443-0A50-4E67-BB65-4CCC77A28FA2}" srcOrd="1" destOrd="0" presId="urn:microsoft.com/office/officeart/2018/2/layout/IconVerticalSolidList"/>
    <dgm:cxn modelId="{BD7C2379-EDF6-4212-8155-7D9BB79016B1}" type="presParOf" srcId="{E35C1710-192D-4D0F-9040-214B0A39CA04}" destId="{60E0EC2A-887C-4F91-A307-C4A7DEE16609}" srcOrd="2" destOrd="0" presId="urn:microsoft.com/office/officeart/2018/2/layout/IconVerticalSolidList"/>
    <dgm:cxn modelId="{1AFC2E7F-B32F-4092-808C-C3EE7EE47CEA}" type="presParOf" srcId="{E35C1710-192D-4D0F-9040-214B0A39CA04}" destId="{84327E73-76D8-476A-881F-540E37FE0932}" srcOrd="3" destOrd="0" presId="urn:microsoft.com/office/officeart/2018/2/layout/IconVerticalSolidList"/>
    <dgm:cxn modelId="{8415C910-0D6F-4AE2-A954-C2BBC57121C3}" type="presParOf" srcId="{A332359F-D075-4C4D-9D76-C43073DECCA6}" destId="{8398EAB6-578D-4ED8-B6EB-0050CD0A2B42}" srcOrd="7" destOrd="0" presId="urn:microsoft.com/office/officeart/2018/2/layout/IconVerticalSolidList"/>
    <dgm:cxn modelId="{1D32BBC1-6B77-4231-8496-F4F376364BFC}" type="presParOf" srcId="{A332359F-D075-4C4D-9D76-C43073DECCA6}" destId="{58B0872F-1B3F-466B-B2E8-BE42F09731C4}" srcOrd="8" destOrd="0" presId="urn:microsoft.com/office/officeart/2018/2/layout/IconVerticalSolidList"/>
    <dgm:cxn modelId="{8572644F-0E26-412D-B2BD-9D32AD559EC3}" type="presParOf" srcId="{58B0872F-1B3F-466B-B2E8-BE42F09731C4}" destId="{13C9374F-7643-4AA1-8FDB-4D0E74CA88B6}" srcOrd="0" destOrd="0" presId="urn:microsoft.com/office/officeart/2018/2/layout/IconVerticalSolidList"/>
    <dgm:cxn modelId="{B46A12DE-B2F2-4B05-99A3-CE490190DB6E}" type="presParOf" srcId="{58B0872F-1B3F-466B-B2E8-BE42F09731C4}" destId="{D54D54B8-0C2D-45E4-9C60-2701DA033314}" srcOrd="1" destOrd="0" presId="urn:microsoft.com/office/officeart/2018/2/layout/IconVerticalSolidList"/>
    <dgm:cxn modelId="{716DD812-42EC-4D04-BEEB-C9DF66F75D7B}" type="presParOf" srcId="{58B0872F-1B3F-466B-B2E8-BE42F09731C4}" destId="{8CA0E0B0-5AC8-454C-A835-62C224FBBD33}" srcOrd="2" destOrd="0" presId="urn:microsoft.com/office/officeart/2018/2/layout/IconVerticalSolidList"/>
    <dgm:cxn modelId="{022E5BED-2A43-4AA7-93A1-80F955074A0E}" type="presParOf" srcId="{58B0872F-1B3F-466B-B2E8-BE42F09731C4}" destId="{F312F229-7F4B-4266-B4F1-C9A8262E5F37}" srcOrd="3" destOrd="0" presId="urn:microsoft.com/office/officeart/2018/2/layout/IconVerticalSolidList"/>
    <dgm:cxn modelId="{971BAD14-BB50-48BD-9CEB-99048442B5C5}" type="presParOf" srcId="{A332359F-D075-4C4D-9D76-C43073DECCA6}" destId="{26391EB0-5922-4AE1-80AA-8FE7A27459F1}" srcOrd="9" destOrd="0" presId="urn:microsoft.com/office/officeart/2018/2/layout/IconVerticalSolidList"/>
    <dgm:cxn modelId="{BF65E4B5-4ABB-494B-A967-D20D7B88CEC4}" type="presParOf" srcId="{A332359F-D075-4C4D-9D76-C43073DECCA6}" destId="{D3888D37-8698-48EE-8216-BC3BD4420BA5}" srcOrd="10" destOrd="0" presId="urn:microsoft.com/office/officeart/2018/2/layout/IconVerticalSolidList"/>
    <dgm:cxn modelId="{EC41FE85-3D0F-4C1D-84B6-EE666DA3BE76}" type="presParOf" srcId="{D3888D37-8698-48EE-8216-BC3BD4420BA5}" destId="{7CABC1C9-BE43-4155-8091-B7F030DC2A9B}" srcOrd="0" destOrd="0" presId="urn:microsoft.com/office/officeart/2018/2/layout/IconVerticalSolidList"/>
    <dgm:cxn modelId="{837ACD07-CF12-46B6-AB3A-A0ECBCC5DA68}" type="presParOf" srcId="{D3888D37-8698-48EE-8216-BC3BD4420BA5}" destId="{5D2FBC55-F0C3-4E2A-A0C0-2BC49155ECAE}" srcOrd="1" destOrd="0" presId="urn:microsoft.com/office/officeart/2018/2/layout/IconVerticalSolidList"/>
    <dgm:cxn modelId="{7082F185-D636-42EE-B58E-52CB02F11C1D}" type="presParOf" srcId="{D3888D37-8698-48EE-8216-BC3BD4420BA5}" destId="{63587570-9FF3-4342-AE68-C74E7F56C38C}" srcOrd="2" destOrd="0" presId="urn:microsoft.com/office/officeart/2018/2/layout/IconVerticalSolidList"/>
    <dgm:cxn modelId="{765E228D-BA28-4902-A14D-81E5DAC598AF}" type="presParOf" srcId="{D3888D37-8698-48EE-8216-BC3BD4420BA5}" destId="{037A3790-D787-4358-8AC3-91FC5535F38B}" srcOrd="3" destOrd="0" presId="urn:microsoft.com/office/officeart/2018/2/layout/IconVerticalSolidList"/>
    <dgm:cxn modelId="{6C29E26A-E86E-4965-A833-63735A571599}" type="presParOf" srcId="{A332359F-D075-4C4D-9D76-C43073DECCA6}" destId="{5250B41B-91B8-4FE9-9525-3CB732B156A1}" srcOrd="11" destOrd="0" presId="urn:microsoft.com/office/officeart/2018/2/layout/IconVerticalSolidList"/>
    <dgm:cxn modelId="{A186A965-C7DB-48C1-BDBE-3980CB778279}" type="presParOf" srcId="{A332359F-D075-4C4D-9D76-C43073DECCA6}" destId="{5F510B56-72E6-4C0F-B832-C7CA7EE777FA}" srcOrd="12" destOrd="0" presId="urn:microsoft.com/office/officeart/2018/2/layout/IconVerticalSolidList"/>
    <dgm:cxn modelId="{65830866-C268-4F82-9992-16D97EF05A33}" type="presParOf" srcId="{5F510B56-72E6-4C0F-B832-C7CA7EE777FA}" destId="{41A4704D-17CB-4274-9B64-1514977F71A2}" srcOrd="0" destOrd="0" presId="urn:microsoft.com/office/officeart/2018/2/layout/IconVerticalSolidList"/>
    <dgm:cxn modelId="{11262DE0-F542-4491-A1BF-494FE983ABE7}" type="presParOf" srcId="{5F510B56-72E6-4C0F-B832-C7CA7EE777FA}" destId="{2323E078-59DF-48E5-8CC1-C97527354173}" srcOrd="1" destOrd="0" presId="urn:microsoft.com/office/officeart/2018/2/layout/IconVerticalSolidList"/>
    <dgm:cxn modelId="{63A1910D-3313-4A20-81F0-79B390E620E2}" type="presParOf" srcId="{5F510B56-72E6-4C0F-B832-C7CA7EE777FA}" destId="{8D8A7059-A1FF-4E8A-AA05-0BC6DA13CDB0}" srcOrd="2" destOrd="0" presId="urn:microsoft.com/office/officeart/2018/2/layout/IconVerticalSolidList"/>
    <dgm:cxn modelId="{0B5DEAB0-5F6F-476B-8F08-89882FDE573C}" type="presParOf" srcId="{5F510B56-72E6-4C0F-B832-C7CA7EE777FA}" destId="{82D14BEE-6F55-48BA-83D8-5BD6C331BD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F3D348-B899-4A9F-B510-89E7F82B572F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407AC-234A-438E-8126-D81BE0E148FA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9000" r="-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9C1AF-5294-4442-9AE6-D92D4AD7CF29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Three-</a:t>
          </a:r>
          <a:r>
            <a:rPr lang="tr-TR" sz="1600" kern="1200" dirty="0" err="1"/>
            <a:t>phase</a:t>
          </a:r>
          <a:r>
            <a:rPr lang="tr-TR" sz="1600" kern="1200" dirty="0"/>
            <a:t> </a:t>
          </a:r>
          <a:r>
            <a:rPr lang="tr-TR" sz="1600" kern="1200" dirty="0" err="1"/>
            <a:t>diode</a:t>
          </a:r>
          <a:r>
            <a:rPr lang="tr-TR" sz="1600" kern="1200" dirty="0"/>
            <a:t> </a:t>
          </a:r>
          <a:r>
            <a:rPr lang="tr-TR" sz="1600" kern="1200" dirty="0" err="1"/>
            <a:t>rectifier</a:t>
          </a:r>
          <a:r>
            <a:rPr lang="tr-TR" sz="1600" kern="1200" dirty="0"/>
            <a:t> 1600V 90A</a:t>
          </a:r>
          <a:endParaRPr lang="en-US" sz="1600" kern="1200" dirty="0"/>
        </a:p>
      </dsp:txBody>
      <dsp:txXfrm>
        <a:off x="799588" y="502"/>
        <a:ext cx="5714015" cy="692284"/>
      </dsp:txXfrm>
    </dsp:sp>
    <dsp:sp modelId="{DF23EA73-5C4F-442E-9657-552C2B0FC9D3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2D2AF-EF17-4552-8AF1-82A5F59CD686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6000" r="-6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485CC-BB33-4410-A3D8-3A9149646C32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IGBT 650V 116A </a:t>
          </a:r>
          <a:endParaRPr lang="en-US" sz="1600" kern="1200" dirty="0"/>
        </a:p>
      </dsp:txBody>
      <dsp:txXfrm>
        <a:off x="799588" y="865858"/>
        <a:ext cx="5714015" cy="692284"/>
      </dsp:txXfrm>
    </dsp:sp>
    <dsp:sp modelId="{23E55412-B1C2-491F-8D6F-31752026B2F0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C443A7-4000-4498-AAFF-D0B3BF235B50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BCC63-D83D-4CB7-AD56-A52EF5F923DB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Diode 60A 1200V</a:t>
          </a:r>
          <a:endParaRPr lang="en-US" sz="1600" kern="1200"/>
        </a:p>
      </dsp:txBody>
      <dsp:txXfrm>
        <a:off x="799588" y="1731214"/>
        <a:ext cx="5714015" cy="692284"/>
      </dsp:txXfrm>
    </dsp:sp>
    <dsp:sp modelId="{57CEE845-A72F-48B9-BB03-D21549FAA390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222443-0A50-4E67-BB65-4CCC77A28FA2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27E73-76D8-476A-881F-540E37FE0932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Capacitor 1.5uF 1000V</a:t>
          </a:r>
          <a:endParaRPr lang="en-US" sz="1600" kern="1200"/>
        </a:p>
      </dsp:txBody>
      <dsp:txXfrm>
        <a:off x="799588" y="2596570"/>
        <a:ext cx="5714015" cy="692284"/>
      </dsp:txXfrm>
    </dsp:sp>
    <dsp:sp modelId="{13C9374F-7643-4AA1-8FDB-4D0E74CA88B6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4D54B8-0C2D-45E4-9C60-2701DA033314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12F229-7F4B-4266-B4F1-C9A8262E5F37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Arduino</a:t>
          </a:r>
          <a:endParaRPr lang="en-US" sz="1600" kern="1200"/>
        </a:p>
      </dsp:txBody>
      <dsp:txXfrm>
        <a:off x="799588" y="3461926"/>
        <a:ext cx="5714015" cy="692284"/>
      </dsp:txXfrm>
    </dsp:sp>
    <dsp:sp modelId="{7CABC1C9-BE43-4155-8091-B7F030DC2A9B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2FBC55-F0C3-4E2A-A0C0-2BC49155ECAE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A3790-D787-4358-8AC3-91FC5535F38B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Speed Sensor</a:t>
          </a:r>
          <a:endParaRPr lang="en-US" sz="1600" kern="1200"/>
        </a:p>
      </dsp:txBody>
      <dsp:txXfrm>
        <a:off x="799588" y="4327282"/>
        <a:ext cx="5714015" cy="692284"/>
      </dsp:txXfrm>
    </dsp:sp>
    <dsp:sp modelId="{41A4704D-17CB-4274-9B64-1514977F71A2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3E078-59DF-48E5-8CC1-C97527354173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14BEE-6F55-48BA-83D8-5BD6C331BD65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 err="1"/>
            <a:t>Button</a:t>
          </a:r>
          <a:endParaRPr lang="en-US" sz="1600" kern="1200" dirty="0"/>
        </a:p>
      </dsp:txBody>
      <dsp:txXfrm>
        <a:off x="799588" y="5192638"/>
        <a:ext cx="5714015" cy="692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55FB3B0-3C74-46F9-B58B-29FAF0754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9EBB4F2-7CB8-4C41-A18A-C160C9FC3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41A5A2D-1448-4124-9694-E9EDBD69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8779-02BB-469A-A277-9BA339E13CE4}" type="datetimeFigureOut">
              <a:rPr lang="tr-TR" smtClean="0"/>
              <a:t>6.12.2019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8F0164-EB8F-4547-883F-AD4BA891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C6C059E-7DBD-460B-9F16-297C1BE1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C1CD-2CBE-4531-AE8E-68E82B65A2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466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C9257C4-50B9-4671-96BE-FB1419D04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71EEC7B-6AA2-4F14-B3FC-16A8BFB0D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4FF79AF-9164-4070-BAFB-920C0D7E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8779-02BB-469A-A277-9BA339E13CE4}" type="datetimeFigureOut">
              <a:rPr lang="tr-TR" smtClean="0"/>
              <a:t>6.12.2019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13DEE92-D963-4F7F-A897-5E2CFFFA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777954-6AE7-43A0-A5F6-7A6AF6F2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C1CD-2CBE-4531-AE8E-68E82B65A2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075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25941EB-A90F-42EC-91D1-B12FED3CA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DA44375-49DA-447A-8560-7AD2D0C4C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82094A3-912E-4A0F-B875-7F68AA79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8779-02BB-469A-A277-9BA339E13CE4}" type="datetimeFigureOut">
              <a:rPr lang="tr-TR" smtClean="0"/>
              <a:t>6.12.2019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749DF2A-47EB-4E37-9460-575DC6BB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73E561E-4066-4F66-9AAC-FB844980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C1CD-2CBE-4531-AE8E-68E82B65A2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224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7330725-39BA-469F-88BF-7833CF8B3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A4FD2F-E1E4-4139-AE4D-32CEFDC17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56B4F4-8161-4881-A922-A1B75F90F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8779-02BB-469A-A277-9BA339E13CE4}" type="datetimeFigureOut">
              <a:rPr lang="tr-TR" smtClean="0"/>
              <a:t>6.12.2019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DE67E50-DD92-420A-9C62-6F05A8F5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E1D87DD-25C6-4D7B-B04B-6BA1692A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C1CD-2CBE-4531-AE8E-68E82B65A2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753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BD7992A-0972-4574-B1AB-7568AAC0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01546E7-075A-4D7A-ACBF-03054EE46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14287DC-826D-493E-A1F2-D06A851F4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8779-02BB-469A-A277-9BA339E13CE4}" type="datetimeFigureOut">
              <a:rPr lang="tr-TR" smtClean="0"/>
              <a:t>6.12.2019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350DCA4-699D-4857-8B74-B1661664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4206105-7787-458F-9002-E12A7452C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C1CD-2CBE-4531-AE8E-68E82B65A2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767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623C74A-E2C1-4DC3-A15A-D711DAC7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E15450-B9A5-41C0-8CD5-FD1B9905C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3362C00-8581-4A0E-A81B-770D5E25E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71764C0-901A-481F-B044-FD78FD42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8779-02BB-469A-A277-9BA339E13CE4}" type="datetimeFigureOut">
              <a:rPr lang="tr-TR" smtClean="0"/>
              <a:t>6.12.2019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6A7637A-E055-4150-95F5-A43A8A0D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F62B11E-5895-484B-9785-A88E6F4DA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C1CD-2CBE-4531-AE8E-68E82B65A2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98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4805747-1037-4D08-A812-F2F3D7B1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BBCF406-7174-4B1B-96F8-7B38F01DB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A2DDCFA-F17F-4739-BC9D-D6422DAF7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92F29BD-9E9A-4447-BF7E-095EE976C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29F58A4-F533-410F-A3FD-35C4E4AFA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72DAC35-FF99-48AB-91E7-CD6C5F2D4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8779-02BB-469A-A277-9BA339E13CE4}" type="datetimeFigureOut">
              <a:rPr lang="tr-TR" smtClean="0"/>
              <a:t>6.12.2019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9026269-26CA-4B8C-BD69-6E0709B17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9CCED39-9E42-4A07-BBD3-1B35F516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C1CD-2CBE-4531-AE8E-68E82B65A2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039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2B2776F-D3D7-406C-82E2-90E6FCB4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787FFCA-6666-4772-9A6B-7C2E77B67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8779-02BB-469A-A277-9BA339E13CE4}" type="datetimeFigureOut">
              <a:rPr lang="tr-TR" smtClean="0"/>
              <a:t>6.12.2019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709BF35-17B0-47D2-B5B5-060AAAAB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A386A8D-9D00-4227-8658-B577921D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C1CD-2CBE-4531-AE8E-68E82B65A2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63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6DBF788-A8EA-4004-93C2-216DED880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8779-02BB-469A-A277-9BA339E13CE4}" type="datetimeFigureOut">
              <a:rPr lang="tr-TR" smtClean="0"/>
              <a:t>6.12.2019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BF50A52-4C61-47ED-BD5B-C4FC4F3C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0B11CE9-294F-4BCA-B514-41A3C54F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C1CD-2CBE-4531-AE8E-68E82B65A2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845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330DA66-8FAC-4D5F-BE99-034125901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1D187E0-7F5F-4DAE-AEEB-41E0A67D4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B0AB6E9-EA9B-4EC7-ABB3-00B2C2FCE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8E253EF-E78E-4FAC-8A92-0148B8F2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8779-02BB-469A-A277-9BA339E13CE4}" type="datetimeFigureOut">
              <a:rPr lang="tr-TR" smtClean="0"/>
              <a:t>6.12.2019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822FF0E-697B-4782-BC71-916CE958A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F3902AE-889E-4DA0-B7E7-A86088D3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C1CD-2CBE-4531-AE8E-68E82B65A2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401124E-B087-4199-9018-1049EF633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41A8AE0-60A2-4442-863D-0F097179C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CD3C0FD-948A-47E1-8138-3071E29DB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20A19CC-8953-41A1-9641-4740FC14E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8779-02BB-469A-A277-9BA339E13CE4}" type="datetimeFigureOut">
              <a:rPr lang="tr-TR" smtClean="0"/>
              <a:t>6.12.2019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5232AA4-DE66-4644-BAC3-E8DCDC3E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85BFB40-9E6B-4B48-BEEC-9ED5DFAC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C1CD-2CBE-4531-AE8E-68E82B65A2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570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6CCABB9-EE72-4618-86BC-D5ACC208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62518E1-9E3C-44C1-8C7A-19B072757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5390089-3B67-43DA-AE73-38564D7A7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98779-02BB-469A-A277-9BA339E13CE4}" type="datetimeFigureOut">
              <a:rPr lang="tr-TR" smtClean="0"/>
              <a:t>6.12.2019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12C8065-B979-44D0-926F-5533FD197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371C0C4-D1C4-4254-9164-C023DE35D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FC1CD-2CBE-4531-AE8E-68E82B65A2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727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48D0F05-D47B-4BBB-B31A-9602841A9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DYNAMIC POWER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387E18D-8FFF-4B3E-A1AD-33A266B5E6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MUSA YELİ</a:t>
            </a:r>
          </a:p>
          <a:p>
            <a:r>
              <a:rPr lang="tr-TR" dirty="0"/>
              <a:t>HAMZA SOLAK</a:t>
            </a:r>
          </a:p>
          <a:p>
            <a:r>
              <a:rPr lang="tr-TR" dirty="0"/>
              <a:t>CANBERK DUMAN</a:t>
            </a:r>
          </a:p>
        </p:txBody>
      </p:sp>
    </p:spTree>
    <p:extLst>
      <p:ext uri="{BB962C8B-B14F-4D97-AF65-F5344CB8AC3E}">
        <p14:creationId xmlns:p14="http://schemas.microsoft.com/office/powerpoint/2010/main" val="689897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76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A9F58E3F-53BD-4C9B-A31D-52C5F701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Simulation</a:t>
            </a:r>
            <a:r>
              <a:rPr lang="tr-T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tr-T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tr-TR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5.png">
            <a:extLst>
              <a:ext uri="{FF2B5EF4-FFF2-40B4-BE49-F238E27FC236}">
                <a16:creationId xmlns:a16="http://schemas.microsoft.com/office/drawing/2014/main" id="{4F9CDBB2-4127-437D-82D7-A5BC89A0DF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702138"/>
            <a:ext cx="7188199" cy="3450334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10FBB84E-346C-4FD9-A3BC-2DC34BFB33CE}"/>
              </a:ext>
            </a:extLst>
          </p:cNvPr>
          <p:cNvSpPr txBox="1"/>
          <p:nvPr/>
        </p:nvSpPr>
        <p:spPr>
          <a:xfrm>
            <a:off x="4882896" y="5504688"/>
            <a:ext cx="413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%50 </a:t>
            </a:r>
            <a:r>
              <a:rPr lang="tr-TR" dirty="0" err="1"/>
              <a:t>Duty</a:t>
            </a:r>
            <a:r>
              <a:rPr lang="tr-TR" dirty="0"/>
              <a:t> </a:t>
            </a:r>
            <a:r>
              <a:rPr lang="tr-TR" dirty="0" err="1"/>
              <a:t>Cycle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26953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A19050B7-4514-4020-A8D4-4E0C1995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tr-TR" sz="2600">
                <a:solidFill>
                  <a:srgbClr val="FFFFFF"/>
                </a:solidFill>
              </a:rPr>
              <a:t>Simulation Results</a:t>
            </a:r>
          </a:p>
        </p:txBody>
      </p:sp>
      <p:pic>
        <p:nvPicPr>
          <p:cNvPr id="4" name="image20.png">
            <a:extLst>
              <a:ext uri="{FF2B5EF4-FFF2-40B4-BE49-F238E27FC236}">
                <a16:creationId xmlns:a16="http://schemas.microsoft.com/office/drawing/2014/main" id="{34189902-DAF2-4D9D-A267-6F06FF9E7E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38600" y="1313299"/>
            <a:ext cx="6439888" cy="3091146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289B3B-C7F8-480B-B2C5-BD2F70587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tr-TR" sz="1800"/>
              <a:t>%75 Duty Cycle</a:t>
            </a:r>
          </a:p>
        </p:txBody>
      </p:sp>
    </p:spTree>
    <p:extLst>
      <p:ext uri="{BB962C8B-B14F-4D97-AF65-F5344CB8AC3E}">
        <p14:creationId xmlns:p14="http://schemas.microsoft.com/office/powerpoint/2010/main" val="312619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80A751D8-8B2A-49D8-B6F4-6CE1BF3BE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THREE PHASE DIODE RECTIFIER</a:t>
            </a: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AA9D81A5-D6A6-44A3-A8A5-BB731AA40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693152"/>
            <a:ext cx="7188199" cy="346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5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1CAC726B-4D05-4660-9B3C-269BE5CF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BUCK-CONVERTER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B94EFC66-486B-4757-B6E1-988A3D905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6000" y="961812"/>
            <a:ext cx="601339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6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615E74B3-0852-4F5F-9D93-627F1F15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Selected Components</a:t>
            </a:r>
          </a:p>
        </p:txBody>
      </p:sp>
      <p:graphicFrame>
        <p:nvGraphicFramePr>
          <p:cNvPr id="13" name="İçerik Yer Tutucusu 2">
            <a:extLst>
              <a:ext uri="{FF2B5EF4-FFF2-40B4-BE49-F238E27FC236}">
                <a16:creationId xmlns:a16="http://schemas.microsoft.com/office/drawing/2014/main" id="{C1EB34EF-155C-4472-97A0-1E9CF8B78E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10530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268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641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92DBF7D6-FCB4-4FFF-81AE-8EC3D80A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Three-Phase Full Wave Rectifier</a:t>
            </a:r>
          </a:p>
        </p:txBody>
      </p:sp>
      <p:pic>
        <p:nvPicPr>
          <p:cNvPr id="6" name="image13.png">
            <a:extLst>
              <a:ext uri="{FF2B5EF4-FFF2-40B4-BE49-F238E27FC236}">
                <a16:creationId xmlns:a16="http://schemas.microsoft.com/office/drawing/2014/main" id="{4B6F2F4F-2AD2-4935-A1C6-48B5B15DA89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 t="1608" b="4289"/>
          <a:stretch>
            <a:fillRect/>
          </a:stretch>
        </p:blipFill>
        <p:spPr>
          <a:xfrm>
            <a:off x="4038600" y="1398013"/>
            <a:ext cx="7188199" cy="405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14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8E37FD8E-6233-4149-99CB-32A5E4370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IGBT</a:t>
            </a:r>
          </a:p>
        </p:txBody>
      </p:sp>
      <p:pic>
        <p:nvPicPr>
          <p:cNvPr id="4" name="image1.jpg">
            <a:extLst>
              <a:ext uri="{FF2B5EF4-FFF2-40B4-BE49-F238E27FC236}">
                <a16:creationId xmlns:a16="http://schemas.microsoft.com/office/drawing/2014/main" id="{58A3EFBE-6D12-443D-ADFB-CD55EA0544B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1667" y="961812"/>
            <a:ext cx="622206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26E60F91-22DC-449D-8FE0-76034969A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Diode</a:t>
            </a:r>
          </a:p>
        </p:txBody>
      </p:sp>
      <p:pic>
        <p:nvPicPr>
          <p:cNvPr id="4" name="image3.jpg">
            <a:extLst>
              <a:ext uri="{FF2B5EF4-FFF2-40B4-BE49-F238E27FC236}">
                <a16:creationId xmlns:a16="http://schemas.microsoft.com/office/drawing/2014/main" id="{E84ADF9E-EED0-4BB2-9CEA-0E16040043B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2061548"/>
            <a:ext cx="7188199" cy="273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8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0E2CD8CB-8B4F-4307-8DC8-7309362A4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Capacitor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8105CD1B-8CDC-440E-98F0-129F65863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5778" y="961812"/>
            <a:ext cx="3833842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02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76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E5F7980D-6A26-4E6D-B989-8054A87B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tr-TR" sz="2600">
                <a:solidFill>
                  <a:srgbClr val="FFFFFF"/>
                </a:solidFill>
              </a:rPr>
              <a:t>Simulation Results</a:t>
            </a:r>
          </a:p>
        </p:txBody>
      </p:sp>
      <p:pic>
        <p:nvPicPr>
          <p:cNvPr id="4" name="image5.png">
            <a:extLst>
              <a:ext uri="{FF2B5EF4-FFF2-40B4-BE49-F238E27FC236}">
                <a16:creationId xmlns:a16="http://schemas.microsoft.com/office/drawing/2014/main" id="{F5F9C3F2-170C-4E94-9A00-0386BA56A5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38600" y="1313299"/>
            <a:ext cx="6439888" cy="3091146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40BC300-6C0C-4E1F-A97C-93F9EE1D4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tr-TR" sz="1800"/>
              <a:t>%25 Duty Cycle</a:t>
            </a:r>
          </a:p>
          <a:p>
            <a:endParaRPr lang="tr-TR" sz="1800"/>
          </a:p>
        </p:txBody>
      </p:sp>
    </p:spTree>
    <p:extLst>
      <p:ext uri="{BB962C8B-B14F-4D97-AF65-F5344CB8AC3E}">
        <p14:creationId xmlns:p14="http://schemas.microsoft.com/office/powerpoint/2010/main" val="244478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57</Words>
  <Application>Microsoft Office PowerPoint</Application>
  <PresentationFormat>Geniş ekran</PresentationFormat>
  <Paragraphs>24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DYNAMIC POWER</vt:lpstr>
      <vt:lpstr>THREE PHASE DIODE RECTIFIER</vt:lpstr>
      <vt:lpstr>BUCK-CONVERTER</vt:lpstr>
      <vt:lpstr>Selected Components</vt:lpstr>
      <vt:lpstr>Three-Phase Full Wave Rectifier</vt:lpstr>
      <vt:lpstr>IGBT</vt:lpstr>
      <vt:lpstr>Diode</vt:lpstr>
      <vt:lpstr>Capacitor</vt:lpstr>
      <vt:lpstr>Simulation Results</vt:lpstr>
      <vt:lpstr>Simulation  Results</vt:lpstr>
      <vt:lpstr>Simulation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POWER</dc:title>
  <dc:creator>hamza solak</dc:creator>
  <cp:lastModifiedBy>hamza solak</cp:lastModifiedBy>
  <cp:revision>1</cp:revision>
  <dcterms:created xsi:type="dcterms:W3CDTF">2019-12-06T16:25:48Z</dcterms:created>
  <dcterms:modified xsi:type="dcterms:W3CDTF">2019-12-06T16:28:23Z</dcterms:modified>
</cp:coreProperties>
</file>