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1" r:id="rId3"/>
    <p:sldId id="268" r:id="rId4"/>
    <p:sldId id="269" r:id="rId5"/>
    <p:sldId id="270" r:id="rId6"/>
    <p:sldId id="27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25"/>
    <p:restoredTop sz="73197"/>
  </p:normalViewPr>
  <p:slideViewPr>
    <p:cSldViewPr snapToGrid="0" snapToObjects="1">
      <p:cViewPr varScale="1">
        <p:scale>
          <a:sx n="101" d="100"/>
          <a:sy n="101" d="100"/>
        </p:scale>
        <p:origin x="456" y="192"/>
      </p:cViewPr>
      <p:guideLst/>
    </p:cSldViewPr>
  </p:slideViewPr>
  <p:notesTextViewPr>
    <p:cViewPr>
      <p:scale>
        <a:sx n="1" d="1"/>
        <a:sy n="1" d="1"/>
      </p:scale>
      <p:origin x="0" y="0"/>
    </p:cViewPr>
  </p:notesTextViewPr>
  <p:notesViewPr>
    <p:cSldViewPr snapToGrid="0" snapToObjects="1">
      <p:cViewPr varScale="1">
        <p:scale>
          <a:sx n="109" d="100"/>
          <a:sy n="109" d="100"/>
        </p:scale>
        <p:origin x="172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10.xml.rels><?xml version="1.0" encoding="UTF-8" standalone="yes"?>
<Relationships xmlns="http://schemas.openxmlformats.org/package/2006/relationships"><Relationship Id="rId1" Type="http://schemas.openxmlformats.org/officeDocument/2006/relationships/image" Target="../media/image28.png"/></Relationships>
</file>

<file path=ppt/diagrams/_rels/data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12.xml.rels><?xml version="1.0" encoding="UTF-8" standalone="yes"?>
<Relationships xmlns="http://schemas.openxmlformats.org/package/2006/relationships"><Relationship Id="rId1" Type="http://schemas.openxmlformats.org/officeDocument/2006/relationships/image" Target="../media/image28.png"/></Relationships>
</file>

<file path=ppt/diagrams/_rels/data13.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ata14.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ata1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17.xml.rels><?xml version="1.0" encoding="UTF-8" standalone="yes"?>
<Relationships xmlns="http://schemas.openxmlformats.org/package/2006/relationships"><Relationship Id="rId1" Type="http://schemas.openxmlformats.org/officeDocument/2006/relationships/image" Target="../media/image28.png"/></Relationships>
</file>

<file path=ppt/diagrams/_rels/data18.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ata19.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ata2.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ata20.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2.xml.rels><?xml version="1.0" encoding="UTF-8" standalone="yes"?>
<Relationships xmlns="http://schemas.openxmlformats.org/package/2006/relationships"><Relationship Id="rId1" Type="http://schemas.openxmlformats.org/officeDocument/2006/relationships/image" Target="../media/image28.png"/></Relationships>
</file>

<file path=ppt/diagrams/_rels/data23.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ata24.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ata2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ata4.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ata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7.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ata8.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ata9.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0.xml.rels><?xml version="1.0" encoding="UTF-8" standalone="yes"?>
<Relationships xmlns="http://schemas.openxmlformats.org/package/2006/relationships"><Relationship Id="rId1" Type="http://schemas.openxmlformats.org/officeDocument/2006/relationships/image" Target="../media/image28.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2.xml.rels><?xml version="1.0" encoding="UTF-8" standalone="yes"?>
<Relationships xmlns="http://schemas.openxmlformats.org/package/2006/relationships"><Relationship Id="rId1" Type="http://schemas.openxmlformats.org/officeDocument/2006/relationships/image" Target="../media/image28.png"/></Relationships>
</file>

<file path=ppt/diagrams/_rels/drawing13.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rawing14.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rawing1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7.xml.rels><?xml version="1.0" encoding="UTF-8" standalone="yes"?>
<Relationships xmlns="http://schemas.openxmlformats.org/package/2006/relationships"><Relationship Id="rId1" Type="http://schemas.openxmlformats.org/officeDocument/2006/relationships/image" Target="../media/image28.png"/></Relationships>
</file>

<file path=ppt/diagrams/_rels/drawing18.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rawing19.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rawing20.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2.xml.rels><?xml version="1.0" encoding="UTF-8" standalone="yes"?>
<Relationships xmlns="http://schemas.openxmlformats.org/package/2006/relationships"><Relationship Id="rId1" Type="http://schemas.openxmlformats.org/officeDocument/2006/relationships/image" Target="../media/image28.png"/></Relationships>
</file>

<file path=ppt/diagrams/_rels/drawing23.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rawing24.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rawing2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7.xml.rels><?xml version="1.0" encoding="UTF-8" standalone="yes"?>
<Relationships xmlns="http://schemas.openxmlformats.org/package/2006/relationships"><Relationship Id="rId2" Type="http://schemas.openxmlformats.org/officeDocument/2006/relationships/image" Target="../media/image15.svg"/><Relationship Id="rId1" Type="http://schemas.openxmlformats.org/officeDocument/2006/relationships/image" Target="../media/image14.png"/></Relationships>
</file>

<file path=ppt/diagrams/_rels/drawing8.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rawing9.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086C58-6FF6-4DCA-B8C7-4D06925F3BD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3410CE3-D558-4203-98E5-F7EA2185B31F}">
      <dgm:prSet/>
      <dgm:spPr/>
      <dgm:t>
        <a:bodyPr/>
        <a:lstStyle/>
        <a:p>
          <a:pPr>
            <a:lnSpc>
              <a:spcPct val="100000"/>
            </a:lnSpc>
          </a:pPr>
          <a:r>
            <a:rPr lang="fr-FR" dirty="0"/>
            <a:t>Bonnes Pratiques, Normes à respecter </a:t>
          </a:r>
          <a:endParaRPr lang="en-US" dirty="0"/>
        </a:p>
      </dgm:t>
    </dgm:pt>
    <dgm:pt modelId="{59C0A53E-3306-4B68-AB0B-DD1FE01A9448}" type="parTrans" cxnId="{91BC7B55-09A1-4047-B701-E0E5CD2DB132}">
      <dgm:prSet/>
      <dgm:spPr/>
      <dgm:t>
        <a:bodyPr/>
        <a:lstStyle/>
        <a:p>
          <a:endParaRPr lang="en-US"/>
        </a:p>
      </dgm:t>
    </dgm:pt>
    <dgm:pt modelId="{8BCC2CB6-B639-4E73-9BEB-2EBB58E9EFBC}" type="sibTrans" cxnId="{91BC7B55-09A1-4047-B701-E0E5CD2DB132}">
      <dgm:prSet/>
      <dgm:spPr/>
      <dgm:t>
        <a:bodyPr/>
        <a:lstStyle/>
        <a:p>
          <a:endParaRPr lang="en-US"/>
        </a:p>
      </dgm:t>
    </dgm:pt>
    <dgm:pt modelId="{4FA024FA-D2B3-4F3B-B8C0-3358EBD2DEC4}">
      <dgm:prSet/>
      <dgm:spPr/>
      <dgm:t>
        <a:bodyPr/>
        <a:lstStyle/>
        <a:p>
          <a:pPr>
            <a:lnSpc>
              <a:spcPct val="100000"/>
            </a:lnSpc>
          </a:pPr>
          <a:r>
            <a:rPr lang="fr-FR" dirty="0"/>
            <a:t>Des compromis entre performances et coûts</a:t>
          </a:r>
          <a:endParaRPr lang="en-US" dirty="0"/>
        </a:p>
      </dgm:t>
    </dgm:pt>
    <dgm:pt modelId="{8F1B7F7D-933E-485D-B75B-8D4A1D6763B2}" type="parTrans" cxnId="{0F86FB9A-1346-4A3A-A7FB-A0B56DA5A7EE}">
      <dgm:prSet/>
      <dgm:spPr/>
      <dgm:t>
        <a:bodyPr/>
        <a:lstStyle/>
        <a:p>
          <a:endParaRPr lang="en-US"/>
        </a:p>
      </dgm:t>
    </dgm:pt>
    <dgm:pt modelId="{58272613-8864-4AEA-98B5-9BF953466416}" type="sibTrans" cxnId="{0F86FB9A-1346-4A3A-A7FB-A0B56DA5A7EE}">
      <dgm:prSet/>
      <dgm:spPr/>
      <dgm:t>
        <a:bodyPr/>
        <a:lstStyle/>
        <a:p>
          <a:endParaRPr lang="en-US"/>
        </a:p>
      </dgm:t>
    </dgm:pt>
    <dgm:pt modelId="{0B83E9E0-141C-4CBD-9F5F-4B319F2EF518}">
      <dgm:prSet/>
      <dgm:spPr/>
      <dgm:t>
        <a:bodyPr/>
        <a:lstStyle/>
        <a:p>
          <a:pPr>
            <a:lnSpc>
              <a:spcPct val="100000"/>
            </a:lnSpc>
          </a:pPr>
          <a:r>
            <a:rPr lang="fr-FR" dirty="0"/>
            <a:t>Contraintes (Physiques, logicielles, usages)</a:t>
          </a:r>
          <a:endParaRPr lang="en-US" dirty="0"/>
        </a:p>
      </dgm:t>
    </dgm:pt>
    <dgm:pt modelId="{3E614559-A5D6-46B3-9895-C99018772F8E}" type="parTrans" cxnId="{5DC0F74E-DAA5-427D-A800-488124680A9C}">
      <dgm:prSet/>
      <dgm:spPr/>
      <dgm:t>
        <a:bodyPr/>
        <a:lstStyle/>
        <a:p>
          <a:endParaRPr lang="en-US"/>
        </a:p>
      </dgm:t>
    </dgm:pt>
    <dgm:pt modelId="{9AC8190C-FFAC-490C-BE4A-76C6DD5AC994}" type="sibTrans" cxnId="{5DC0F74E-DAA5-427D-A800-488124680A9C}">
      <dgm:prSet/>
      <dgm:spPr/>
      <dgm:t>
        <a:bodyPr/>
        <a:lstStyle/>
        <a:p>
          <a:endParaRPr lang="en-US"/>
        </a:p>
      </dgm:t>
    </dgm:pt>
    <dgm:pt modelId="{C7EF3E25-FF6D-44D4-8660-E8AC6F1B2A94}" type="pres">
      <dgm:prSet presAssocID="{DA086C58-6FF6-4DCA-B8C7-4D06925F3BDC}" presName="root" presStyleCnt="0">
        <dgm:presLayoutVars>
          <dgm:dir/>
          <dgm:resizeHandles val="exact"/>
        </dgm:presLayoutVars>
      </dgm:prSet>
      <dgm:spPr/>
    </dgm:pt>
    <dgm:pt modelId="{1DC5A2EA-5AA6-4489-A877-FB4C6E841330}" type="pres">
      <dgm:prSet presAssocID="{0B83E9E0-141C-4CBD-9F5F-4B319F2EF518}" presName="compNode" presStyleCnt="0"/>
      <dgm:spPr/>
    </dgm:pt>
    <dgm:pt modelId="{AEDEF51C-47DC-40A7-A646-CBF1292A29E3}" type="pres">
      <dgm:prSet presAssocID="{0B83E9E0-141C-4CBD-9F5F-4B319F2EF5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vertissement"/>
        </a:ext>
      </dgm:extLst>
    </dgm:pt>
    <dgm:pt modelId="{6AFB2AC8-E5E4-428E-A950-34BFBDF3FFA2}" type="pres">
      <dgm:prSet presAssocID="{0B83E9E0-141C-4CBD-9F5F-4B319F2EF518}" presName="spaceRect" presStyleCnt="0"/>
      <dgm:spPr/>
    </dgm:pt>
    <dgm:pt modelId="{2A8A7665-A576-4996-9291-CF1E02D8AC31}" type="pres">
      <dgm:prSet presAssocID="{0B83E9E0-141C-4CBD-9F5F-4B319F2EF518}" presName="textRect" presStyleLbl="revTx" presStyleIdx="0" presStyleCnt="3">
        <dgm:presLayoutVars>
          <dgm:chMax val="1"/>
          <dgm:chPref val="1"/>
        </dgm:presLayoutVars>
      </dgm:prSet>
      <dgm:spPr/>
    </dgm:pt>
    <dgm:pt modelId="{7877A161-4A67-4708-A51D-6171E0C8A3BB}" type="pres">
      <dgm:prSet presAssocID="{9AC8190C-FFAC-490C-BE4A-76C6DD5AC994}" presName="sibTrans" presStyleCnt="0"/>
      <dgm:spPr/>
    </dgm:pt>
    <dgm:pt modelId="{AA5E81C7-B227-4B01-A65F-63D33DE6BD26}" type="pres">
      <dgm:prSet presAssocID="{B3410CE3-D558-4203-98E5-F7EA2185B31F}" presName="compNode" presStyleCnt="0"/>
      <dgm:spPr/>
    </dgm:pt>
    <dgm:pt modelId="{5527C53F-D2FF-46C3-938E-6D848009272D}" type="pres">
      <dgm:prSet presAssocID="{B3410CE3-D558-4203-98E5-F7EA2185B3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ignée de main"/>
        </a:ext>
      </dgm:extLst>
    </dgm:pt>
    <dgm:pt modelId="{2B5AD453-D1AB-4271-B8EE-6F6B0C30E5A9}" type="pres">
      <dgm:prSet presAssocID="{B3410CE3-D558-4203-98E5-F7EA2185B31F}" presName="spaceRect" presStyleCnt="0"/>
      <dgm:spPr/>
    </dgm:pt>
    <dgm:pt modelId="{01CF821C-A90C-4266-BB3E-715DFA4FBCA3}" type="pres">
      <dgm:prSet presAssocID="{B3410CE3-D558-4203-98E5-F7EA2185B31F}" presName="textRect" presStyleLbl="revTx" presStyleIdx="1" presStyleCnt="3">
        <dgm:presLayoutVars>
          <dgm:chMax val="1"/>
          <dgm:chPref val="1"/>
        </dgm:presLayoutVars>
      </dgm:prSet>
      <dgm:spPr/>
    </dgm:pt>
    <dgm:pt modelId="{56D9C59B-0436-4456-BAFD-23B27BF23C22}" type="pres">
      <dgm:prSet presAssocID="{8BCC2CB6-B639-4E73-9BEB-2EBB58E9EFBC}" presName="sibTrans" presStyleCnt="0"/>
      <dgm:spPr/>
    </dgm:pt>
    <dgm:pt modelId="{5A413434-4D6E-4A3A-B63B-081B5AC96E3A}" type="pres">
      <dgm:prSet presAssocID="{4FA024FA-D2B3-4F3B-B8C0-3358EBD2DEC4}" presName="compNode" presStyleCnt="0"/>
      <dgm:spPr/>
    </dgm:pt>
    <dgm:pt modelId="{81FC43C4-5744-4B82-9A88-8AD2E5E99C85}" type="pres">
      <dgm:prSet presAssocID="{4FA024FA-D2B3-4F3B-B8C0-3358EBD2DE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gent"/>
        </a:ext>
      </dgm:extLst>
    </dgm:pt>
    <dgm:pt modelId="{1710B234-33B3-4244-8D6E-CB60B275C5E6}" type="pres">
      <dgm:prSet presAssocID="{4FA024FA-D2B3-4F3B-B8C0-3358EBD2DEC4}" presName="spaceRect" presStyleCnt="0"/>
      <dgm:spPr/>
    </dgm:pt>
    <dgm:pt modelId="{489233AA-6819-4CDC-914A-39C83F64AE9C}" type="pres">
      <dgm:prSet presAssocID="{4FA024FA-D2B3-4F3B-B8C0-3358EBD2DEC4}" presName="textRect" presStyleLbl="revTx" presStyleIdx="2" presStyleCnt="3">
        <dgm:presLayoutVars>
          <dgm:chMax val="1"/>
          <dgm:chPref val="1"/>
        </dgm:presLayoutVars>
      </dgm:prSet>
      <dgm:spPr/>
    </dgm:pt>
  </dgm:ptLst>
  <dgm:cxnLst>
    <dgm:cxn modelId="{8F1D5F06-49AC-EB40-A1DD-6EA125465F0E}" type="presOf" srcId="{B3410CE3-D558-4203-98E5-F7EA2185B31F}" destId="{01CF821C-A90C-4266-BB3E-715DFA4FBCA3}" srcOrd="0" destOrd="0" presId="urn:microsoft.com/office/officeart/2018/2/layout/IconLabelList"/>
    <dgm:cxn modelId="{7FB14D32-4875-4FE9-9590-9EEF658CCCB9}" type="presOf" srcId="{DA086C58-6FF6-4DCA-B8C7-4D06925F3BDC}" destId="{C7EF3E25-FF6D-44D4-8660-E8AC6F1B2A94}" srcOrd="0" destOrd="0" presId="urn:microsoft.com/office/officeart/2018/2/layout/IconLabelList"/>
    <dgm:cxn modelId="{5DC0F74E-DAA5-427D-A800-488124680A9C}" srcId="{DA086C58-6FF6-4DCA-B8C7-4D06925F3BDC}" destId="{0B83E9E0-141C-4CBD-9F5F-4B319F2EF518}" srcOrd="0" destOrd="0" parTransId="{3E614559-A5D6-46B3-9895-C99018772F8E}" sibTransId="{9AC8190C-FFAC-490C-BE4A-76C6DD5AC994}"/>
    <dgm:cxn modelId="{91BC7B55-09A1-4047-B701-E0E5CD2DB132}" srcId="{DA086C58-6FF6-4DCA-B8C7-4D06925F3BDC}" destId="{B3410CE3-D558-4203-98E5-F7EA2185B31F}" srcOrd="1" destOrd="0" parTransId="{59C0A53E-3306-4B68-AB0B-DD1FE01A9448}" sibTransId="{8BCC2CB6-B639-4E73-9BEB-2EBB58E9EFBC}"/>
    <dgm:cxn modelId="{3906755C-730C-AE4C-A6C6-9CC9FDAFAD5B}" type="presOf" srcId="{0B83E9E0-141C-4CBD-9F5F-4B319F2EF518}" destId="{2A8A7665-A576-4996-9291-CF1E02D8AC31}" srcOrd="0" destOrd="0" presId="urn:microsoft.com/office/officeart/2018/2/layout/IconLabelList"/>
    <dgm:cxn modelId="{90BD0188-6365-AB41-B5CB-613CE72455A2}" type="presOf" srcId="{4FA024FA-D2B3-4F3B-B8C0-3358EBD2DEC4}" destId="{489233AA-6819-4CDC-914A-39C83F64AE9C}" srcOrd="0" destOrd="0" presId="urn:microsoft.com/office/officeart/2018/2/layout/IconLabelList"/>
    <dgm:cxn modelId="{0F86FB9A-1346-4A3A-A7FB-A0B56DA5A7EE}" srcId="{DA086C58-6FF6-4DCA-B8C7-4D06925F3BDC}" destId="{4FA024FA-D2B3-4F3B-B8C0-3358EBD2DEC4}" srcOrd="2" destOrd="0" parTransId="{8F1B7F7D-933E-485D-B75B-8D4A1D6763B2}" sibTransId="{58272613-8864-4AEA-98B5-9BF953466416}"/>
    <dgm:cxn modelId="{E88AD6C7-5BDF-0D43-B5C4-4420C6C96A2C}" type="presParOf" srcId="{C7EF3E25-FF6D-44D4-8660-E8AC6F1B2A94}" destId="{1DC5A2EA-5AA6-4489-A877-FB4C6E841330}" srcOrd="0" destOrd="0" presId="urn:microsoft.com/office/officeart/2018/2/layout/IconLabelList"/>
    <dgm:cxn modelId="{D133A484-5EE3-4346-AC63-AFA4744179A1}" type="presParOf" srcId="{1DC5A2EA-5AA6-4489-A877-FB4C6E841330}" destId="{AEDEF51C-47DC-40A7-A646-CBF1292A29E3}" srcOrd="0" destOrd="0" presId="urn:microsoft.com/office/officeart/2018/2/layout/IconLabelList"/>
    <dgm:cxn modelId="{5855B53A-1D29-1E4F-B5B5-1DCE9C82A4B5}" type="presParOf" srcId="{1DC5A2EA-5AA6-4489-A877-FB4C6E841330}" destId="{6AFB2AC8-E5E4-428E-A950-34BFBDF3FFA2}" srcOrd="1" destOrd="0" presId="urn:microsoft.com/office/officeart/2018/2/layout/IconLabelList"/>
    <dgm:cxn modelId="{DD6EE035-B7E8-8A42-A1FE-58ABE3CA2BF7}" type="presParOf" srcId="{1DC5A2EA-5AA6-4489-A877-FB4C6E841330}" destId="{2A8A7665-A576-4996-9291-CF1E02D8AC31}" srcOrd="2" destOrd="0" presId="urn:microsoft.com/office/officeart/2018/2/layout/IconLabelList"/>
    <dgm:cxn modelId="{D33E4CDE-9D87-454B-837A-EA48DE95000B}" type="presParOf" srcId="{C7EF3E25-FF6D-44D4-8660-E8AC6F1B2A94}" destId="{7877A161-4A67-4708-A51D-6171E0C8A3BB}" srcOrd="1" destOrd="0" presId="urn:microsoft.com/office/officeart/2018/2/layout/IconLabelList"/>
    <dgm:cxn modelId="{D4703EB2-0D16-F545-A512-608B39931822}" type="presParOf" srcId="{C7EF3E25-FF6D-44D4-8660-E8AC6F1B2A94}" destId="{AA5E81C7-B227-4B01-A65F-63D33DE6BD26}" srcOrd="2" destOrd="0" presId="urn:microsoft.com/office/officeart/2018/2/layout/IconLabelList"/>
    <dgm:cxn modelId="{6BD75ADC-473D-F94E-B1D7-76DB106A8780}" type="presParOf" srcId="{AA5E81C7-B227-4B01-A65F-63D33DE6BD26}" destId="{5527C53F-D2FF-46C3-938E-6D848009272D}" srcOrd="0" destOrd="0" presId="urn:microsoft.com/office/officeart/2018/2/layout/IconLabelList"/>
    <dgm:cxn modelId="{EE0DCFAE-024E-2546-B861-2A1FA915A1B9}" type="presParOf" srcId="{AA5E81C7-B227-4B01-A65F-63D33DE6BD26}" destId="{2B5AD453-D1AB-4271-B8EE-6F6B0C30E5A9}" srcOrd="1" destOrd="0" presId="urn:microsoft.com/office/officeart/2018/2/layout/IconLabelList"/>
    <dgm:cxn modelId="{E4440E0A-5B52-6344-A68C-39BF935A7D0E}" type="presParOf" srcId="{AA5E81C7-B227-4B01-A65F-63D33DE6BD26}" destId="{01CF821C-A90C-4266-BB3E-715DFA4FBCA3}" srcOrd="2" destOrd="0" presId="urn:microsoft.com/office/officeart/2018/2/layout/IconLabelList"/>
    <dgm:cxn modelId="{E4299014-FFC2-5143-B2B7-8853CAAE3EC1}" type="presParOf" srcId="{C7EF3E25-FF6D-44D4-8660-E8AC6F1B2A94}" destId="{56D9C59B-0436-4456-BAFD-23B27BF23C22}" srcOrd="3" destOrd="0" presId="urn:microsoft.com/office/officeart/2018/2/layout/IconLabelList"/>
    <dgm:cxn modelId="{4DD7874E-F3BA-4F44-8112-FA8C1DF2C723}" type="presParOf" srcId="{C7EF3E25-FF6D-44D4-8660-E8AC6F1B2A94}" destId="{5A413434-4D6E-4A3A-B63B-081B5AC96E3A}" srcOrd="4" destOrd="0" presId="urn:microsoft.com/office/officeart/2018/2/layout/IconLabelList"/>
    <dgm:cxn modelId="{6EE62EBC-4B3F-E84C-BB00-8A419F2A7918}" type="presParOf" srcId="{5A413434-4D6E-4A3A-B63B-081B5AC96E3A}" destId="{81FC43C4-5744-4B82-9A88-8AD2E5E99C85}" srcOrd="0" destOrd="0" presId="urn:microsoft.com/office/officeart/2018/2/layout/IconLabelList"/>
    <dgm:cxn modelId="{E0E6724D-CFE1-5E45-A29E-DF835C2665B9}" type="presParOf" srcId="{5A413434-4D6E-4A3A-B63B-081B5AC96E3A}" destId="{1710B234-33B3-4244-8D6E-CB60B275C5E6}" srcOrd="1" destOrd="0" presId="urn:microsoft.com/office/officeart/2018/2/layout/IconLabelList"/>
    <dgm:cxn modelId="{1A5BEAB9-C4D6-184A-A713-8F1ABF857AEC}" type="presParOf" srcId="{5A413434-4D6E-4A3A-B63B-081B5AC96E3A}" destId="{489233AA-6819-4CDC-914A-39C83F64AE9C}"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FFD04EB-D6CF-4930-A1B4-0E6D13D839E5}" type="doc">
      <dgm:prSet loTypeId="urn:microsoft.com/office/officeart/2018/2/layout/Icon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DD337303-236C-4F46-8570-D44BE5624B00}">
      <dgm:prSet/>
      <dgm:spPr/>
      <dgm:t>
        <a:bodyPr/>
        <a:lstStyle/>
        <a:p>
          <a:pPr>
            <a:lnSpc>
              <a:spcPct val="100000"/>
            </a:lnSpc>
          </a:pPr>
          <a:r>
            <a:rPr lang="en-US" dirty="0"/>
            <a:t>Interactions </a:t>
          </a:r>
          <a:r>
            <a:rPr lang="en-US" dirty="0" err="1"/>
            <a:t>systématiques</a:t>
          </a:r>
          <a:endParaRPr lang="en-US" dirty="0"/>
        </a:p>
      </dgm:t>
    </dgm:pt>
    <dgm:pt modelId="{55509D95-B75B-B843-B0CE-349D63A0F752}" type="parTrans" cxnId="{23B19DDF-229B-6E45-9DEA-7AA3122E646B}">
      <dgm:prSet/>
      <dgm:spPr/>
      <dgm:t>
        <a:bodyPr/>
        <a:lstStyle/>
        <a:p>
          <a:endParaRPr lang="fr-FR"/>
        </a:p>
      </dgm:t>
    </dgm:pt>
    <dgm:pt modelId="{B8D76A9C-436A-AB49-AFA5-5B3078759BD8}" type="sibTrans" cxnId="{23B19DDF-229B-6E45-9DEA-7AA3122E646B}">
      <dgm:prSet/>
      <dgm:spPr/>
      <dgm:t>
        <a:bodyPr/>
        <a:lstStyle/>
        <a:p>
          <a:endParaRPr lang="fr-FR"/>
        </a:p>
      </dgm:t>
    </dgm:pt>
    <dgm:pt modelId="{1958F4AF-C850-4CC5-B147-90AB4DCE7A9D}" type="pres">
      <dgm:prSet presAssocID="{6FFD04EB-D6CF-4930-A1B4-0E6D13D839E5}" presName="root" presStyleCnt="0">
        <dgm:presLayoutVars>
          <dgm:dir/>
          <dgm:resizeHandles val="exact"/>
        </dgm:presLayoutVars>
      </dgm:prSet>
      <dgm:spPr/>
    </dgm:pt>
    <dgm:pt modelId="{93D1C747-BAB9-0149-B4B2-55F63DFA2062}" type="pres">
      <dgm:prSet presAssocID="{DD337303-236C-4F46-8570-D44BE5624B00}" presName="compNode" presStyleCnt="0"/>
      <dgm:spPr/>
    </dgm:pt>
    <dgm:pt modelId="{763A8409-7E0A-884E-ADB0-0D2F83FAF6CF}" type="pres">
      <dgm:prSet presAssocID="{DD337303-236C-4F46-8570-D44BE5624B00}" presName="iconRect" presStyleLbl="node1" presStyleIdx="0" presStyleCnt="1" custScaleX="197947" custScaleY="16303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362796B-A58E-8349-8689-AF87CDEE0C16}" type="pres">
      <dgm:prSet presAssocID="{DD337303-236C-4F46-8570-D44BE5624B00}" presName="spaceRect" presStyleCnt="0"/>
      <dgm:spPr/>
    </dgm:pt>
    <dgm:pt modelId="{13ED67FF-D90B-E74E-8ED2-667A1C742F01}" type="pres">
      <dgm:prSet presAssocID="{DD337303-236C-4F46-8570-D44BE5624B00}" presName="textRect" presStyleLbl="revTx" presStyleIdx="0" presStyleCnt="1">
        <dgm:presLayoutVars>
          <dgm:chMax val="1"/>
          <dgm:chPref val="1"/>
        </dgm:presLayoutVars>
      </dgm:prSet>
      <dgm:spPr/>
    </dgm:pt>
  </dgm:ptLst>
  <dgm:cxnLst>
    <dgm:cxn modelId="{F7BB0A7A-CB97-0940-AA74-18F436A0E946}" type="presOf" srcId="{DD337303-236C-4F46-8570-D44BE5624B00}" destId="{13ED67FF-D90B-E74E-8ED2-667A1C742F01}" srcOrd="0" destOrd="0" presId="urn:microsoft.com/office/officeart/2018/2/layout/IconLabelList"/>
    <dgm:cxn modelId="{00A6B4D3-B33E-0441-8BDC-47FD926A85F9}" type="presOf" srcId="{6FFD04EB-D6CF-4930-A1B4-0E6D13D839E5}" destId="{1958F4AF-C850-4CC5-B147-90AB4DCE7A9D}" srcOrd="0" destOrd="0" presId="urn:microsoft.com/office/officeart/2018/2/layout/IconLabelList"/>
    <dgm:cxn modelId="{23B19DDF-229B-6E45-9DEA-7AA3122E646B}" srcId="{6FFD04EB-D6CF-4930-A1B4-0E6D13D839E5}" destId="{DD337303-236C-4F46-8570-D44BE5624B00}" srcOrd="0" destOrd="0" parTransId="{55509D95-B75B-B843-B0CE-349D63A0F752}" sibTransId="{B8D76A9C-436A-AB49-AFA5-5B3078759BD8}"/>
    <dgm:cxn modelId="{292AABDA-B21F-B34C-AC2B-ABD003612696}" type="presParOf" srcId="{1958F4AF-C850-4CC5-B147-90AB4DCE7A9D}" destId="{93D1C747-BAB9-0149-B4B2-55F63DFA2062}" srcOrd="0" destOrd="0" presId="urn:microsoft.com/office/officeart/2018/2/layout/IconLabelList"/>
    <dgm:cxn modelId="{D086CC71-A387-F242-81EB-E5E5A8163849}" type="presParOf" srcId="{93D1C747-BAB9-0149-B4B2-55F63DFA2062}" destId="{763A8409-7E0A-884E-ADB0-0D2F83FAF6CF}" srcOrd="0" destOrd="0" presId="urn:microsoft.com/office/officeart/2018/2/layout/IconLabelList"/>
    <dgm:cxn modelId="{6832401F-43A8-C140-A69E-9BB747CEDD49}" type="presParOf" srcId="{93D1C747-BAB9-0149-B4B2-55F63DFA2062}" destId="{8362796B-A58E-8349-8689-AF87CDEE0C16}" srcOrd="1" destOrd="0" presId="urn:microsoft.com/office/officeart/2018/2/layout/IconLabelList"/>
    <dgm:cxn modelId="{050E42E9-87AC-C447-AEC2-9CE10638828A}" type="presParOf" srcId="{93D1C747-BAB9-0149-B4B2-55F63DFA2062}" destId="{13ED67FF-D90B-E74E-8ED2-667A1C742F01}" srcOrd="2" destOrd="0" presId="urn:microsoft.com/office/officeart/2018/2/layout/IconLabelList"/>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A086C58-6FF6-4DCA-B8C7-4D06925F3BD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3410CE3-D558-4203-98E5-F7EA2185B31F}">
      <dgm:prSet/>
      <dgm:spPr/>
      <dgm:t>
        <a:bodyPr/>
        <a:lstStyle/>
        <a:p>
          <a:pPr>
            <a:lnSpc>
              <a:spcPct val="100000"/>
            </a:lnSpc>
          </a:pPr>
          <a:r>
            <a:rPr lang="fr-FR" dirty="0"/>
            <a:t>Bonnes Pratiques, Normes à respecter </a:t>
          </a:r>
          <a:endParaRPr lang="en-US" dirty="0"/>
        </a:p>
      </dgm:t>
    </dgm:pt>
    <dgm:pt modelId="{59C0A53E-3306-4B68-AB0B-DD1FE01A9448}" type="parTrans" cxnId="{91BC7B55-09A1-4047-B701-E0E5CD2DB132}">
      <dgm:prSet/>
      <dgm:spPr/>
      <dgm:t>
        <a:bodyPr/>
        <a:lstStyle/>
        <a:p>
          <a:endParaRPr lang="en-US"/>
        </a:p>
      </dgm:t>
    </dgm:pt>
    <dgm:pt modelId="{8BCC2CB6-B639-4E73-9BEB-2EBB58E9EFBC}" type="sibTrans" cxnId="{91BC7B55-09A1-4047-B701-E0E5CD2DB132}">
      <dgm:prSet/>
      <dgm:spPr/>
      <dgm:t>
        <a:bodyPr/>
        <a:lstStyle/>
        <a:p>
          <a:endParaRPr lang="en-US"/>
        </a:p>
      </dgm:t>
    </dgm:pt>
    <dgm:pt modelId="{4FA024FA-D2B3-4F3B-B8C0-3358EBD2DEC4}">
      <dgm:prSet/>
      <dgm:spPr/>
      <dgm:t>
        <a:bodyPr/>
        <a:lstStyle/>
        <a:p>
          <a:pPr>
            <a:lnSpc>
              <a:spcPct val="100000"/>
            </a:lnSpc>
          </a:pPr>
          <a:r>
            <a:rPr lang="fr-FR" dirty="0"/>
            <a:t>Des compromis entre performances et coûts</a:t>
          </a:r>
          <a:endParaRPr lang="en-US" dirty="0"/>
        </a:p>
      </dgm:t>
    </dgm:pt>
    <dgm:pt modelId="{8F1B7F7D-933E-485D-B75B-8D4A1D6763B2}" type="parTrans" cxnId="{0F86FB9A-1346-4A3A-A7FB-A0B56DA5A7EE}">
      <dgm:prSet/>
      <dgm:spPr/>
      <dgm:t>
        <a:bodyPr/>
        <a:lstStyle/>
        <a:p>
          <a:endParaRPr lang="en-US"/>
        </a:p>
      </dgm:t>
    </dgm:pt>
    <dgm:pt modelId="{58272613-8864-4AEA-98B5-9BF953466416}" type="sibTrans" cxnId="{0F86FB9A-1346-4A3A-A7FB-A0B56DA5A7EE}">
      <dgm:prSet/>
      <dgm:spPr/>
      <dgm:t>
        <a:bodyPr/>
        <a:lstStyle/>
        <a:p>
          <a:endParaRPr lang="en-US"/>
        </a:p>
      </dgm:t>
    </dgm:pt>
    <dgm:pt modelId="{0B83E9E0-141C-4CBD-9F5F-4B319F2EF518}">
      <dgm:prSet/>
      <dgm:spPr/>
      <dgm:t>
        <a:bodyPr/>
        <a:lstStyle/>
        <a:p>
          <a:pPr>
            <a:lnSpc>
              <a:spcPct val="100000"/>
            </a:lnSpc>
          </a:pPr>
          <a:r>
            <a:rPr lang="fr-FR" dirty="0"/>
            <a:t>Contraintes (Physiques, logicielles, usages)</a:t>
          </a:r>
          <a:endParaRPr lang="en-US" dirty="0"/>
        </a:p>
      </dgm:t>
    </dgm:pt>
    <dgm:pt modelId="{3E614559-A5D6-46B3-9895-C99018772F8E}" type="parTrans" cxnId="{5DC0F74E-DAA5-427D-A800-488124680A9C}">
      <dgm:prSet/>
      <dgm:spPr/>
      <dgm:t>
        <a:bodyPr/>
        <a:lstStyle/>
        <a:p>
          <a:endParaRPr lang="en-US"/>
        </a:p>
      </dgm:t>
    </dgm:pt>
    <dgm:pt modelId="{9AC8190C-FFAC-490C-BE4A-76C6DD5AC994}" type="sibTrans" cxnId="{5DC0F74E-DAA5-427D-A800-488124680A9C}">
      <dgm:prSet/>
      <dgm:spPr/>
      <dgm:t>
        <a:bodyPr/>
        <a:lstStyle/>
        <a:p>
          <a:endParaRPr lang="en-US"/>
        </a:p>
      </dgm:t>
    </dgm:pt>
    <dgm:pt modelId="{C7EF3E25-FF6D-44D4-8660-E8AC6F1B2A94}" type="pres">
      <dgm:prSet presAssocID="{DA086C58-6FF6-4DCA-B8C7-4D06925F3BDC}" presName="root" presStyleCnt="0">
        <dgm:presLayoutVars>
          <dgm:dir/>
          <dgm:resizeHandles val="exact"/>
        </dgm:presLayoutVars>
      </dgm:prSet>
      <dgm:spPr/>
    </dgm:pt>
    <dgm:pt modelId="{1DC5A2EA-5AA6-4489-A877-FB4C6E841330}" type="pres">
      <dgm:prSet presAssocID="{0B83E9E0-141C-4CBD-9F5F-4B319F2EF518}" presName="compNode" presStyleCnt="0"/>
      <dgm:spPr/>
    </dgm:pt>
    <dgm:pt modelId="{AEDEF51C-47DC-40A7-A646-CBF1292A29E3}" type="pres">
      <dgm:prSet presAssocID="{0B83E9E0-141C-4CBD-9F5F-4B319F2EF5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vertissement"/>
        </a:ext>
      </dgm:extLst>
    </dgm:pt>
    <dgm:pt modelId="{6AFB2AC8-E5E4-428E-A950-34BFBDF3FFA2}" type="pres">
      <dgm:prSet presAssocID="{0B83E9E0-141C-4CBD-9F5F-4B319F2EF518}" presName="spaceRect" presStyleCnt="0"/>
      <dgm:spPr/>
    </dgm:pt>
    <dgm:pt modelId="{2A8A7665-A576-4996-9291-CF1E02D8AC31}" type="pres">
      <dgm:prSet presAssocID="{0B83E9E0-141C-4CBD-9F5F-4B319F2EF518}" presName="textRect" presStyleLbl="revTx" presStyleIdx="0" presStyleCnt="3">
        <dgm:presLayoutVars>
          <dgm:chMax val="1"/>
          <dgm:chPref val="1"/>
        </dgm:presLayoutVars>
      </dgm:prSet>
      <dgm:spPr/>
    </dgm:pt>
    <dgm:pt modelId="{7877A161-4A67-4708-A51D-6171E0C8A3BB}" type="pres">
      <dgm:prSet presAssocID="{9AC8190C-FFAC-490C-BE4A-76C6DD5AC994}" presName="sibTrans" presStyleCnt="0"/>
      <dgm:spPr/>
    </dgm:pt>
    <dgm:pt modelId="{AA5E81C7-B227-4B01-A65F-63D33DE6BD26}" type="pres">
      <dgm:prSet presAssocID="{B3410CE3-D558-4203-98E5-F7EA2185B31F}" presName="compNode" presStyleCnt="0"/>
      <dgm:spPr/>
    </dgm:pt>
    <dgm:pt modelId="{5527C53F-D2FF-46C3-938E-6D848009272D}" type="pres">
      <dgm:prSet presAssocID="{B3410CE3-D558-4203-98E5-F7EA2185B3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ignée de main"/>
        </a:ext>
      </dgm:extLst>
    </dgm:pt>
    <dgm:pt modelId="{2B5AD453-D1AB-4271-B8EE-6F6B0C30E5A9}" type="pres">
      <dgm:prSet presAssocID="{B3410CE3-D558-4203-98E5-F7EA2185B31F}" presName="spaceRect" presStyleCnt="0"/>
      <dgm:spPr/>
    </dgm:pt>
    <dgm:pt modelId="{01CF821C-A90C-4266-BB3E-715DFA4FBCA3}" type="pres">
      <dgm:prSet presAssocID="{B3410CE3-D558-4203-98E5-F7EA2185B31F}" presName="textRect" presStyleLbl="revTx" presStyleIdx="1" presStyleCnt="3">
        <dgm:presLayoutVars>
          <dgm:chMax val="1"/>
          <dgm:chPref val="1"/>
        </dgm:presLayoutVars>
      </dgm:prSet>
      <dgm:spPr/>
    </dgm:pt>
    <dgm:pt modelId="{56D9C59B-0436-4456-BAFD-23B27BF23C22}" type="pres">
      <dgm:prSet presAssocID="{8BCC2CB6-B639-4E73-9BEB-2EBB58E9EFBC}" presName="sibTrans" presStyleCnt="0"/>
      <dgm:spPr/>
    </dgm:pt>
    <dgm:pt modelId="{5A413434-4D6E-4A3A-B63B-081B5AC96E3A}" type="pres">
      <dgm:prSet presAssocID="{4FA024FA-D2B3-4F3B-B8C0-3358EBD2DEC4}" presName="compNode" presStyleCnt="0"/>
      <dgm:spPr/>
    </dgm:pt>
    <dgm:pt modelId="{81FC43C4-5744-4B82-9A88-8AD2E5E99C85}" type="pres">
      <dgm:prSet presAssocID="{4FA024FA-D2B3-4F3B-B8C0-3358EBD2DE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gent"/>
        </a:ext>
      </dgm:extLst>
    </dgm:pt>
    <dgm:pt modelId="{1710B234-33B3-4244-8D6E-CB60B275C5E6}" type="pres">
      <dgm:prSet presAssocID="{4FA024FA-D2B3-4F3B-B8C0-3358EBD2DEC4}" presName="spaceRect" presStyleCnt="0"/>
      <dgm:spPr/>
    </dgm:pt>
    <dgm:pt modelId="{489233AA-6819-4CDC-914A-39C83F64AE9C}" type="pres">
      <dgm:prSet presAssocID="{4FA024FA-D2B3-4F3B-B8C0-3358EBD2DEC4}" presName="textRect" presStyleLbl="revTx" presStyleIdx="2" presStyleCnt="3">
        <dgm:presLayoutVars>
          <dgm:chMax val="1"/>
          <dgm:chPref val="1"/>
        </dgm:presLayoutVars>
      </dgm:prSet>
      <dgm:spPr/>
    </dgm:pt>
  </dgm:ptLst>
  <dgm:cxnLst>
    <dgm:cxn modelId="{8F1D5F06-49AC-EB40-A1DD-6EA125465F0E}" type="presOf" srcId="{B3410CE3-D558-4203-98E5-F7EA2185B31F}" destId="{01CF821C-A90C-4266-BB3E-715DFA4FBCA3}" srcOrd="0" destOrd="0" presId="urn:microsoft.com/office/officeart/2018/2/layout/IconLabelList"/>
    <dgm:cxn modelId="{7FB14D32-4875-4FE9-9590-9EEF658CCCB9}" type="presOf" srcId="{DA086C58-6FF6-4DCA-B8C7-4D06925F3BDC}" destId="{C7EF3E25-FF6D-44D4-8660-E8AC6F1B2A94}" srcOrd="0" destOrd="0" presId="urn:microsoft.com/office/officeart/2018/2/layout/IconLabelList"/>
    <dgm:cxn modelId="{5DC0F74E-DAA5-427D-A800-488124680A9C}" srcId="{DA086C58-6FF6-4DCA-B8C7-4D06925F3BDC}" destId="{0B83E9E0-141C-4CBD-9F5F-4B319F2EF518}" srcOrd="0" destOrd="0" parTransId="{3E614559-A5D6-46B3-9895-C99018772F8E}" sibTransId="{9AC8190C-FFAC-490C-BE4A-76C6DD5AC994}"/>
    <dgm:cxn modelId="{91BC7B55-09A1-4047-B701-E0E5CD2DB132}" srcId="{DA086C58-6FF6-4DCA-B8C7-4D06925F3BDC}" destId="{B3410CE3-D558-4203-98E5-F7EA2185B31F}" srcOrd="1" destOrd="0" parTransId="{59C0A53E-3306-4B68-AB0B-DD1FE01A9448}" sibTransId="{8BCC2CB6-B639-4E73-9BEB-2EBB58E9EFBC}"/>
    <dgm:cxn modelId="{3906755C-730C-AE4C-A6C6-9CC9FDAFAD5B}" type="presOf" srcId="{0B83E9E0-141C-4CBD-9F5F-4B319F2EF518}" destId="{2A8A7665-A576-4996-9291-CF1E02D8AC31}" srcOrd="0" destOrd="0" presId="urn:microsoft.com/office/officeart/2018/2/layout/IconLabelList"/>
    <dgm:cxn modelId="{90BD0188-6365-AB41-B5CB-613CE72455A2}" type="presOf" srcId="{4FA024FA-D2B3-4F3B-B8C0-3358EBD2DEC4}" destId="{489233AA-6819-4CDC-914A-39C83F64AE9C}" srcOrd="0" destOrd="0" presId="urn:microsoft.com/office/officeart/2018/2/layout/IconLabelList"/>
    <dgm:cxn modelId="{0F86FB9A-1346-4A3A-A7FB-A0B56DA5A7EE}" srcId="{DA086C58-6FF6-4DCA-B8C7-4D06925F3BDC}" destId="{4FA024FA-D2B3-4F3B-B8C0-3358EBD2DEC4}" srcOrd="2" destOrd="0" parTransId="{8F1B7F7D-933E-485D-B75B-8D4A1D6763B2}" sibTransId="{58272613-8864-4AEA-98B5-9BF953466416}"/>
    <dgm:cxn modelId="{E88AD6C7-5BDF-0D43-B5C4-4420C6C96A2C}" type="presParOf" srcId="{C7EF3E25-FF6D-44D4-8660-E8AC6F1B2A94}" destId="{1DC5A2EA-5AA6-4489-A877-FB4C6E841330}" srcOrd="0" destOrd="0" presId="urn:microsoft.com/office/officeart/2018/2/layout/IconLabelList"/>
    <dgm:cxn modelId="{D133A484-5EE3-4346-AC63-AFA4744179A1}" type="presParOf" srcId="{1DC5A2EA-5AA6-4489-A877-FB4C6E841330}" destId="{AEDEF51C-47DC-40A7-A646-CBF1292A29E3}" srcOrd="0" destOrd="0" presId="urn:microsoft.com/office/officeart/2018/2/layout/IconLabelList"/>
    <dgm:cxn modelId="{5855B53A-1D29-1E4F-B5B5-1DCE9C82A4B5}" type="presParOf" srcId="{1DC5A2EA-5AA6-4489-A877-FB4C6E841330}" destId="{6AFB2AC8-E5E4-428E-A950-34BFBDF3FFA2}" srcOrd="1" destOrd="0" presId="urn:microsoft.com/office/officeart/2018/2/layout/IconLabelList"/>
    <dgm:cxn modelId="{DD6EE035-B7E8-8A42-A1FE-58ABE3CA2BF7}" type="presParOf" srcId="{1DC5A2EA-5AA6-4489-A877-FB4C6E841330}" destId="{2A8A7665-A576-4996-9291-CF1E02D8AC31}" srcOrd="2" destOrd="0" presId="urn:microsoft.com/office/officeart/2018/2/layout/IconLabelList"/>
    <dgm:cxn modelId="{D33E4CDE-9D87-454B-837A-EA48DE95000B}" type="presParOf" srcId="{C7EF3E25-FF6D-44D4-8660-E8AC6F1B2A94}" destId="{7877A161-4A67-4708-A51D-6171E0C8A3BB}" srcOrd="1" destOrd="0" presId="urn:microsoft.com/office/officeart/2018/2/layout/IconLabelList"/>
    <dgm:cxn modelId="{D4703EB2-0D16-F545-A512-608B39931822}" type="presParOf" srcId="{C7EF3E25-FF6D-44D4-8660-E8AC6F1B2A94}" destId="{AA5E81C7-B227-4B01-A65F-63D33DE6BD26}" srcOrd="2" destOrd="0" presId="urn:microsoft.com/office/officeart/2018/2/layout/IconLabelList"/>
    <dgm:cxn modelId="{6BD75ADC-473D-F94E-B1D7-76DB106A8780}" type="presParOf" srcId="{AA5E81C7-B227-4B01-A65F-63D33DE6BD26}" destId="{5527C53F-D2FF-46C3-938E-6D848009272D}" srcOrd="0" destOrd="0" presId="urn:microsoft.com/office/officeart/2018/2/layout/IconLabelList"/>
    <dgm:cxn modelId="{EE0DCFAE-024E-2546-B861-2A1FA915A1B9}" type="presParOf" srcId="{AA5E81C7-B227-4B01-A65F-63D33DE6BD26}" destId="{2B5AD453-D1AB-4271-B8EE-6F6B0C30E5A9}" srcOrd="1" destOrd="0" presId="urn:microsoft.com/office/officeart/2018/2/layout/IconLabelList"/>
    <dgm:cxn modelId="{E4440E0A-5B52-6344-A68C-39BF935A7D0E}" type="presParOf" srcId="{AA5E81C7-B227-4B01-A65F-63D33DE6BD26}" destId="{01CF821C-A90C-4266-BB3E-715DFA4FBCA3}" srcOrd="2" destOrd="0" presId="urn:microsoft.com/office/officeart/2018/2/layout/IconLabelList"/>
    <dgm:cxn modelId="{E4299014-FFC2-5143-B2B7-8853CAAE3EC1}" type="presParOf" srcId="{C7EF3E25-FF6D-44D4-8660-E8AC6F1B2A94}" destId="{56D9C59B-0436-4456-BAFD-23B27BF23C22}" srcOrd="3" destOrd="0" presId="urn:microsoft.com/office/officeart/2018/2/layout/IconLabelList"/>
    <dgm:cxn modelId="{4DD7874E-F3BA-4F44-8112-FA8C1DF2C723}" type="presParOf" srcId="{C7EF3E25-FF6D-44D4-8660-E8AC6F1B2A94}" destId="{5A413434-4D6E-4A3A-B63B-081B5AC96E3A}" srcOrd="4" destOrd="0" presId="urn:microsoft.com/office/officeart/2018/2/layout/IconLabelList"/>
    <dgm:cxn modelId="{6EE62EBC-4B3F-E84C-BB00-8A419F2A7918}" type="presParOf" srcId="{5A413434-4D6E-4A3A-B63B-081B5AC96E3A}" destId="{81FC43C4-5744-4B82-9A88-8AD2E5E99C85}" srcOrd="0" destOrd="0" presId="urn:microsoft.com/office/officeart/2018/2/layout/IconLabelList"/>
    <dgm:cxn modelId="{E0E6724D-CFE1-5E45-A29E-DF835C2665B9}" type="presParOf" srcId="{5A413434-4D6E-4A3A-B63B-081B5AC96E3A}" destId="{1710B234-33B3-4244-8D6E-CB60B275C5E6}" srcOrd="1" destOrd="0" presId="urn:microsoft.com/office/officeart/2018/2/layout/IconLabelList"/>
    <dgm:cxn modelId="{1A5BEAB9-C4D6-184A-A713-8F1ABF857AEC}" type="presParOf" srcId="{5A413434-4D6E-4A3A-B63B-081B5AC96E3A}" destId="{489233AA-6819-4CDC-914A-39C83F64AE9C}"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FFD04EB-D6CF-4930-A1B4-0E6D13D839E5}" type="doc">
      <dgm:prSet loTypeId="urn:microsoft.com/office/officeart/2018/2/layout/Icon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DD337303-236C-4F46-8570-D44BE5624B00}">
      <dgm:prSet/>
      <dgm:spPr/>
      <dgm:t>
        <a:bodyPr/>
        <a:lstStyle/>
        <a:p>
          <a:pPr>
            <a:lnSpc>
              <a:spcPct val="100000"/>
            </a:lnSpc>
          </a:pPr>
          <a:r>
            <a:rPr lang="en-US" dirty="0"/>
            <a:t>Interactions </a:t>
          </a:r>
          <a:r>
            <a:rPr lang="en-US" dirty="0" err="1"/>
            <a:t>systèmatiques</a:t>
          </a:r>
          <a:endParaRPr lang="en-US" dirty="0"/>
        </a:p>
      </dgm:t>
    </dgm:pt>
    <dgm:pt modelId="{55509D95-B75B-B843-B0CE-349D63A0F752}" type="parTrans" cxnId="{23B19DDF-229B-6E45-9DEA-7AA3122E646B}">
      <dgm:prSet/>
      <dgm:spPr/>
      <dgm:t>
        <a:bodyPr/>
        <a:lstStyle/>
        <a:p>
          <a:endParaRPr lang="fr-FR"/>
        </a:p>
      </dgm:t>
    </dgm:pt>
    <dgm:pt modelId="{B8D76A9C-436A-AB49-AFA5-5B3078759BD8}" type="sibTrans" cxnId="{23B19DDF-229B-6E45-9DEA-7AA3122E646B}">
      <dgm:prSet/>
      <dgm:spPr/>
      <dgm:t>
        <a:bodyPr/>
        <a:lstStyle/>
        <a:p>
          <a:endParaRPr lang="fr-FR"/>
        </a:p>
      </dgm:t>
    </dgm:pt>
    <dgm:pt modelId="{1958F4AF-C850-4CC5-B147-90AB4DCE7A9D}" type="pres">
      <dgm:prSet presAssocID="{6FFD04EB-D6CF-4930-A1B4-0E6D13D839E5}" presName="root" presStyleCnt="0">
        <dgm:presLayoutVars>
          <dgm:dir/>
          <dgm:resizeHandles val="exact"/>
        </dgm:presLayoutVars>
      </dgm:prSet>
      <dgm:spPr/>
    </dgm:pt>
    <dgm:pt modelId="{93D1C747-BAB9-0149-B4B2-55F63DFA2062}" type="pres">
      <dgm:prSet presAssocID="{DD337303-236C-4F46-8570-D44BE5624B00}" presName="compNode" presStyleCnt="0"/>
      <dgm:spPr/>
    </dgm:pt>
    <dgm:pt modelId="{763A8409-7E0A-884E-ADB0-0D2F83FAF6CF}" type="pres">
      <dgm:prSet presAssocID="{DD337303-236C-4F46-8570-D44BE5624B00}" presName="iconRect" presStyleLbl="node1" presStyleIdx="0" presStyleCnt="1" custScaleX="211693" custScaleY="182758" custLinFactNeighborX="-5787" custLinFactNeighborY="-1512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362796B-A58E-8349-8689-AF87CDEE0C16}" type="pres">
      <dgm:prSet presAssocID="{DD337303-236C-4F46-8570-D44BE5624B00}" presName="spaceRect" presStyleCnt="0"/>
      <dgm:spPr/>
    </dgm:pt>
    <dgm:pt modelId="{13ED67FF-D90B-E74E-8ED2-667A1C742F01}" type="pres">
      <dgm:prSet presAssocID="{DD337303-236C-4F46-8570-D44BE5624B00}" presName="textRect" presStyleLbl="revTx" presStyleIdx="0" presStyleCnt="1">
        <dgm:presLayoutVars>
          <dgm:chMax val="1"/>
          <dgm:chPref val="1"/>
        </dgm:presLayoutVars>
      </dgm:prSet>
      <dgm:spPr/>
    </dgm:pt>
  </dgm:ptLst>
  <dgm:cxnLst>
    <dgm:cxn modelId="{F7BB0A7A-CB97-0940-AA74-18F436A0E946}" type="presOf" srcId="{DD337303-236C-4F46-8570-D44BE5624B00}" destId="{13ED67FF-D90B-E74E-8ED2-667A1C742F01}" srcOrd="0" destOrd="0" presId="urn:microsoft.com/office/officeart/2018/2/layout/IconLabelList"/>
    <dgm:cxn modelId="{00A6B4D3-B33E-0441-8BDC-47FD926A85F9}" type="presOf" srcId="{6FFD04EB-D6CF-4930-A1B4-0E6D13D839E5}" destId="{1958F4AF-C850-4CC5-B147-90AB4DCE7A9D}" srcOrd="0" destOrd="0" presId="urn:microsoft.com/office/officeart/2018/2/layout/IconLabelList"/>
    <dgm:cxn modelId="{23B19DDF-229B-6E45-9DEA-7AA3122E646B}" srcId="{6FFD04EB-D6CF-4930-A1B4-0E6D13D839E5}" destId="{DD337303-236C-4F46-8570-D44BE5624B00}" srcOrd="0" destOrd="0" parTransId="{55509D95-B75B-B843-B0CE-349D63A0F752}" sibTransId="{B8D76A9C-436A-AB49-AFA5-5B3078759BD8}"/>
    <dgm:cxn modelId="{292AABDA-B21F-B34C-AC2B-ABD003612696}" type="presParOf" srcId="{1958F4AF-C850-4CC5-B147-90AB4DCE7A9D}" destId="{93D1C747-BAB9-0149-B4B2-55F63DFA2062}" srcOrd="0" destOrd="0" presId="urn:microsoft.com/office/officeart/2018/2/layout/IconLabelList"/>
    <dgm:cxn modelId="{D086CC71-A387-F242-81EB-E5E5A8163849}" type="presParOf" srcId="{93D1C747-BAB9-0149-B4B2-55F63DFA2062}" destId="{763A8409-7E0A-884E-ADB0-0D2F83FAF6CF}" srcOrd="0" destOrd="0" presId="urn:microsoft.com/office/officeart/2018/2/layout/IconLabelList"/>
    <dgm:cxn modelId="{6832401F-43A8-C140-A69E-9BB747CEDD49}" type="presParOf" srcId="{93D1C747-BAB9-0149-B4B2-55F63DFA2062}" destId="{8362796B-A58E-8349-8689-AF87CDEE0C16}" srcOrd="1" destOrd="0" presId="urn:microsoft.com/office/officeart/2018/2/layout/IconLabelList"/>
    <dgm:cxn modelId="{050E42E9-87AC-C447-AEC2-9CE10638828A}" type="presParOf" srcId="{93D1C747-BAB9-0149-B4B2-55F63DFA2062}" destId="{13ED67FF-D90B-E74E-8ED2-667A1C742F01}" srcOrd="2" destOrd="0" presId="urn:microsoft.com/office/officeart/2018/2/layout/IconLabel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FFD04EB-D6CF-4930-A1B4-0E6D13D839E5}" type="doc">
      <dgm:prSet loTypeId="urn:microsoft.com/office/officeart/2018/2/layout/Icon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CC2444FD-CD51-4108-8DB3-28BBAB09B18B}">
      <dgm:prSet/>
      <dgm:spPr/>
      <dgm:t>
        <a:bodyPr/>
        <a:lstStyle/>
        <a:p>
          <a:pPr>
            <a:lnSpc>
              <a:spcPct val="100000"/>
            </a:lnSpc>
          </a:pPr>
          <a:r>
            <a:rPr lang="fr-FR" dirty="0"/>
            <a:t>Exigences</a:t>
          </a:r>
          <a:endParaRPr lang="en-US" dirty="0"/>
        </a:p>
      </dgm:t>
    </dgm:pt>
    <dgm:pt modelId="{9125D8E1-0CB2-40EC-B317-84FDCA6DBAFC}" type="parTrans" cxnId="{B3BB5235-B708-4D92-8041-5FD311F71AED}">
      <dgm:prSet/>
      <dgm:spPr/>
      <dgm:t>
        <a:bodyPr/>
        <a:lstStyle/>
        <a:p>
          <a:endParaRPr lang="en-US"/>
        </a:p>
      </dgm:t>
    </dgm:pt>
    <dgm:pt modelId="{357D697A-7140-4150-ACE4-6D786FCBFBE4}" type="sibTrans" cxnId="{B3BB5235-B708-4D92-8041-5FD311F71AED}">
      <dgm:prSet/>
      <dgm:spPr/>
      <dgm:t>
        <a:bodyPr/>
        <a:lstStyle/>
        <a:p>
          <a:endParaRPr lang="en-US"/>
        </a:p>
      </dgm:t>
    </dgm:pt>
    <dgm:pt modelId="{1958F4AF-C850-4CC5-B147-90AB4DCE7A9D}" type="pres">
      <dgm:prSet presAssocID="{6FFD04EB-D6CF-4930-A1B4-0E6D13D839E5}" presName="root" presStyleCnt="0">
        <dgm:presLayoutVars>
          <dgm:dir/>
          <dgm:resizeHandles val="exact"/>
        </dgm:presLayoutVars>
      </dgm:prSet>
      <dgm:spPr/>
    </dgm:pt>
    <dgm:pt modelId="{83EA2447-4788-4F3F-A301-D2CAFCC5407D}" type="pres">
      <dgm:prSet presAssocID="{CC2444FD-CD51-4108-8DB3-28BBAB09B18B}" presName="compNode" presStyleCnt="0"/>
      <dgm:spPr/>
    </dgm:pt>
    <dgm:pt modelId="{6619D20B-DBCC-4733-8B4B-336AA24BEB40}" type="pres">
      <dgm:prSet presAssocID="{CC2444FD-CD51-4108-8DB3-28BBAB09B18B}"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che"/>
        </a:ext>
      </dgm:extLst>
    </dgm:pt>
    <dgm:pt modelId="{3B86B077-5AB8-4B41-840F-6521CF52A7B5}" type="pres">
      <dgm:prSet presAssocID="{CC2444FD-CD51-4108-8DB3-28BBAB09B18B}" presName="spaceRect" presStyleCnt="0"/>
      <dgm:spPr/>
    </dgm:pt>
    <dgm:pt modelId="{DE21F417-EDD1-4EC9-B2C9-B44891DFE9C4}" type="pres">
      <dgm:prSet presAssocID="{CC2444FD-CD51-4108-8DB3-28BBAB09B18B}" presName="textRect" presStyleLbl="revTx" presStyleIdx="0" presStyleCnt="1">
        <dgm:presLayoutVars>
          <dgm:chMax val="1"/>
          <dgm:chPref val="1"/>
        </dgm:presLayoutVars>
      </dgm:prSet>
      <dgm:spPr/>
    </dgm:pt>
  </dgm:ptLst>
  <dgm:cxnLst>
    <dgm:cxn modelId="{B3BB5235-B708-4D92-8041-5FD311F71AED}" srcId="{6FFD04EB-D6CF-4930-A1B4-0E6D13D839E5}" destId="{CC2444FD-CD51-4108-8DB3-28BBAB09B18B}" srcOrd="0" destOrd="0" parTransId="{9125D8E1-0CB2-40EC-B317-84FDCA6DBAFC}" sibTransId="{357D697A-7140-4150-ACE4-6D786FCBFBE4}"/>
    <dgm:cxn modelId="{22EBD18B-5BD1-A849-9D72-F31E78A29138}" type="presOf" srcId="{CC2444FD-CD51-4108-8DB3-28BBAB09B18B}" destId="{DE21F417-EDD1-4EC9-B2C9-B44891DFE9C4}" srcOrd="0" destOrd="0" presId="urn:microsoft.com/office/officeart/2018/2/layout/IconLabelList"/>
    <dgm:cxn modelId="{00A6B4D3-B33E-0441-8BDC-47FD926A85F9}" type="presOf" srcId="{6FFD04EB-D6CF-4930-A1B4-0E6D13D839E5}" destId="{1958F4AF-C850-4CC5-B147-90AB4DCE7A9D}" srcOrd="0" destOrd="0" presId="urn:microsoft.com/office/officeart/2018/2/layout/IconLabelList"/>
    <dgm:cxn modelId="{99BC94B3-7FCF-AF40-865B-3EE01191E566}" type="presParOf" srcId="{1958F4AF-C850-4CC5-B147-90AB4DCE7A9D}" destId="{83EA2447-4788-4F3F-A301-D2CAFCC5407D}" srcOrd="0" destOrd="0" presId="urn:microsoft.com/office/officeart/2018/2/layout/IconLabelList"/>
    <dgm:cxn modelId="{649A6E67-577B-D14A-933C-7FDC3C489F1B}" type="presParOf" srcId="{83EA2447-4788-4F3F-A301-D2CAFCC5407D}" destId="{6619D20B-DBCC-4733-8B4B-336AA24BEB40}" srcOrd="0" destOrd="0" presId="urn:microsoft.com/office/officeart/2018/2/layout/IconLabelList"/>
    <dgm:cxn modelId="{0AEBA2F9-878B-3845-8F33-68749F59920F}" type="presParOf" srcId="{83EA2447-4788-4F3F-A301-D2CAFCC5407D}" destId="{3B86B077-5AB8-4B41-840F-6521CF52A7B5}" srcOrd="1" destOrd="0" presId="urn:microsoft.com/office/officeart/2018/2/layout/IconLabelList"/>
    <dgm:cxn modelId="{9B866DEE-52B5-C947-ACF1-CAC4505229D9}" type="presParOf" srcId="{83EA2447-4788-4F3F-A301-D2CAFCC5407D}" destId="{DE21F417-EDD1-4EC9-B2C9-B44891DFE9C4}" srcOrd="2" destOrd="0" presId="urn:microsoft.com/office/officeart/2018/2/layout/IconLabel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FFD04EB-D6CF-4930-A1B4-0E6D13D839E5}" type="doc">
      <dgm:prSet loTypeId="urn:microsoft.com/office/officeart/2018/2/layout/Icon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A881EC07-C593-4222-B384-FFBA74A272C2}">
      <dgm:prSet/>
      <dgm:spPr/>
      <dgm:t>
        <a:bodyPr/>
        <a:lstStyle/>
        <a:p>
          <a:pPr>
            <a:lnSpc>
              <a:spcPct val="100000"/>
            </a:lnSpc>
          </a:pPr>
          <a:r>
            <a:rPr lang="fr-FR" dirty="0" err="1"/>
            <a:t>Dev+Ops</a:t>
          </a:r>
          <a:endParaRPr lang="en-US" dirty="0"/>
        </a:p>
      </dgm:t>
    </dgm:pt>
    <dgm:pt modelId="{576EE349-6783-4DBA-958C-B998D2B77A6B}" type="parTrans" cxnId="{B1B5DBBE-9D1B-41FA-8654-226DEDD41A70}">
      <dgm:prSet/>
      <dgm:spPr/>
      <dgm:t>
        <a:bodyPr/>
        <a:lstStyle/>
        <a:p>
          <a:endParaRPr lang="en-US"/>
        </a:p>
      </dgm:t>
    </dgm:pt>
    <dgm:pt modelId="{9279C452-9003-4012-8953-425226FA9BEF}" type="sibTrans" cxnId="{B1B5DBBE-9D1B-41FA-8654-226DEDD41A70}">
      <dgm:prSet/>
      <dgm:spPr/>
      <dgm:t>
        <a:bodyPr/>
        <a:lstStyle/>
        <a:p>
          <a:endParaRPr lang="en-US"/>
        </a:p>
      </dgm:t>
    </dgm:pt>
    <dgm:pt modelId="{1958F4AF-C850-4CC5-B147-90AB4DCE7A9D}" type="pres">
      <dgm:prSet presAssocID="{6FFD04EB-D6CF-4930-A1B4-0E6D13D839E5}" presName="root" presStyleCnt="0">
        <dgm:presLayoutVars>
          <dgm:dir/>
          <dgm:resizeHandles val="exact"/>
        </dgm:presLayoutVars>
      </dgm:prSet>
      <dgm:spPr/>
    </dgm:pt>
    <dgm:pt modelId="{DD76A32D-8BEA-4804-9041-6E64A2C6E44C}" type="pres">
      <dgm:prSet presAssocID="{A881EC07-C593-4222-B384-FFBA74A272C2}" presName="compNode" presStyleCnt="0"/>
      <dgm:spPr/>
    </dgm:pt>
    <dgm:pt modelId="{CB6AF20A-02A8-45AA-B7D7-9287B16EDB92}" type="pres">
      <dgm:prSet presAssocID="{A881EC07-C593-4222-B384-FFBA74A272C2}" presName="iconRect" presStyleLbl="node1" presStyleIdx="0" presStyleCnt="1" custFlipHor="1" custScaleX="11835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ine"/>
        </a:ext>
      </dgm:extLst>
    </dgm:pt>
    <dgm:pt modelId="{5711A571-6E31-416A-8854-666AD4E49319}" type="pres">
      <dgm:prSet presAssocID="{A881EC07-C593-4222-B384-FFBA74A272C2}" presName="spaceRect" presStyleCnt="0"/>
      <dgm:spPr/>
    </dgm:pt>
    <dgm:pt modelId="{CC67A9FF-634B-4D2B-8117-3EA40587F507}" type="pres">
      <dgm:prSet presAssocID="{A881EC07-C593-4222-B384-FFBA74A272C2}" presName="textRect" presStyleLbl="revTx" presStyleIdx="0" presStyleCnt="1">
        <dgm:presLayoutVars>
          <dgm:chMax val="1"/>
          <dgm:chPref val="1"/>
        </dgm:presLayoutVars>
      </dgm:prSet>
      <dgm:spPr/>
    </dgm:pt>
  </dgm:ptLst>
  <dgm:cxnLst>
    <dgm:cxn modelId="{A338744B-696D-814A-B305-976326F0E8E3}" type="presOf" srcId="{A881EC07-C593-4222-B384-FFBA74A272C2}" destId="{CC67A9FF-634B-4D2B-8117-3EA40587F507}" srcOrd="0" destOrd="0" presId="urn:microsoft.com/office/officeart/2018/2/layout/IconLabelList"/>
    <dgm:cxn modelId="{B1B5DBBE-9D1B-41FA-8654-226DEDD41A70}" srcId="{6FFD04EB-D6CF-4930-A1B4-0E6D13D839E5}" destId="{A881EC07-C593-4222-B384-FFBA74A272C2}" srcOrd="0" destOrd="0" parTransId="{576EE349-6783-4DBA-958C-B998D2B77A6B}" sibTransId="{9279C452-9003-4012-8953-425226FA9BEF}"/>
    <dgm:cxn modelId="{00A6B4D3-B33E-0441-8BDC-47FD926A85F9}" type="presOf" srcId="{6FFD04EB-D6CF-4930-A1B4-0E6D13D839E5}" destId="{1958F4AF-C850-4CC5-B147-90AB4DCE7A9D}" srcOrd="0" destOrd="0" presId="urn:microsoft.com/office/officeart/2018/2/layout/IconLabelList"/>
    <dgm:cxn modelId="{2655E0B0-C8C7-684F-AB37-73A14D3F1879}" type="presParOf" srcId="{1958F4AF-C850-4CC5-B147-90AB4DCE7A9D}" destId="{DD76A32D-8BEA-4804-9041-6E64A2C6E44C}" srcOrd="0" destOrd="0" presId="urn:microsoft.com/office/officeart/2018/2/layout/IconLabelList"/>
    <dgm:cxn modelId="{3BECE11D-8787-C74F-9027-45CD7AEC97BB}" type="presParOf" srcId="{DD76A32D-8BEA-4804-9041-6E64A2C6E44C}" destId="{CB6AF20A-02A8-45AA-B7D7-9287B16EDB92}" srcOrd="0" destOrd="0" presId="urn:microsoft.com/office/officeart/2018/2/layout/IconLabelList"/>
    <dgm:cxn modelId="{FE482862-8523-8240-837D-ABA38BA6F7A8}" type="presParOf" srcId="{DD76A32D-8BEA-4804-9041-6E64A2C6E44C}" destId="{5711A571-6E31-416A-8854-666AD4E49319}" srcOrd="1" destOrd="0" presId="urn:microsoft.com/office/officeart/2018/2/layout/IconLabelList"/>
    <dgm:cxn modelId="{E3EA76DE-8AF3-464E-8EDA-661770BC0703}" type="presParOf" srcId="{DD76A32D-8BEA-4804-9041-6E64A2C6E44C}" destId="{CC67A9FF-634B-4D2B-8117-3EA40587F507}" srcOrd="2" destOrd="0" presId="urn:microsoft.com/office/officeart/2018/2/layout/IconLabelLis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A086C58-6FF6-4DCA-B8C7-4D06925F3BD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BF537D8-E5D0-44FD-8C15-79FA61AF2F3E}">
      <dgm:prSet/>
      <dgm:spPr/>
      <dgm:t>
        <a:bodyPr/>
        <a:lstStyle/>
        <a:p>
          <a:r>
            <a:rPr lang="fr-FR"/>
            <a:t>Très grande variabilité des usages</a:t>
          </a:r>
          <a:endParaRPr lang="en-US"/>
        </a:p>
      </dgm:t>
    </dgm:pt>
    <dgm:pt modelId="{E7814C11-FB86-4508-8B49-45014B1C012B}" type="parTrans" cxnId="{E5A67BD3-9499-457F-B1E7-4CA8D8EA3BCF}">
      <dgm:prSet/>
      <dgm:spPr/>
      <dgm:t>
        <a:bodyPr/>
        <a:lstStyle/>
        <a:p>
          <a:endParaRPr lang="en-US"/>
        </a:p>
      </dgm:t>
    </dgm:pt>
    <dgm:pt modelId="{0ACD58E5-D32D-4579-8C51-491A0EC79770}" type="sibTrans" cxnId="{E5A67BD3-9499-457F-B1E7-4CA8D8EA3BCF}">
      <dgm:prSet/>
      <dgm:spPr/>
      <dgm:t>
        <a:bodyPr/>
        <a:lstStyle/>
        <a:p>
          <a:endParaRPr lang="en-US"/>
        </a:p>
      </dgm:t>
    </dgm:pt>
    <dgm:pt modelId="{8711F369-588A-4038-96B2-09755A0C5E66}">
      <dgm:prSet/>
      <dgm:spPr/>
      <dgm:t>
        <a:bodyPr/>
        <a:lstStyle/>
        <a:p>
          <a:r>
            <a:rPr lang="fr-FR"/>
            <a:t>Agilité </a:t>
          </a:r>
          <a:endParaRPr lang="en-US"/>
        </a:p>
      </dgm:t>
    </dgm:pt>
    <dgm:pt modelId="{BB3153E6-01D3-4D11-A5EE-A07B908EB46B}" type="parTrans" cxnId="{72AB68E1-304B-4797-817A-50076AB1F748}">
      <dgm:prSet/>
      <dgm:spPr/>
      <dgm:t>
        <a:bodyPr/>
        <a:lstStyle/>
        <a:p>
          <a:endParaRPr lang="en-US"/>
        </a:p>
      </dgm:t>
    </dgm:pt>
    <dgm:pt modelId="{DDE27847-0367-4B8B-8D7F-8B0CD4CD010D}" type="sibTrans" cxnId="{72AB68E1-304B-4797-817A-50076AB1F748}">
      <dgm:prSet/>
      <dgm:spPr/>
      <dgm:t>
        <a:bodyPr/>
        <a:lstStyle/>
        <a:p>
          <a:endParaRPr lang="en-US"/>
        </a:p>
      </dgm:t>
    </dgm:pt>
    <dgm:pt modelId="{25AB2909-C8DB-424C-82E0-63D979FDEC8F}">
      <dgm:prSet/>
      <dgm:spPr/>
      <dgm:t>
        <a:bodyPr/>
        <a:lstStyle/>
        <a:p>
          <a:r>
            <a:rPr lang="fr-FR"/>
            <a:t>Composition de composants</a:t>
          </a:r>
          <a:endParaRPr lang="en-US"/>
        </a:p>
      </dgm:t>
    </dgm:pt>
    <dgm:pt modelId="{2CFC6DA1-E310-46F3-928E-44D026A32ED2}" type="parTrans" cxnId="{52403C2D-50DB-4BB8-A829-CA20F0C3B703}">
      <dgm:prSet/>
      <dgm:spPr/>
      <dgm:t>
        <a:bodyPr/>
        <a:lstStyle/>
        <a:p>
          <a:endParaRPr lang="en-US"/>
        </a:p>
      </dgm:t>
    </dgm:pt>
    <dgm:pt modelId="{B174E209-6543-4F6B-B013-C8347BFFAF6D}" type="sibTrans" cxnId="{52403C2D-50DB-4BB8-A829-CA20F0C3B703}">
      <dgm:prSet/>
      <dgm:spPr/>
      <dgm:t>
        <a:bodyPr/>
        <a:lstStyle/>
        <a:p>
          <a:endParaRPr lang="en-US"/>
        </a:p>
      </dgm:t>
    </dgm:pt>
    <dgm:pt modelId="{488EF78C-1D87-42F1-BCB4-E1FA06907FA9}">
      <dgm:prSet/>
      <dgm:spPr/>
      <dgm:t>
        <a:bodyPr/>
        <a:lstStyle/>
        <a:p>
          <a:r>
            <a:rPr lang="fr-FR" dirty="0"/>
            <a:t>Pratiques adaptées ou non au contexte, apprises de contextes précédents, ...</a:t>
          </a:r>
          <a:endParaRPr lang="en-US" dirty="0"/>
        </a:p>
      </dgm:t>
    </dgm:pt>
    <dgm:pt modelId="{68B2C744-AA96-4500-B96C-0E9A10BDFABB}" type="parTrans" cxnId="{2E83575B-354C-4E52-8A07-D06B09A54460}">
      <dgm:prSet/>
      <dgm:spPr/>
      <dgm:t>
        <a:bodyPr/>
        <a:lstStyle/>
        <a:p>
          <a:endParaRPr lang="en-US"/>
        </a:p>
      </dgm:t>
    </dgm:pt>
    <dgm:pt modelId="{611342DB-3BD4-4339-8199-3D5D3B886269}" type="sibTrans" cxnId="{2E83575B-354C-4E52-8A07-D06B09A54460}">
      <dgm:prSet/>
      <dgm:spPr/>
      <dgm:t>
        <a:bodyPr/>
        <a:lstStyle/>
        <a:p>
          <a:endParaRPr lang="en-US"/>
        </a:p>
      </dgm:t>
    </dgm:pt>
    <dgm:pt modelId="{C7EF3E25-FF6D-44D4-8660-E8AC6F1B2A94}" type="pres">
      <dgm:prSet presAssocID="{DA086C58-6FF6-4DCA-B8C7-4D06925F3BDC}" presName="root" presStyleCnt="0">
        <dgm:presLayoutVars>
          <dgm:dir/>
          <dgm:resizeHandles val="exact"/>
        </dgm:presLayoutVars>
      </dgm:prSet>
      <dgm:spPr/>
    </dgm:pt>
    <dgm:pt modelId="{A8A719CA-3396-4207-9522-3CFFF7DD9058}" type="pres">
      <dgm:prSet presAssocID="{9BF537D8-E5D0-44FD-8C15-79FA61AF2F3E}" presName="compNode" presStyleCnt="0"/>
      <dgm:spPr/>
    </dgm:pt>
    <dgm:pt modelId="{28978F07-2491-47EA-BA2F-265FA9AF31B0}" type="pres">
      <dgm:prSet presAssocID="{9BF537D8-E5D0-44FD-8C15-79FA61AF2F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mélioration continue"/>
        </a:ext>
      </dgm:extLst>
    </dgm:pt>
    <dgm:pt modelId="{40741D2A-8297-485C-B81D-198CB5D2120D}" type="pres">
      <dgm:prSet presAssocID="{9BF537D8-E5D0-44FD-8C15-79FA61AF2F3E}" presName="spaceRect" presStyleCnt="0"/>
      <dgm:spPr/>
    </dgm:pt>
    <dgm:pt modelId="{DE6709A9-ACED-4FC4-9749-2FAAEF4CC6DB}" type="pres">
      <dgm:prSet presAssocID="{9BF537D8-E5D0-44FD-8C15-79FA61AF2F3E}" presName="textRect" presStyleLbl="revTx" presStyleIdx="0" presStyleCnt="4">
        <dgm:presLayoutVars>
          <dgm:chMax val="1"/>
          <dgm:chPref val="1"/>
        </dgm:presLayoutVars>
      </dgm:prSet>
      <dgm:spPr/>
    </dgm:pt>
    <dgm:pt modelId="{8F12479D-6429-40B7-ABF7-B03057F82D2D}" type="pres">
      <dgm:prSet presAssocID="{0ACD58E5-D32D-4579-8C51-491A0EC79770}" presName="sibTrans" presStyleCnt="0"/>
      <dgm:spPr/>
    </dgm:pt>
    <dgm:pt modelId="{58227BEC-1758-4564-87B5-72345BF29AE4}" type="pres">
      <dgm:prSet presAssocID="{8711F369-588A-4038-96B2-09755A0C5E66}" presName="compNode" presStyleCnt="0"/>
      <dgm:spPr/>
    </dgm:pt>
    <dgm:pt modelId="{95FF4C0E-06A2-4191-8667-A8AAA46F3B0B}" type="pres">
      <dgm:prSet presAssocID="{8711F369-588A-4038-96B2-09755A0C5E66}"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épéter"/>
        </a:ext>
      </dgm:extLst>
    </dgm:pt>
    <dgm:pt modelId="{FC88A619-0CE0-4B4F-9143-479BC63415A5}" type="pres">
      <dgm:prSet presAssocID="{8711F369-588A-4038-96B2-09755A0C5E66}" presName="spaceRect" presStyleCnt="0"/>
      <dgm:spPr/>
    </dgm:pt>
    <dgm:pt modelId="{56866838-4DF6-4FAE-9207-9422696F520F}" type="pres">
      <dgm:prSet presAssocID="{8711F369-588A-4038-96B2-09755A0C5E66}" presName="textRect" presStyleLbl="revTx" presStyleIdx="1" presStyleCnt="4">
        <dgm:presLayoutVars>
          <dgm:chMax val="1"/>
          <dgm:chPref val="1"/>
        </dgm:presLayoutVars>
      </dgm:prSet>
      <dgm:spPr/>
    </dgm:pt>
    <dgm:pt modelId="{CFE3B693-CB45-47D8-8393-7844FD3B59EB}" type="pres">
      <dgm:prSet presAssocID="{DDE27847-0367-4B8B-8D7F-8B0CD4CD010D}" presName="sibTrans" presStyleCnt="0"/>
      <dgm:spPr/>
    </dgm:pt>
    <dgm:pt modelId="{33D5C031-5F42-4326-AE9C-B6F0C65D06AF}" type="pres">
      <dgm:prSet presAssocID="{25AB2909-C8DB-424C-82E0-63D979FDEC8F}" presName="compNode" presStyleCnt="0"/>
      <dgm:spPr/>
    </dgm:pt>
    <dgm:pt modelId="{0AEA9250-4970-4DB5-A03C-9C8850D15C48}" type="pres">
      <dgm:prSet presAssocID="{25AB2909-C8DB-424C-82E0-63D979FDEC8F}"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ork and knife"/>
        </a:ext>
      </dgm:extLst>
    </dgm:pt>
    <dgm:pt modelId="{780AC0EE-DA37-43DC-984F-C6E7F980BE66}" type="pres">
      <dgm:prSet presAssocID="{25AB2909-C8DB-424C-82E0-63D979FDEC8F}" presName="spaceRect" presStyleCnt="0"/>
      <dgm:spPr/>
    </dgm:pt>
    <dgm:pt modelId="{66A800DA-32BE-4CFC-8A91-FDCF1433F8A3}" type="pres">
      <dgm:prSet presAssocID="{25AB2909-C8DB-424C-82E0-63D979FDEC8F}" presName="textRect" presStyleLbl="revTx" presStyleIdx="2" presStyleCnt="4">
        <dgm:presLayoutVars>
          <dgm:chMax val="1"/>
          <dgm:chPref val="1"/>
        </dgm:presLayoutVars>
      </dgm:prSet>
      <dgm:spPr/>
    </dgm:pt>
    <dgm:pt modelId="{65EAD92B-DBFF-4402-A5BC-17621F7758E4}" type="pres">
      <dgm:prSet presAssocID="{B174E209-6543-4F6B-B013-C8347BFFAF6D}" presName="sibTrans" presStyleCnt="0"/>
      <dgm:spPr/>
    </dgm:pt>
    <dgm:pt modelId="{CACBD411-4402-4164-9E63-E81414FE21D9}" type="pres">
      <dgm:prSet presAssocID="{488EF78C-1D87-42F1-BCB4-E1FA06907FA9}" presName="compNode" presStyleCnt="0"/>
      <dgm:spPr/>
    </dgm:pt>
    <dgm:pt modelId="{E4EBD524-87D7-4E08-8FF9-AE70EA3AFF7E}" type="pres">
      <dgm:prSet presAssocID="{488EF78C-1D87-42F1-BCB4-E1FA06907F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84DF7E91-882C-46EF-82BE-055D852BDB7C}" type="pres">
      <dgm:prSet presAssocID="{488EF78C-1D87-42F1-BCB4-E1FA06907FA9}" presName="spaceRect" presStyleCnt="0"/>
      <dgm:spPr/>
    </dgm:pt>
    <dgm:pt modelId="{65310641-EDE3-4146-AC1E-86F4CA2934B6}" type="pres">
      <dgm:prSet presAssocID="{488EF78C-1D87-42F1-BCB4-E1FA06907FA9}" presName="textRect" presStyleLbl="revTx" presStyleIdx="3" presStyleCnt="4" custScaleX="276431" custScaleY="65788">
        <dgm:presLayoutVars>
          <dgm:chMax val="1"/>
          <dgm:chPref val="1"/>
        </dgm:presLayoutVars>
      </dgm:prSet>
      <dgm:spPr/>
    </dgm:pt>
  </dgm:ptLst>
  <dgm:cxnLst>
    <dgm:cxn modelId="{925FA207-EEDA-E941-A1C3-D6C0F985D2D9}" type="presOf" srcId="{8711F369-588A-4038-96B2-09755A0C5E66}" destId="{56866838-4DF6-4FAE-9207-9422696F520F}" srcOrd="0" destOrd="0" presId="urn:microsoft.com/office/officeart/2018/2/layout/IconLabelList"/>
    <dgm:cxn modelId="{52403C2D-50DB-4BB8-A829-CA20F0C3B703}" srcId="{DA086C58-6FF6-4DCA-B8C7-4D06925F3BDC}" destId="{25AB2909-C8DB-424C-82E0-63D979FDEC8F}" srcOrd="2" destOrd="0" parTransId="{2CFC6DA1-E310-46F3-928E-44D026A32ED2}" sibTransId="{B174E209-6543-4F6B-B013-C8347BFFAF6D}"/>
    <dgm:cxn modelId="{7FB14D32-4875-4FE9-9590-9EEF658CCCB9}" type="presOf" srcId="{DA086C58-6FF6-4DCA-B8C7-4D06925F3BDC}" destId="{C7EF3E25-FF6D-44D4-8660-E8AC6F1B2A94}" srcOrd="0" destOrd="0" presId="urn:microsoft.com/office/officeart/2018/2/layout/IconLabelList"/>
    <dgm:cxn modelId="{2E83575B-354C-4E52-8A07-D06B09A54460}" srcId="{DA086C58-6FF6-4DCA-B8C7-4D06925F3BDC}" destId="{488EF78C-1D87-42F1-BCB4-E1FA06907FA9}" srcOrd="3" destOrd="0" parTransId="{68B2C744-AA96-4500-B96C-0E9A10BDFABB}" sibTransId="{611342DB-3BD4-4339-8199-3D5D3B886269}"/>
    <dgm:cxn modelId="{0DB34361-0BCC-0C44-8F3F-CA553160C07D}" type="presOf" srcId="{25AB2909-C8DB-424C-82E0-63D979FDEC8F}" destId="{66A800DA-32BE-4CFC-8A91-FDCF1433F8A3}" srcOrd="0" destOrd="0" presId="urn:microsoft.com/office/officeart/2018/2/layout/IconLabelList"/>
    <dgm:cxn modelId="{0471908B-BA0F-2845-B22E-2BD42A251B54}" type="presOf" srcId="{9BF537D8-E5D0-44FD-8C15-79FA61AF2F3E}" destId="{DE6709A9-ACED-4FC4-9749-2FAAEF4CC6DB}" srcOrd="0" destOrd="0" presId="urn:microsoft.com/office/officeart/2018/2/layout/IconLabelList"/>
    <dgm:cxn modelId="{048DF8C4-91EF-2B4B-B561-D85452206407}" type="presOf" srcId="{488EF78C-1D87-42F1-BCB4-E1FA06907FA9}" destId="{65310641-EDE3-4146-AC1E-86F4CA2934B6}" srcOrd="0" destOrd="0" presId="urn:microsoft.com/office/officeart/2018/2/layout/IconLabelList"/>
    <dgm:cxn modelId="{E5A67BD3-9499-457F-B1E7-4CA8D8EA3BCF}" srcId="{DA086C58-6FF6-4DCA-B8C7-4D06925F3BDC}" destId="{9BF537D8-E5D0-44FD-8C15-79FA61AF2F3E}" srcOrd="0" destOrd="0" parTransId="{E7814C11-FB86-4508-8B49-45014B1C012B}" sibTransId="{0ACD58E5-D32D-4579-8C51-491A0EC79770}"/>
    <dgm:cxn modelId="{72AB68E1-304B-4797-817A-50076AB1F748}" srcId="{DA086C58-6FF6-4DCA-B8C7-4D06925F3BDC}" destId="{8711F369-588A-4038-96B2-09755A0C5E66}" srcOrd="1" destOrd="0" parTransId="{BB3153E6-01D3-4D11-A5EE-A07B908EB46B}" sibTransId="{DDE27847-0367-4B8B-8D7F-8B0CD4CD010D}"/>
    <dgm:cxn modelId="{C8E3B79D-B1E9-DE4B-ADCA-140B4EF887E7}" type="presParOf" srcId="{C7EF3E25-FF6D-44D4-8660-E8AC6F1B2A94}" destId="{A8A719CA-3396-4207-9522-3CFFF7DD9058}" srcOrd="0" destOrd="0" presId="urn:microsoft.com/office/officeart/2018/2/layout/IconLabelList"/>
    <dgm:cxn modelId="{FA60DBB4-27CB-9A4E-A372-F74F41AED195}" type="presParOf" srcId="{A8A719CA-3396-4207-9522-3CFFF7DD9058}" destId="{28978F07-2491-47EA-BA2F-265FA9AF31B0}" srcOrd="0" destOrd="0" presId="urn:microsoft.com/office/officeart/2018/2/layout/IconLabelList"/>
    <dgm:cxn modelId="{67FC8070-098F-2F4C-86C8-55CB2D3D128E}" type="presParOf" srcId="{A8A719CA-3396-4207-9522-3CFFF7DD9058}" destId="{40741D2A-8297-485C-B81D-198CB5D2120D}" srcOrd="1" destOrd="0" presId="urn:microsoft.com/office/officeart/2018/2/layout/IconLabelList"/>
    <dgm:cxn modelId="{D2C6999C-B60D-E54E-B854-81578CDDCF81}" type="presParOf" srcId="{A8A719CA-3396-4207-9522-3CFFF7DD9058}" destId="{DE6709A9-ACED-4FC4-9749-2FAAEF4CC6DB}" srcOrd="2" destOrd="0" presId="urn:microsoft.com/office/officeart/2018/2/layout/IconLabelList"/>
    <dgm:cxn modelId="{149B003B-F449-F544-AC43-DD32610FFBE1}" type="presParOf" srcId="{C7EF3E25-FF6D-44D4-8660-E8AC6F1B2A94}" destId="{8F12479D-6429-40B7-ABF7-B03057F82D2D}" srcOrd="1" destOrd="0" presId="urn:microsoft.com/office/officeart/2018/2/layout/IconLabelList"/>
    <dgm:cxn modelId="{CD583502-CAE8-8A4D-80F1-156EA2C30D0F}" type="presParOf" srcId="{C7EF3E25-FF6D-44D4-8660-E8AC6F1B2A94}" destId="{58227BEC-1758-4564-87B5-72345BF29AE4}" srcOrd="2" destOrd="0" presId="urn:microsoft.com/office/officeart/2018/2/layout/IconLabelList"/>
    <dgm:cxn modelId="{A3BC8E69-65B8-8F41-9A04-359B77951182}" type="presParOf" srcId="{58227BEC-1758-4564-87B5-72345BF29AE4}" destId="{95FF4C0E-06A2-4191-8667-A8AAA46F3B0B}" srcOrd="0" destOrd="0" presId="urn:microsoft.com/office/officeart/2018/2/layout/IconLabelList"/>
    <dgm:cxn modelId="{E1720F71-A52F-6E46-A240-4F8D36C01938}" type="presParOf" srcId="{58227BEC-1758-4564-87B5-72345BF29AE4}" destId="{FC88A619-0CE0-4B4F-9143-479BC63415A5}" srcOrd="1" destOrd="0" presId="urn:microsoft.com/office/officeart/2018/2/layout/IconLabelList"/>
    <dgm:cxn modelId="{30405197-F504-9D46-9404-EB03B1FBB7F5}" type="presParOf" srcId="{58227BEC-1758-4564-87B5-72345BF29AE4}" destId="{56866838-4DF6-4FAE-9207-9422696F520F}" srcOrd="2" destOrd="0" presId="urn:microsoft.com/office/officeart/2018/2/layout/IconLabelList"/>
    <dgm:cxn modelId="{F7B42145-C215-6149-9EA0-F21707551015}" type="presParOf" srcId="{C7EF3E25-FF6D-44D4-8660-E8AC6F1B2A94}" destId="{CFE3B693-CB45-47D8-8393-7844FD3B59EB}" srcOrd="3" destOrd="0" presId="urn:microsoft.com/office/officeart/2018/2/layout/IconLabelList"/>
    <dgm:cxn modelId="{A6DFACBB-0C6C-A349-AEEF-97E03FFE0142}" type="presParOf" srcId="{C7EF3E25-FF6D-44D4-8660-E8AC6F1B2A94}" destId="{33D5C031-5F42-4326-AE9C-B6F0C65D06AF}" srcOrd="4" destOrd="0" presId="urn:microsoft.com/office/officeart/2018/2/layout/IconLabelList"/>
    <dgm:cxn modelId="{7B47B9A1-77C4-E144-8D6D-8C45E6B3D094}" type="presParOf" srcId="{33D5C031-5F42-4326-AE9C-B6F0C65D06AF}" destId="{0AEA9250-4970-4DB5-A03C-9C8850D15C48}" srcOrd="0" destOrd="0" presId="urn:microsoft.com/office/officeart/2018/2/layout/IconLabelList"/>
    <dgm:cxn modelId="{E3568C03-8C3D-1C4D-B929-ADD41C603380}" type="presParOf" srcId="{33D5C031-5F42-4326-AE9C-B6F0C65D06AF}" destId="{780AC0EE-DA37-43DC-984F-C6E7F980BE66}" srcOrd="1" destOrd="0" presId="urn:microsoft.com/office/officeart/2018/2/layout/IconLabelList"/>
    <dgm:cxn modelId="{FCD2F362-1B74-5743-A531-29E2C44F791E}" type="presParOf" srcId="{33D5C031-5F42-4326-AE9C-B6F0C65D06AF}" destId="{66A800DA-32BE-4CFC-8A91-FDCF1433F8A3}" srcOrd="2" destOrd="0" presId="urn:microsoft.com/office/officeart/2018/2/layout/IconLabelList"/>
    <dgm:cxn modelId="{BE18B0DD-1CC9-C743-A69E-A3BB7AC0C2A2}" type="presParOf" srcId="{C7EF3E25-FF6D-44D4-8660-E8AC6F1B2A94}" destId="{65EAD92B-DBFF-4402-A5BC-17621F7758E4}" srcOrd="5" destOrd="0" presId="urn:microsoft.com/office/officeart/2018/2/layout/IconLabelList"/>
    <dgm:cxn modelId="{C24559EB-D90F-B147-B2A0-71EB06D2095F}" type="presParOf" srcId="{C7EF3E25-FF6D-44D4-8660-E8AC6F1B2A94}" destId="{CACBD411-4402-4164-9E63-E81414FE21D9}" srcOrd="6" destOrd="0" presId="urn:microsoft.com/office/officeart/2018/2/layout/IconLabelList"/>
    <dgm:cxn modelId="{CB13D223-3C89-EB46-B3F3-1345E2355FD0}" type="presParOf" srcId="{CACBD411-4402-4164-9E63-E81414FE21D9}" destId="{E4EBD524-87D7-4E08-8FF9-AE70EA3AFF7E}" srcOrd="0" destOrd="0" presId="urn:microsoft.com/office/officeart/2018/2/layout/IconLabelList"/>
    <dgm:cxn modelId="{47C203EA-2D55-4546-B692-179B3EDB2FFD}" type="presParOf" srcId="{CACBD411-4402-4164-9E63-E81414FE21D9}" destId="{84DF7E91-882C-46EF-82BE-055D852BDB7C}" srcOrd="1" destOrd="0" presId="urn:microsoft.com/office/officeart/2018/2/layout/IconLabelList"/>
    <dgm:cxn modelId="{D98667DE-BDF7-9E47-A47A-A781F7777966}" type="presParOf" srcId="{CACBD411-4402-4164-9E63-E81414FE21D9}" destId="{65310641-EDE3-4146-AC1E-86F4CA2934B6}" srcOrd="2" destOrd="0" presId="urn:microsoft.com/office/officeart/2018/2/layout/IconLabelList"/>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A086C58-6FF6-4DCA-B8C7-4D06925F3BD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3410CE3-D558-4203-98E5-F7EA2185B31F}">
      <dgm:prSet/>
      <dgm:spPr/>
      <dgm:t>
        <a:bodyPr/>
        <a:lstStyle/>
        <a:p>
          <a:pPr>
            <a:lnSpc>
              <a:spcPct val="100000"/>
            </a:lnSpc>
          </a:pPr>
          <a:r>
            <a:rPr lang="fr-FR" dirty="0"/>
            <a:t>Bonnes Pratiques, Normes à respecter </a:t>
          </a:r>
          <a:endParaRPr lang="en-US" dirty="0"/>
        </a:p>
      </dgm:t>
    </dgm:pt>
    <dgm:pt modelId="{59C0A53E-3306-4B68-AB0B-DD1FE01A9448}" type="parTrans" cxnId="{91BC7B55-09A1-4047-B701-E0E5CD2DB132}">
      <dgm:prSet/>
      <dgm:spPr/>
      <dgm:t>
        <a:bodyPr/>
        <a:lstStyle/>
        <a:p>
          <a:endParaRPr lang="en-US"/>
        </a:p>
      </dgm:t>
    </dgm:pt>
    <dgm:pt modelId="{8BCC2CB6-B639-4E73-9BEB-2EBB58E9EFBC}" type="sibTrans" cxnId="{91BC7B55-09A1-4047-B701-E0E5CD2DB132}">
      <dgm:prSet/>
      <dgm:spPr/>
      <dgm:t>
        <a:bodyPr/>
        <a:lstStyle/>
        <a:p>
          <a:endParaRPr lang="en-US"/>
        </a:p>
      </dgm:t>
    </dgm:pt>
    <dgm:pt modelId="{4FA024FA-D2B3-4F3B-B8C0-3358EBD2DEC4}">
      <dgm:prSet/>
      <dgm:spPr/>
      <dgm:t>
        <a:bodyPr/>
        <a:lstStyle/>
        <a:p>
          <a:pPr>
            <a:lnSpc>
              <a:spcPct val="100000"/>
            </a:lnSpc>
          </a:pPr>
          <a:r>
            <a:rPr lang="fr-FR" dirty="0"/>
            <a:t>Des compromis entre performances et coûts</a:t>
          </a:r>
          <a:endParaRPr lang="en-US" dirty="0"/>
        </a:p>
      </dgm:t>
    </dgm:pt>
    <dgm:pt modelId="{8F1B7F7D-933E-485D-B75B-8D4A1D6763B2}" type="parTrans" cxnId="{0F86FB9A-1346-4A3A-A7FB-A0B56DA5A7EE}">
      <dgm:prSet/>
      <dgm:spPr/>
      <dgm:t>
        <a:bodyPr/>
        <a:lstStyle/>
        <a:p>
          <a:endParaRPr lang="en-US"/>
        </a:p>
      </dgm:t>
    </dgm:pt>
    <dgm:pt modelId="{58272613-8864-4AEA-98B5-9BF953466416}" type="sibTrans" cxnId="{0F86FB9A-1346-4A3A-A7FB-A0B56DA5A7EE}">
      <dgm:prSet/>
      <dgm:spPr/>
      <dgm:t>
        <a:bodyPr/>
        <a:lstStyle/>
        <a:p>
          <a:endParaRPr lang="en-US"/>
        </a:p>
      </dgm:t>
    </dgm:pt>
    <dgm:pt modelId="{0B83E9E0-141C-4CBD-9F5F-4B319F2EF518}">
      <dgm:prSet/>
      <dgm:spPr/>
      <dgm:t>
        <a:bodyPr/>
        <a:lstStyle/>
        <a:p>
          <a:pPr>
            <a:lnSpc>
              <a:spcPct val="100000"/>
            </a:lnSpc>
          </a:pPr>
          <a:r>
            <a:rPr lang="fr-FR" dirty="0"/>
            <a:t>Contraintes (Physiques, logicielles, usages)</a:t>
          </a:r>
          <a:endParaRPr lang="en-US" dirty="0"/>
        </a:p>
      </dgm:t>
    </dgm:pt>
    <dgm:pt modelId="{3E614559-A5D6-46B3-9895-C99018772F8E}" type="parTrans" cxnId="{5DC0F74E-DAA5-427D-A800-488124680A9C}">
      <dgm:prSet/>
      <dgm:spPr/>
      <dgm:t>
        <a:bodyPr/>
        <a:lstStyle/>
        <a:p>
          <a:endParaRPr lang="en-US"/>
        </a:p>
      </dgm:t>
    </dgm:pt>
    <dgm:pt modelId="{9AC8190C-FFAC-490C-BE4A-76C6DD5AC994}" type="sibTrans" cxnId="{5DC0F74E-DAA5-427D-A800-488124680A9C}">
      <dgm:prSet/>
      <dgm:spPr/>
      <dgm:t>
        <a:bodyPr/>
        <a:lstStyle/>
        <a:p>
          <a:endParaRPr lang="en-US"/>
        </a:p>
      </dgm:t>
    </dgm:pt>
    <dgm:pt modelId="{C7EF3E25-FF6D-44D4-8660-E8AC6F1B2A94}" type="pres">
      <dgm:prSet presAssocID="{DA086C58-6FF6-4DCA-B8C7-4D06925F3BDC}" presName="root" presStyleCnt="0">
        <dgm:presLayoutVars>
          <dgm:dir/>
          <dgm:resizeHandles val="exact"/>
        </dgm:presLayoutVars>
      </dgm:prSet>
      <dgm:spPr/>
    </dgm:pt>
    <dgm:pt modelId="{1DC5A2EA-5AA6-4489-A877-FB4C6E841330}" type="pres">
      <dgm:prSet presAssocID="{0B83E9E0-141C-4CBD-9F5F-4B319F2EF518}" presName="compNode" presStyleCnt="0"/>
      <dgm:spPr/>
    </dgm:pt>
    <dgm:pt modelId="{AEDEF51C-47DC-40A7-A646-CBF1292A29E3}" type="pres">
      <dgm:prSet presAssocID="{0B83E9E0-141C-4CBD-9F5F-4B319F2EF5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vertissement"/>
        </a:ext>
      </dgm:extLst>
    </dgm:pt>
    <dgm:pt modelId="{6AFB2AC8-E5E4-428E-A950-34BFBDF3FFA2}" type="pres">
      <dgm:prSet presAssocID="{0B83E9E0-141C-4CBD-9F5F-4B319F2EF518}" presName="spaceRect" presStyleCnt="0"/>
      <dgm:spPr/>
    </dgm:pt>
    <dgm:pt modelId="{2A8A7665-A576-4996-9291-CF1E02D8AC31}" type="pres">
      <dgm:prSet presAssocID="{0B83E9E0-141C-4CBD-9F5F-4B319F2EF518}" presName="textRect" presStyleLbl="revTx" presStyleIdx="0" presStyleCnt="3">
        <dgm:presLayoutVars>
          <dgm:chMax val="1"/>
          <dgm:chPref val="1"/>
        </dgm:presLayoutVars>
      </dgm:prSet>
      <dgm:spPr/>
    </dgm:pt>
    <dgm:pt modelId="{7877A161-4A67-4708-A51D-6171E0C8A3BB}" type="pres">
      <dgm:prSet presAssocID="{9AC8190C-FFAC-490C-BE4A-76C6DD5AC994}" presName="sibTrans" presStyleCnt="0"/>
      <dgm:spPr/>
    </dgm:pt>
    <dgm:pt modelId="{AA5E81C7-B227-4B01-A65F-63D33DE6BD26}" type="pres">
      <dgm:prSet presAssocID="{B3410CE3-D558-4203-98E5-F7EA2185B31F}" presName="compNode" presStyleCnt="0"/>
      <dgm:spPr/>
    </dgm:pt>
    <dgm:pt modelId="{5527C53F-D2FF-46C3-938E-6D848009272D}" type="pres">
      <dgm:prSet presAssocID="{B3410CE3-D558-4203-98E5-F7EA2185B3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ignée de main"/>
        </a:ext>
      </dgm:extLst>
    </dgm:pt>
    <dgm:pt modelId="{2B5AD453-D1AB-4271-B8EE-6F6B0C30E5A9}" type="pres">
      <dgm:prSet presAssocID="{B3410CE3-D558-4203-98E5-F7EA2185B31F}" presName="spaceRect" presStyleCnt="0"/>
      <dgm:spPr/>
    </dgm:pt>
    <dgm:pt modelId="{01CF821C-A90C-4266-BB3E-715DFA4FBCA3}" type="pres">
      <dgm:prSet presAssocID="{B3410CE3-D558-4203-98E5-F7EA2185B31F}" presName="textRect" presStyleLbl="revTx" presStyleIdx="1" presStyleCnt="3">
        <dgm:presLayoutVars>
          <dgm:chMax val="1"/>
          <dgm:chPref val="1"/>
        </dgm:presLayoutVars>
      </dgm:prSet>
      <dgm:spPr/>
    </dgm:pt>
    <dgm:pt modelId="{56D9C59B-0436-4456-BAFD-23B27BF23C22}" type="pres">
      <dgm:prSet presAssocID="{8BCC2CB6-B639-4E73-9BEB-2EBB58E9EFBC}" presName="sibTrans" presStyleCnt="0"/>
      <dgm:spPr/>
    </dgm:pt>
    <dgm:pt modelId="{5A413434-4D6E-4A3A-B63B-081B5AC96E3A}" type="pres">
      <dgm:prSet presAssocID="{4FA024FA-D2B3-4F3B-B8C0-3358EBD2DEC4}" presName="compNode" presStyleCnt="0"/>
      <dgm:spPr/>
    </dgm:pt>
    <dgm:pt modelId="{81FC43C4-5744-4B82-9A88-8AD2E5E99C85}" type="pres">
      <dgm:prSet presAssocID="{4FA024FA-D2B3-4F3B-B8C0-3358EBD2DE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gent"/>
        </a:ext>
      </dgm:extLst>
    </dgm:pt>
    <dgm:pt modelId="{1710B234-33B3-4244-8D6E-CB60B275C5E6}" type="pres">
      <dgm:prSet presAssocID="{4FA024FA-D2B3-4F3B-B8C0-3358EBD2DEC4}" presName="spaceRect" presStyleCnt="0"/>
      <dgm:spPr/>
    </dgm:pt>
    <dgm:pt modelId="{489233AA-6819-4CDC-914A-39C83F64AE9C}" type="pres">
      <dgm:prSet presAssocID="{4FA024FA-D2B3-4F3B-B8C0-3358EBD2DEC4}" presName="textRect" presStyleLbl="revTx" presStyleIdx="2" presStyleCnt="3">
        <dgm:presLayoutVars>
          <dgm:chMax val="1"/>
          <dgm:chPref val="1"/>
        </dgm:presLayoutVars>
      </dgm:prSet>
      <dgm:spPr/>
    </dgm:pt>
  </dgm:ptLst>
  <dgm:cxnLst>
    <dgm:cxn modelId="{8F1D5F06-49AC-EB40-A1DD-6EA125465F0E}" type="presOf" srcId="{B3410CE3-D558-4203-98E5-F7EA2185B31F}" destId="{01CF821C-A90C-4266-BB3E-715DFA4FBCA3}" srcOrd="0" destOrd="0" presId="urn:microsoft.com/office/officeart/2018/2/layout/IconLabelList"/>
    <dgm:cxn modelId="{7FB14D32-4875-4FE9-9590-9EEF658CCCB9}" type="presOf" srcId="{DA086C58-6FF6-4DCA-B8C7-4D06925F3BDC}" destId="{C7EF3E25-FF6D-44D4-8660-E8AC6F1B2A94}" srcOrd="0" destOrd="0" presId="urn:microsoft.com/office/officeart/2018/2/layout/IconLabelList"/>
    <dgm:cxn modelId="{5DC0F74E-DAA5-427D-A800-488124680A9C}" srcId="{DA086C58-6FF6-4DCA-B8C7-4D06925F3BDC}" destId="{0B83E9E0-141C-4CBD-9F5F-4B319F2EF518}" srcOrd="0" destOrd="0" parTransId="{3E614559-A5D6-46B3-9895-C99018772F8E}" sibTransId="{9AC8190C-FFAC-490C-BE4A-76C6DD5AC994}"/>
    <dgm:cxn modelId="{91BC7B55-09A1-4047-B701-E0E5CD2DB132}" srcId="{DA086C58-6FF6-4DCA-B8C7-4D06925F3BDC}" destId="{B3410CE3-D558-4203-98E5-F7EA2185B31F}" srcOrd="1" destOrd="0" parTransId="{59C0A53E-3306-4B68-AB0B-DD1FE01A9448}" sibTransId="{8BCC2CB6-B639-4E73-9BEB-2EBB58E9EFBC}"/>
    <dgm:cxn modelId="{3906755C-730C-AE4C-A6C6-9CC9FDAFAD5B}" type="presOf" srcId="{0B83E9E0-141C-4CBD-9F5F-4B319F2EF518}" destId="{2A8A7665-A576-4996-9291-CF1E02D8AC31}" srcOrd="0" destOrd="0" presId="urn:microsoft.com/office/officeart/2018/2/layout/IconLabelList"/>
    <dgm:cxn modelId="{90BD0188-6365-AB41-B5CB-613CE72455A2}" type="presOf" srcId="{4FA024FA-D2B3-4F3B-B8C0-3358EBD2DEC4}" destId="{489233AA-6819-4CDC-914A-39C83F64AE9C}" srcOrd="0" destOrd="0" presId="urn:microsoft.com/office/officeart/2018/2/layout/IconLabelList"/>
    <dgm:cxn modelId="{0F86FB9A-1346-4A3A-A7FB-A0B56DA5A7EE}" srcId="{DA086C58-6FF6-4DCA-B8C7-4D06925F3BDC}" destId="{4FA024FA-D2B3-4F3B-B8C0-3358EBD2DEC4}" srcOrd="2" destOrd="0" parTransId="{8F1B7F7D-933E-485D-B75B-8D4A1D6763B2}" sibTransId="{58272613-8864-4AEA-98B5-9BF953466416}"/>
    <dgm:cxn modelId="{E88AD6C7-5BDF-0D43-B5C4-4420C6C96A2C}" type="presParOf" srcId="{C7EF3E25-FF6D-44D4-8660-E8AC6F1B2A94}" destId="{1DC5A2EA-5AA6-4489-A877-FB4C6E841330}" srcOrd="0" destOrd="0" presId="urn:microsoft.com/office/officeart/2018/2/layout/IconLabelList"/>
    <dgm:cxn modelId="{D133A484-5EE3-4346-AC63-AFA4744179A1}" type="presParOf" srcId="{1DC5A2EA-5AA6-4489-A877-FB4C6E841330}" destId="{AEDEF51C-47DC-40A7-A646-CBF1292A29E3}" srcOrd="0" destOrd="0" presId="urn:microsoft.com/office/officeart/2018/2/layout/IconLabelList"/>
    <dgm:cxn modelId="{5855B53A-1D29-1E4F-B5B5-1DCE9C82A4B5}" type="presParOf" srcId="{1DC5A2EA-5AA6-4489-A877-FB4C6E841330}" destId="{6AFB2AC8-E5E4-428E-A950-34BFBDF3FFA2}" srcOrd="1" destOrd="0" presId="urn:microsoft.com/office/officeart/2018/2/layout/IconLabelList"/>
    <dgm:cxn modelId="{DD6EE035-B7E8-8A42-A1FE-58ABE3CA2BF7}" type="presParOf" srcId="{1DC5A2EA-5AA6-4489-A877-FB4C6E841330}" destId="{2A8A7665-A576-4996-9291-CF1E02D8AC31}" srcOrd="2" destOrd="0" presId="urn:microsoft.com/office/officeart/2018/2/layout/IconLabelList"/>
    <dgm:cxn modelId="{D33E4CDE-9D87-454B-837A-EA48DE95000B}" type="presParOf" srcId="{C7EF3E25-FF6D-44D4-8660-E8AC6F1B2A94}" destId="{7877A161-4A67-4708-A51D-6171E0C8A3BB}" srcOrd="1" destOrd="0" presId="urn:microsoft.com/office/officeart/2018/2/layout/IconLabelList"/>
    <dgm:cxn modelId="{D4703EB2-0D16-F545-A512-608B39931822}" type="presParOf" srcId="{C7EF3E25-FF6D-44D4-8660-E8AC6F1B2A94}" destId="{AA5E81C7-B227-4B01-A65F-63D33DE6BD26}" srcOrd="2" destOrd="0" presId="urn:microsoft.com/office/officeart/2018/2/layout/IconLabelList"/>
    <dgm:cxn modelId="{6BD75ADC-473D-F94E-B1D7-76DB106A8780}" type="presParOf" srcId="{AA5E81C7-B227-4B01-A65F-63D33DE6BD26}" destId="{5527C53F-D2FF-46C3-938E-6D848009272D}" srcOrd="0" destOrd="0" presId="urn:microsoft.com/office/officeart/2018/2/layout/IconLabelList"/>
    <dgm:cxn modelId="{EE0DCFAE-024E-2546-B861-2A1FA915A1B9}" type="presParOf" srcId="{AA5E81C7-B227-4B01-A65F-63D33DE6BD26}" destId="{2B5AD453-D1AB-4271-B8EE-6F6B0C30E5A9}" srcOrd="1" destOrd="0" presId="urn:microsoft.com/office/officeart/2018/2/layout/IconLabelList"/>
    <dgm:cxn modelId="{E4440E0A-5B52-6344-A68C-39BF935A7D0E}" type="presParOf" srcId="{AA5E81C7-B227-4B01-A65F-63D33DE6BD26}" destId="{01CF821C-A90C-4266-BB3E-715DFA4FBCA3}" srcOrd="2" destOrd="0" presId="urn:microsoft.com/office/officeart/2018/2/layout/IconLabelList"/>
    <dgm:cxn modelId="{E4299014-FFC2-5143-B2B7-8853CAAE3EC1}" type="presParOf" srcId="{C7EF3E25-FF6D-44D4-8660-E8AC6F1B2A94}" destId="{56D9C59B-0436-4456-BAFD-23B27BF23C22}" srcOrd="3" destOrd="0" presId="urn:microsoft.com/office/officeart/2018/2/layout/IconLabelList"/>
    <dgm:cxn modelId="{4DD7874E-F3BA-4F44-8112-FA8C1DF2C723}" type="presParOf" srcId="{C7EF3E25-FF6D-44D4-8660-E8AC6F1B2A94}" destId="{5A413434-4D6E-4A3A-B63B-081B5AC96E3A}" srcOrd="4" destOrd="0" presId="urn:microsoft.com/office/officeart/2018/2/layout/IconLabelList"/>
    <dgm:cxn modelId="{6EE62EBC-4B3F-E84C-BB00-8A419F2A7918}" type="presParOf" srcId="{5A413434-4D6E-4A3A-B63B-081B5AC96E3A}" destId="{81FC43C4-5744-4B82-9A88-8AD2E5E99C85}" srcOrd="0" destOrd="0" presId="urn:microsoft.com/office/officeart/2018/2/layout/IconLabelList"/>
    <dgm:cxn modelId="{E0E6724D-CFE1-5E45-A29E-DF835C2665B9}" type="presParOf" srcId="{5A413434-4D6E-4A3A-B63B-081B5AC96E3A}" destId="{1710B234-33B3-4244-8D6E-CB60B275C5E6}" srcOrd="1" destOrd="0" presId="urn:microsoft.com/office/officeart/2018/2/layout/IconLabelList"/>
    <dgm:cxn modelId="{1A5BEAB9-C4D6-184A-A713-8F1ABF857AEC}" type="presParOf" srcId="{5A413434-4D6E-4A3A-B63B-081B5AC96E3A}" destId="{489233AA-6819-4CDC-914A-39C83F64AE9C}"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FFD04EB-D6CF-4930-A1B4-0E6D13D839E5}" type="doc">
      <dgm:prSet loTypeId="urn:microsoft.com/office/officeart/2018/2/layout/Icon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DD337303-236C-4F46-8570-D44BE5624B00}">
      <dgm:prSet/>
      <dgm:spPr/>
      <dgm:t>
        <a:bodyPr/>
        <a:lstStyle/>
        <a:p>
          <a:pPr>
            <a:lnSpc>
              <a:spcPct val="100000"/>
            </a:lnSpc>
          </a:pPr>
          <a:r>
            <a:rPr lang="en-US" dirty="0"/>
            <a:t>Interactions </a:t>
          </a:r>
          <a:r>
            <a:rPr lang="en-US" dirty="0" err="1"/>
            <a:t>systématiques</a:t>
          </a:r>
          <a:endParaRPr lang="en-US" dirty="0"/>
        </a:p>
      </dgm:t>
    </dgm:pt>
    <dgm:pt modelId="{55509D95-B75B-B843-B0CE-349D63A0F752}" type="parTrans" cxnId="{23B19DDF-229B-6E45-9DEA-7AA3122E646B}">
      <dgm:prSet/>
      <dgm:spPr/>
      <dgm:t>
        <a:bodyPr/>
        <a:lstStyle/>
        <a:p>
          <a:endParaRPr lang="fr-FR"/>
        </a:p>
      </dgm:t>
    </dgm:pt>
    <dgm:pt modelId="{B8D76A9C-436A-AB49-AFA5-5B3078759BD8}" type="sibTrans" cxnId="{23B19DDF-229B-6E45-9DEA-7AA3122E646B}">
      <dgm:prSet/>
      <dgm:spPr/>
      <dgm:t>
        <a:bodyPr/>
        <a:lstStyle/>
        <a:p>
          <a:endParaRPr lang="fr-FR"/>
        </a:p>
      </dgm:t>
    </dgm:pt>
    <dgm:pt modelId="{1958F4AF-C850-4CC5-B147-90AB4DCE7A9D}" type="pres">
      <dgm:prSet presAssocID="{6FFD04EB-D6CF-4930-A1B4-0E6D13D839E5}" presName="root" presStyleCnt="0">
        <dgm:presLayoutVars>
          <dgm:dir/>
          <dgm:resizeHandles val="exact"/>
        </dgm:presLayoutVars>
      </dgm:prSet>
      <dgm:spPr/>
    </dgm:pt>
    <dgm:pt modelId="{93D1C747-BAB9-0149-B4B2-55F63DFA2062}" type="pres">
      <dgm:prSet presAssocID="{DD337303-236C-4F46-8570-D44BE5624B00}" presName="compNode" presStyleCnt="0"/>
      <dgm:spPr/>
    </dgm:pt>
    <dgm:pt modelId="{763A8409-7E0A-884E-ADB0-0D2F83FAF6CF}" type="pres">
      <dgm:prSet presAssocID="{DD337303-236C-4F46-8570-D44BE5624B00}" presName="iconRect" presStyleLbl="node1" presStyleIdx="0" presStyleCnt="1" custScaleX="211693" custScaleY="182758" custLinFactNeighborX="-5787" custLinFactNeighborY="-1512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362796B-A58E-8349-8689-AF87CDEE0C16}" type="pres">
      <dgm:prSet presAssocID="{DD337303-236C-4F46-8570-D44BE5624B00}" presName="spaceRect" presStyleCnt="0"/>
      <dgm:spPr/>
    </dgm:pt>
    <dgm:pt modelId="{13ED67FF-D90B-E74E-8ED2-667A1C742F01}" type="pres">
      <dgm:prSet presAssocID="{DD337303-236C-4F46-8570-D44BE5624B00}" presName="textRect" presStyleLbl="revTx" presStyleIdx="0" presStyleCnt="1">
        <dgm:presLayoutVars>
          <dgm:chMax val="1"/>
          <dgm:chPref val="1"/>
        </dgm:presLayoutVars>
      </dgm:prSet>
      <dgm:spPr/>
    </dgm:pt>
  </dgm:ptLst>
  <dgm:cxnLst>
    <dgm:cxn modelId="{F7BB0A7A-CB97-0940-AA74-18F436A0E946}" type="presOf" srcId="{DD337303-236C-4F46-8570-D44BE5624B00}" destId="{13ED67FF-D90B-E74E-8ED2-667A1C742F01}" srcOrd="0" destOrd="0" presId="urn:microsoft.com/office/officeart/2018/2/layout/IconLabelList"/>
    <dgm:cxn modelId="{00A6B4D3-B33E-0441-8BDC-47FD926A85F9}" type="presOf" srcId="{6FFD04EB-D6CF-4930-A1B4-0E6D13D839E5}" destId="{1958F4AF-C850-4CC5-B147-90AB4DCE7A9D}" srcOrd="0" destOrd="0" presId="urn:microsoft.com/office/officeart/2018/2/layout/IconLabelList"/>
    <dgm:cxn modelId="{23B19DDF-229B-6E45-9DEA-7AA3122E646B}" srcId="{6FFD04EB-D6CF-4930-A1B4-0E6D13D839E5}" destId="{DD337303-236C-4F46-8570-D44BE5624B00}" srcOrd="0" destOrd="0" parTransId="{55509D95-B75B-B843-B0CE-349D63A0F752}" sibTransId="{B8D76A9C-436A-AB49-AFA5-5B3078759BD8}"/>
    <dgm:cxn modelId="{292AABDA-B21F-B34C-AC2B-ABD003612696}" type="presParOf" srcId="{1958F4AF-C850-4CC5-B147-90AB4DCE7A9D}" destId="{93D1C747-BAB9-0149-B4B2-55F63DFA2062}" srcOrd="0" destOrd="0" presId="urn:microsoft.com/office/officeart/2018/2/layout/IconLabelList"/>
    <dgm:cxn modelId="{D086CC71-A387-F242-81EB-E5E5A8163849}" type="presParOf" srcId="{93D1C747-BAB9-0149-B4B2-55F63DFA2062}" destId="{763A8409-7E0A-884E-ADB0-0D2F83FAF6CF}" srcOrd="0" destOrd="0" presId="urn:microsoft.com/office/officeart/2018/2/layout/IconLabelList"/>
    <dgm:cxn modelId="{6832401F-43A8-C140-A69E-9BB747CEDD49}" type="presParOf" srcId="{93D1C747-BAB9-0149-B4B2-55F63DFA2062}" destId="{8362796B-A58E-8349-8689-AF87CDEE0C16}" srcOrd="1" destOrd="0" presId="urn:microsoft.com/office/officeart/2018/2/layout/IconLabelList"/>
    <dgm:cxn modelId="{050E42E9-87AC-C447-AEC2-9CE10638828A}" type="presParOf" srcId="{93D1C747-BAB9-0149-B4B2-55F63DFA2062}" destId="{13ED67FF-D90B-E74E-8ED2-667A1C742F01}" srcOrd="2" destOrd="0" presId="urn:microsoft.com/office/officeart/2018/2/layout/IconLabel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FFD04EB-D6CF-4930-A1B4-0E6D13D839E5}" type="doc">
      <dgm:prSet loTypeId="urn:microsoft.com/office/officeart/2018/2/layout/Icon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CC2444FD-CD51-4108-8DB3-28BBAB09B18B}">
      <dgm:prSet/>
      <dgm:spPr/>
      <dgm:t>
        <a:bodyPr/>
        <a:lstStyle/>
        <a:p>
          <a:pPr>
            <a:lnSpc>
              <a:spcPct val="100000"/>
            </a:lnSpc>
          </a:pPr>
          <a:r>
            <a:rPr lang="fr-FR" dirty="0"/>
            <a:t>Exigences</a:t>
          </a:r>
          <a:endParaRPr lang="en-US" dirty="0"/>
        </a:p>
      </dgm:t>
    </dgm:pt>
    <dgm:pt modelId="{9125D8E1-0CB2-40EC-B317-84FDCA6DBAFC}" type="parTrans" cxnId="{B3BB5235-B708-4D92-8041-5FD311F71AED}">
      <dgm:prSet/>
      <dgm:spPr/>
      <dgm:t>
        <a:bodyPr/>
        <a:lstStyle/>
        <a:p>
          <a:endParaRPr lang="en-US"/>
        </a:p>
      </dgm:t>
    </dgm:pt>
    <dgm:pt modelId="{357D697A-7140-4150-ACE4-6D786FCBFBE4}" type="sibTrans" cxnId="{B3BB5235-B708-4D92-8041-5FD311F71AED}">
      <dgm:prSet/>
      <dgm:spPr/>
      <dgm:t>
        <a:bodyPr/>
        <a:lstStyle/>
        <a:p>
          <a:endParaRPr lang="en-US"/>
        </a:p>
      </dgm:t>
    </dgm:pt>
    <dgm:pt modelId="{1958F4AF-C850-4CC5-B147-90AB4DCE7A9D}" type="pres">
      <dgm:prSet presAssocID="{6FFD04EB-D6CF-4930-A1B4-0E6D13D839E5}" presName="root" presStyleCnt="0">
        <dgm:presLayoutVars>
          <dgm:dir/>
          <dgm:resizeHandles val="exact"/>
        </dgm:presLayoutVars>
      </dgm:prSet>
      <dgm:spPr/>
    </dgm:pt>
    <dgm:pt modelId="{83EA2447-4788-4F3F-A301-D2CAFCC5407D}" type="pres">
      <dgm:prSet presAssocID="{CC2444FD-CD51-4108-8DB3-28BBAB09B18B}" presName="compNode" presStyleCnt="0"/>
      <dgm:spPr/>
    </dgm:pt>
    <dgm:pt modelId="{6619D20B-DBCC-4733-8B4B-336AA24BEB40}" type="pres">
      <dgm:prSet presAssocID="{CC2444FD-CD51-4108-8DB3-28BBAB09B18B}"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che"/>
        </a:ext>
      </dgm:extLst>
    </dgm:pt>
    <dgm:pt modelId="{3B86B077-5AB8-4B41-840F-6521CF52A7B5}" type="pres">
      <dgm:prSet presAssocID="{CC2444FD-CD51-4108-8DB3-28BBAB09B18B}" presName="spaceRect" presStyleCnt="0"/>
      <dgm:spPr/>
    </dgm:pt>
    <dgm:pt modelId="{DE21F417-EDD1-4EC9-B2C9-B44891DFE9C4}" type="pres">
      <dgm:prSet presAssocID="{CC2444FD-CD51-4108-8DB3-28BBAB09B18B}" presName="textRect" presStyleLbl="revTx" presStyleIdx="0" presStyleCnt="1">
        <dgm:presLayoutVars>
          <dgm:chMax val="1"/>
          <dgm:chPref val="1"/>
        </dgm:presLayoutVars>
      </dgm:prSet>
      <dgm:spPr/>
    </dgm:pt>
  </dgm:ptLst>
  <dgm:cxnLst>
    <dgm:cxn modelId="{B3BB5235-B708-4D92-8041-5FD311F71AED}" srcId="{6FFD04EB-D6CF-4930-A1B4-0E6D13D839E5}" destId="{CC2444FD-CD51-4108-8DB3-28BBAB09B18B}" srcOrd="0" destOrd="0" parTransId="{9125D8E1-0CB2-40EC-B317-84FDCA6DBAFC}" sibTransId="{357D697A-7140-4150-ACE4-6D786FCBFBE4}"/>
    <dgm:cxn modelId="{22EBD18B-5BD1-A849-9D72-F31E78A29138}" type="presOf" srcId="{CC2444FD-CD51-4108-8DB3-28BBAB09B18B}" destId="{DE21F417-EDD1-4EC9-B2C9-B44891DFE9C4}" srcOrd="0" destOrd="0" presId="urn:microsoft.com/office/officeart/2018/2/layout/IconLabelList"/>
    <dgm:cxn modelId="{00A6B4D3-B33E-0441-8BDC-47FD926A85F9}" type="presOf" srcId="{6FFD04EB-D6CF-4930-A1B4-0E6D13D839E5}" destId="{1958F4AF-C850-4CC5-B147-90AB4DCE7A9D}" srcOrd="0" destOrd="0" presId="urn:microsoft.com/office/officeart/2018/2/layout/IconLabelList"/>
    <dgm:cxn modelId="{99BC94B3-7FCF-AF40-865B-3EE01191E566}" type="presParOf" srcId="{1958F4AF-C850-4CC5-B147-90AB4DCE7A9D}" destId="{83EA2447-4788-4F3F-A301-D2CAFCC5407D}" srcOrd="0" destOrd="0" presId="urn:microsoft.com/office/officeart/2018/2/layout/IconLabelList"/>
    <dgm:cxn modelId="{649A6E67-577B-D14A-933C-7FDC3C489F1B}" type="presParOf" srcId="{83EA2447-4788-4F3F-A301-D2CAFCC5407D}" destId="{6619D20B-DBCC-4733-8B4B-336AA24BEB40}" srcOrd="0" destOrd="0" presId="urn:microsoft.com/office/officeart/2018/2/layout/IconLabelList"/>
    <dgm:cxn modelId="{0AEBA2F9-878B-3845-8F33-68749F59920F}" type="presParOf" srcId="{83EA2447-4788-4F3F-A301-D2CAFCC5407D}" destId="{3B86B077-5AB8-4B41-840F-6521CF52A7B5}" srcOrd="1" destOrd="0" presId="urn:microsoft.com/office/officeart/2018/2/layout/IconLabelList"/>
    <dgm:cxn modelId="{9B866DEE-52B5-C947-ACF1-CAC4505229D9}" type="presParOf" srcId="{83EA2447-4788-4F3F-A301-D2CAFCC5407D}" destId="{DE21F417-EDD1-4EC9-B2C9-B44891DFE9C4}" srcOrd="2" destOrd="0" presId="urn:microsoft.com/office/officeart/2018/2/layout/IconLabel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FFD04EB-D6CF-4930-A1B4-0E6D13D839E5}" type="doc">
      <dgm:prSet loTypeId="urn:microsoft.com/office/officeart/2018/2/layout/Icon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A881EC07-C593-4222-B384-FFBA74A272C2}">
      <dgm:prSet/>
      <dgm:spPr/>
      <dgm:t>
        <a:bodyPr/>
        <a:lstStyle/>
        <a:p>
          <a:pPr>
            <a:lnSpc>
              <a:spcPct val="100000"/>
            </a:lnSpc>
          </a:pPr>
          <a:r>
            <a:rPr lang="fr-FR" dirty="0" err="1"/>
            <a:t>Dev+Ops</a:t>
          </a:r>
          <a:endParaRPr lang="en-US" dirty="0"/>
        </a:p>
      </dgm:t>
    </dgm:pt>
    <dgm:pt modelId="{576EE349-6783-4DBA-958C-B998D2B77A6B}" type="parTrans" cxnId="{B1B5DBBE-9D1B-41FA-8654-226DEDD41A70}">
      <dgm:prSet/>
      <dgm:spPr/>
      <dgm:t>
        <a:bodyPr/>
        <a:lstStyle/>
        <a:p>
          <a:endParaRPr lang="en-US"/>
        </a:p>
      </dgm:t>
    </dgm:pt>
    <dgm:pt modelId="{9279C452-9003-4012-8953-425226FA9BEF}" type="sibTrans" cxnId="{B1B5DBBE-9D1B-41FA-8654-226DEDD41A70}">
      <dgm:prSet/>
      <dgm:spPr/>
      <dgm:t>
        <a:bodyPr/>
        <a:lstStyle/>
        <a:p>
          <a:endParaRPr lang="en-US"/>
        </a:p>
      </dgm:t>
    </dgm:pt>
    <dgm:pt modelId="{1958F4AF-C850-4CC5-B147-90AB4DCE7A9D}" type="pres">
      <dgm:prSet presAssocID="{6FFD04EB-D6CF-4930-A1B4-0E6D13D839E5}" presName="root" presStyleCnt="0">
        <dgm:presLayoutVars>
          <dgm:dir/>
          <dgm:resizeHandles val="exact"/>
        </dgm:presLayoutVars>
      </dgm:prSet>
      <dgm:spPr/>
    </dgm:pt>
    <dgm:pt modelId="{DD76A32D-8BEA-4804-9041-6E64A2C6E44C}" type="pres">
      <dgm:prSet presAssocID="{A881EC07-C593-4222-B384-FFBA74A272C2}" presName="compNode" presStyleCnt="0"/>
      <dgm:spPr/>
    </dgm:pt>
    <dgm:pt modelId="{CB6AF20A-02A8-45AA-B7D7-9287B16EDB92}" type="pres">
      <dgm:prSet presAssocID="{A881EC07-C593-4222-B384-FFBA74A272C2}" presName="iconRect" presStyleLbl="node1" presStyleIdx="0" presStyleCnt="1" custFlipHor="1" custScaleX="11835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ine"/>
        </a:ext>
      </dgm:extLst>
    </dgm:pt>
    <dgm:pt modelId="{5711A571-6E31-416A-8854-666AD4E49319}" type="pres">
      <dgm:prSet presAssocID="{A881EC07-C593-4222-B384-FFBA74A272C2}" presName="spaceRect" presStyleCnt="0"/>
      <dgm:spPr/>
    </dgm:pt>
    <dgm:pt modelId="{CC67A9FF-634B-4D2B-8117-3EA40587F507}" type="pres">
      <dgm:prSet presAssocID="{A881EC07-C593-4222-B384-FFBA74A272C2}" presName="textRect" presStyleLbl="revTx" presStyleIdx="0" presStyleCnt="1">
        <dgm:presLayoutVars>
          <dgm:chMax val="1"/>
          <dgm:chPref val="1"/>
        </dgm:presLayoutVars>
      </dgm:prSet>
      <dgm:spPr/>
    </dgm:pt>
  </dgm:ptLst>
  <dgm:cxnLst>
    <dgm:cxn modelId="{A338744B-696D-814A-B305-976326F0E8E3}" type="presOf" srcId="{A881EC07-C593-4222-B384-FFBA74A272C2}" destId="{CC67A9FF-634B-4D2B-8117-3EA40587F507}" srcOrd="0" destOrd="0" presId="urn:microsoft.com/office/officeart/2018/2/layout/IconLabelList"/>
    <dgm:cxn modelId="{B1B5DBBE-9D1B-41FA-8654-226DEDD41A70}" srcId="{6FFD04EB-D6CF-4930-A1B4-0E6D13D839E5}" destId="{A881EC07-C593-4222-B384-FFBA74A272C2}" srcOrd="0" destOrd="0" parTransId="{576EE349-6783-4DBA-958C-B998D2B77A6B}" sibTransId="{9279C452-9003-4012-8953-425226FA9BEF}"/>
    <dgm:cxn modelId="{00A6B4D3-B33E-0441-8BDC-47FD926A85F9}" type="presOf" srcId="{6FFD04EB-D6CF-4930-A1B4-0E6D13D839E5}" destId="{1958F4AF-C850-4CC5-B147-90AB4DCE7A9D}" srcOrd="0" destOrd="0" presId="urn:microsoft.com/office/officeart/2018/2/layout/IconLabelList"/>
    <dgm:cxn modelId="{2655E0B0-C8C7-684F-AB37-73A14D3F1879}" type="presParOf" srcId="{1958F4AF-C850-4CC5-B147-90AB4DCE7A9D}" destId="{DD76A32D-8BEA-4804-9041-6E64A2C6E44C}" srcOrd="0" destOrd="0" presId="urn:microsoft.com/office/officeart/2018/2/layout/IconLabelList"/>
    <dgm:cxn modelId="{3BECE11D-8787-C74F-9027-45CD7AEC97BB}" type="presParOf" srcId="{DD76A32D-8BEA-4804-9041-6E64A2C6E44C}" destId="{CB6AF20A-02A8-45AA-B7D7-9287B16EDB92}" srcOrd="0" destOrd="0" presId="urn:microsoft.com/office/officeart/2018/2/layout/IconLabelList"/>
    <dgm:cxn modelId="{FE482862-8523-8240-837D-ABA38BA6F7A8}" type="presParOf" srcId="{DD76A32D-8BEA-4804-9041-6E64A2C6E44C}" destId="{5711A571-6E31-416A-8854-666AD4E49319}" srcOrd="1" destOrd="0" presId="urn:microsoft.com/office/officeart/2018/2/layout/IconLabelList"/>
    <dgm:cxn modelId="{E3EA76DE-8AF3-464E-8EDA-661770BC0703}" type="presParOf" srcId="{DD76A32D-8BEA-4804-9041-6E64A2C6E44C}" destId="{CC67A9FF-634B-4D2B-8117-3EA40587F507}" srcOrd="2" destOrd="0" presId="urn:microsoft.com/office/officeart/2018/2/layout/IconLabelLis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FD04EB-D6CF-4930-A1B4-0E6D13D839E5}" type="doc">
      <dgm:prSet loTypeId="urn:microsoft.com/office/officeart/2018/2/layout/Icon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DD337303-236C-4F46-8570-D44BE5624B00}">
      <dgm:prSet/>
      <dgm:spPr/>
      <dgm:t>
        <a:bodyPr/>
        <a:lstStyle/>
        <a:p>
          <a:pPr>
            <a:lnSpc>
              <a:spcPct val="100000"/>
            </a:lnSpc>
          </a:pPr>
          <a:r>
            <a:rPr lang="en-US" dirty="0"/>
            <a:t>Interactions</a:t>
          </a:r>
        </a:p>
      </dgm:t>
    </dgm:pt>
    <dgm:pt modelId="{55509D95-B75B-B843-B0CE-349D63A0F752}" type="parTrans" cxnId="{23B19DDF-229B-6E45-9DEA-7AA3122E646B}">
      <dgm:prSet/>
      <dgm:spPr/>
      <dgm:t>
        <a:bodyPr/>
        <a:lstStyle/>
        <a:p>
          <a:endParaRPr lang="fr-FR"/>
        </a:p>
      </dgm:t>
    </dgm:pt>
    <dgm:pt modelId="{B8D76A9C-436A-AB49-AFA5-5B3078759BD8}" type="sibTrans" cxnId="{23B19DDF-229B-6E45-9DEA-7AA3122E646B}">
      <dgm:prSet/>
      <dgm:spPr/>
      <dgm:t>
        <a:bodyPr/>
        <a:lstStyle/>
        <a:p>
          <a:endParaRPr lang="fr-FR"/>
        </a:p>
      </dgm:t>
    </dgm:pt>
    <dgm:pt modelId="{1958F4AF-C850-4CC5-B147-90AB4DCE7A9D}" type="pres">
      <dgm:prSet presAssocID="{6FFD04EB-D6CF-4930-A1B4-0E6D13D839E5}" presName="root" presStyleCnt="0">
        <dgm:presLayoutVars>
          <dgm:dir/>
          <dgm:resizeHandles val="exact"/>
        </dgm:presLayoutVars>
      </dgm:prSet>
      <dgm:spPr/>
    </dgm:pt>
    <dgm:pt modelId="{93D1C747-BAB9-0149-B4B2-55F63DFA2062}" type="pres">
      <dgm:prSet presAssocID="{DD337303-236C-4F46-8570-D44BE5624B00}" presName="compNode" presStyleCnt="0"/>
      <dgm:spPr/>
    </dgm:pt>
    <dgm:pt modelId="{763A8409-7E0A-884E-ADB0-0D2F83FAF6CF}" type="pres">
      <dgm:prSet presAssocID="{DD337303-236C-4F46-8570-D44BE5624B00}" presName="iconRect" presStyleLbl="node1" presStyleIdx="0" presStyleCnt="1"/>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pt>
    <dgm:pt modelId="{8362796B-A58E-8349-8689-AF87CDEE0C16}" type="pres">
      <dgm:prSet presAssocID="{DD337303-236C-4F46-8570-D44BE5624B00}" presName="spaceRect" presStyleCnt="0"/>
      <dgm:spPr/>
    </dgm:pt>
    <dgm:pt modelId="{13ED67FF-D90B-E74E-8ED2-667A1C742F01}" type="pres">
      <dgm:prSet presAssocID="{DD337303-236C-4F46-8570-D44BE5624B00}" presName="textRect" presStyleLbl="revTx" presStyleIdx="0" presStyleCnt="1">
        <dgm:presLayoutVars>
          <dgm:chMax val="1"/>
          <dgm:chPref val="1"/>
        </dgm:presLayoutVars>
      </dgm:prSet>
      <dgm:spPr/>
    </dgm:pt>
  </dgm:ptLst>
  <dgm:cxnLst>
    <dgm:cxn modelId="{F7BB0A7A-CB97-0940-AA74-18F436A0E946}" type="presOf" srcId="{DD337303-236C-4F46-8570-D44BE5624B00}" destId="{13ED67FF-D90B-E74E-8ED2-667A1C742F01}" srcOrd="0" destOrd="0" presId="urn:microsoft.com/office/officeart/2018/2/layout/IconLabelList"/>
    <dgm:cxn modelId="{00A6B4D3-B33E-0441-8BDC-47FD926A85F9}" type="presOf" srcId="{6FFD04EB-D6CF-4930-A1B4-0E6D13D839E5}" destId="{1958F4AF-C850-4CC5-B147-90AB4DCE7A9D}" srcOrd="0" destOrd="0" presId="urn:microsoft.com/office/officeart/2018/2/layout/IconLabelList"/>
    <dgm:cxn modelId="{23B19DDF-229B-6E45-9DEA-7AA3122E646B}" srcId="{6FFD04EB-D6CF-4930-A1B4-0E6D13D839E5}" destId="{DD337303-236C-4F46-8570-D44BE5624B00}" srcOrd="0" destOrd="0" parTransId="{55509D95-B75B-B843-B0CE-349D63A0F752}" sibTransId="{B8D76A9C-436A-AB49-AFA5-5B3078759BD8}"/>
    <dgm:cxn modelId="{292AABDA-B21F-B34C-AC2B-ABD003612696}" type="presParOf" srcId="{1958F4AF-C850-4CC5-B147-90AB4DCE7A9D}" destId="{93D1C747-BAB9-0149-B4B2-55F63DFA2062}" srcOrd="0" destOrd="0" presId="urn:microsoft.com/office/officeart/2018/2/layout/IconLabelList"/>
    <dgm:cxn modelId="{D086CC71-A387-F242-81EB-E5E5A8163849}" type="presParOf" srcId="{93D1C747-BAB9-0149-B4B2-55F63DFA2062}" destId="{763A8409-7E0A-884E-ADB0-0D2F83FAF6CF}" srcOrd="0" destOrd="0" presId="urn:microsoft.com/office/officeart/2018/2/layout/IconLabelList"/>
    <dgm:cxn modelId="{6832401F-43A8-C140-A69E-9BB747CEDD49}" type="presParOf" srcId="{93D1C747-BAB9-0149-B4B2-55F63DFA2062}" destId="{8362796B-A58E-8349-8689-AF87CDEE0C16}" srcOrd="1" destOrd="0" presId="urn:microsoft.com/office/officeart/2018/2/layout/IconLabelList"/>
    <dgm:cxn modelId="{050E42E9-87AC-C447-AEC2-9CE10638828A}" type="presParOf" srcId="{93D1C747-BAB9-0149-B4B2-55F63DFA2062}" destId="{13ED67FF-D90B-E74E-8ED2-667A1C742F01}" srcOrd="2" destOrd="0" presId="urn:microsoft.com/office/officeart/2018/2/layout/IconLabel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A086C58-6FF6-4DCA-B8C7-4D06925F3BD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BF537D8-E5D0-44FD-8C15-79FA61AF2F3E}">
      <dgm:prSet/>
      <dgm:spPr/>
      <dgm:t>
        <a:bodyPr/>
        <a:lstStyle/>
        <a:p>
          <a:r>
            <a:rPr lang="fr-FR"/>
            <a:t>Très grande variabilité des usages</a:t>
          </a:r>
          <a:endParaRPr lang="en-US"/>
        </a:p>
      </dgm:t>
    </dgm:pt>
    <dgm:pt modelId="{E7814C11-FB86-4508-8B49-45014B1C012B}" type="parTrans" cxnId="{E5A67BD3-9499-457F-B1E7-4CA8D8EA3BCF}">
      <dgm:prSet/>
      <dgm:spPr/>
      <dgm:t>
        <a:bodyPr/>
        <a:lstStyle/>
        <a:p>
          <a:endParaRPr lang="en-US"/>
        </a:p>
      </dgm:t>
    </dgm:pt>
    <dgm:pt modelId="{0ACD58E5-D32D-4579-8C51-491A0EC79770}" type="sibTrans" cxnId="{E5A67BD3-9499-457F-B1E7-4CA8D8EA3BCF}">
      <dgm:prSet/>
      <dgm:spPr/>
      <dgm:t>
        <a:bodyPr/>
        <a:lstStyle/>
        <a:p>
          <a:endParaRPr lang="en-US"/>
        </a:p>
      </dgm:t>
    </dgm:pt>
    <dgm:pt modelId="{8711F369-588A-4038-96B2-09755A0C5E66}">
      <dgm:prSet/>
      <dgm:spPr/>
      <dgm:t>
        <a:bodyPr/>
        <a:lstStyle/>
        <a:p>
          <a:r>
            <a:rPr lang="fr-FR"/>
            <a:t>Agilité </a:t>
          </a:r>
          <a:endParaRPr lang="en-US"/>
        </a:p>
      </dgm:t>
    </dgm:pt>
    <dgm:pt modelId="{BB3153E6-01D3-4D11-A5EE-A07B908EB46B}" type="parTrans" cxnId="{72AB68E1-304B-4797-817A-50076AB1F748}">
      <dgm:prSet/>
      <dgm:spPr/>
      <dgm:t>
        <a:bodyPr/>
        <a:lstStyle/>
        <a:p>
          <a:endParaRPr lang="en-US"/>
        </a:p>
      </dgm:t>
    </dgm:pt>
    <dgm:pt modelId="{DDE27847-0367-4B8B-8D7F-8B0CD4CD010D}" type="sibTrans" cxnId="{72AB68E1-304B-4797-817A-50076AB1F748}">
      <dgm:prSet/>
      <dgm:spPr/>
      <dgm:t>
        <a:bodyPr/>
        <a:lstStyle/>
        <a:p>
          <a:endParaRPr lang="en-US"/>
        </a:p>
      </dgm:t>
    </dgm:pt>
    <dgm:pt modelId="{25AB2909-C8DB-424C-82E0-63D979FDEC8F}">
      <dgm:prSet/>
      <dgm:spPr/>
      <dgm:t>
        <a:bodyPr/>
        <a:lstStyle/>
        <a:p>
          <a:r>
            <a:rPr lang="fr-FR"/>
            <a:t>Composition de composants</a:t>
          </a:r>
          <a:endParaRPr lang="en-US"/>
        </a:p>
      </dgm:t>
    </dgm:pt>
    <dgm:pt modelId="{2CFC6DA1-E310-46F3-928E-44D026A32ED2}" type="parTrans" cxnId="{52403C2D-50DB-4BB8-A829-CA20F0C3B703}">
      <dgm:prSet/>
      <dgm:spPr/>
      <dgm:t>
        <a:bodyPr/>
        <a:lstStyle/>
        <a:p>
          <a:endParaRPr lang="en-US"/>
        </a:p>
      </dgm:t>
    </dgm:pt>
    <dgm:pt modelId="{B174E209-6543-4F6B-B013-C8347BFFAF6D}" type="sibTrans" cxnId="{52403C2D-50DB-4BB8-A829-CA20F0C3B703}">
      <dgm:prSet/>
      <dgm:spPr/>
      <dgm:t>
        <a:bodyPr/>
        <a:lstStyle/>
        <a:p>
          <a:endParaRPr lang="en-US"/>
        </a:p>
      </dgm:t>
    </dgm:pt>
    <dgm:pt modelId="{488EF78C-1D87-42F1-BCB4-E1FA06907FA9}">
      <dgm:prSet/>
      <dgm:spPr/>
      <dgm:t>
        <a:bodyPr/>
        <a:lstStyle/>
        <a:p>
          <a:r>
            <a:rPr lang="fr-FR" dirty="0"/>
            <a:t>Pratiques adaptées ou non au contexte, apprises de contextes précédents, ...</a:t>
          </a:r>
          <a:endParaRPr lang="en-US" dirty="0"/>
        </a:p>
      </dgm:t>
    </dgm:pt>
    <dgm:pt modelId="{68B2C744-AA96-4500-B96C-0E9A10BDFABB}" type="parTrans" cxnId="{2E83575B-354C-4E52-8A07-D06B09A54460}">
      <dgm:prSet/>
      <dgm:spPr/>
      <dgm:t>
        <a:bodyPr/>
        <a:lstStyle/>
        <a:p>
          <a:endParaRPr lang="en-US"/>
        </a:p>
      </dgm:t>
    </dgm:pt>
    <dgm:pt modelId="{611342DB-3BD4-4339-8199-3D5D3B886269}" type="sibTrans" cxnId="{2E83575B-354C-4E52-8A07-D06B09A54460}">
      <dgm:prSet/>
      <dgm:spPr/>
      <dgm:t>
        <a:bodyPr/>
        <a:lstStyle/>
        <a:p>
          <a:endParaRPr lang="en-US"/>
        </a:p>
      </dgm:t>
    </dgm:pt>
    <dgm:pt modelId="{C7EF3E25-FF6D-44D4-8660-E8AC6F1B2A94}" type="pres">
      <dgm:prSet presAssocID="{DA086C58-6FF6-4DCA-B8C7-4D06925F3BDC}" presName="root" presStyleCnt="0">
        <dgm:presLayoutVars>
          <dgm:dir/>
          <dgm:resizeHandles val="exact"/>
        </dgm:presLayoutVars>
      </dgm:prSet>
      <dgm:spPr/>
    </dgm:pt>
    <dgm:pt modelId="{A8A719CA-3396-4207-9522-3CFFF7DD9058}" type="pres">
      <dgm:prSet presAssocID="{9BF537D8-E5D0-44FD-8C15-79FA61AF2F3E}" presName="compNode" presStyleCnt="0"/>
      <dgm:spPr/>
    </dgm:pt>
    <dgm:pt modelId="{28978F07-2491-47EA-BA2F-265FA9AF31B0}" type="pres">
      <dgm:prSet presAssocID="{9BF537D8-E5D0-44FD-8C15-79FA61AF2F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mélioration continue"/>
        </a:ext>
      </dgm:extLst>
    </dgm:pt>
    <dgm:pt modelId="{40741D2A-8297-485C-B81D-198CB5D2120D}" type="pres">
      <dgm:prSet presAssocID="{9BF537D8-E5D0-44FD-8C15-79FA61AF2F3E}" presName="spaceRect" presStyleCnt="0"/>
      <dgm:spPr/>
    </dgm:pt>
    <dgm:pt modelId="{DE6709A9-ACED-4FC4-9749-2FAAEF4CC6DB}" type="pres">
      <dgm:prSet presAssocID="{9BF537D8-E5D0-44FD-8C15-79FA61AF2F3E}" presName="textRect" presStyleLbl="revTx" presStyleIdx="0" presStyleCnt="4">
        <dgm:presLayoutVars>
          <dgm:chMax val="1"/>
          <dgm:chPref val="1"/>
        </dgm:presLayoutVars>
      </dgm:prSet>
      <dgm:spPr/>
    </dgm:pt>
    <dgm:pt modelId="{8F12479D-6429-40B7-ABF7-B03057F82D2D}" type="pres">
      <dgm:prSet presAssocID="{0ACD58E5-D32D-4579-8C51-491A0EC79770}" presName="sibTrans" presStyleCnt="0"/>
      <dgm:spPr/>
    </dgm:pt>
    <dgm:pt modelId="{58227BEC-1758-4564-87B5-72345BF29AE4}" type="pres">
      <dgm:prSet presAssocID="{8711F369-588A-4038-96B2-09755A0C5E66}" presName="compNode" presStyleCnt="0"/>
      <dgm:spPr/>
    </dgm:pt>
    <dgm:pt modelId="{95FF4C0E-06A2-4191-8667-A8AAA46F3B0B}" type="pres">
      <dgm:prSet presAssocID="{8711F369-588A-4038-96B2-09755A0C5E66}"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épéter"/>
        </a:ext>
      </dgm:extLst>
    </dgm:pt>
    <dgm:pt modelId="{FC88A619-0CE0-4B4F-9143-479BC63415A5}" type="pres">
      <dgm:prSet presAssocID="{8711F369-588A-4038-96B2-09755A0C5E66}" presName="spaceRect" presStyleCnt="0"/>
      <dgm:spPr/>
    </dgm:pt>
    <dgm:pt modelId="{56866838-4DF6-4FAE-9207-9422696F520F}" type="pres">
      <dgm:prSet presAssocID="{8711F369-588A-4038-96B2-09755A0C5E66}" presName="textRect" presStyleLbl="revTx" presStyleIdx="1" presStyleCnt="4">
        <dgm:presLayoutVars>
          <dgm:chMax val="1"/>
          <dgm:chPref val="1"/>
        </dgm:presLayoutVars>
      </dgm:prSet>
      <dgm:spPr/>
    </dgm:pt>
    <dgm:pt modelId="{CFE3B693-CB45-47D8-8393-7844FD3B59EB}" type="pres">
      <dgm:prSet presAssocID="{DDE27847-0367-4B8B-8D7F-8B0CD4CD010D}" presName="sibTrans" presStyleCnt="0"/>
      <dgm:spPr/>
    </dgm:pt>
    <dgm:pt modelId="{33D5C031-5F42-4326-AE9C-B6F0C65D06AF}" type="pres">
      <dgm:prSet presAssocID="{25AB2909-C8DB-424C-82E0-63D979FDEC8F}" presName="compNode" presStyleCnt="0"/>
      <dgm:spPr/>
    </dgm:pt>
    <dgm:pt modelId="{0AEA9250-4970-4DB5-A03C-9C8850D15C48}" type="pres">
      <dgm:prSet presAssocID="{25AB2909-C8DB-424C-82E0-63D979FDEC8F}"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ork and knife"/>
        </a:ext>
      </dgm:extLst>
    </dgm:pt>
    <dgm:pt modelId="{780AC0EE-DA37-43DC-984F-C6E7F980BE66}" type="pres">
      <dgm:prSet presAssocID="{25AB2909-C8DB-424C-82E0-63D979FDEC8F}" presName="spaceRect" presStyleCnt="0"/>
      <dgm:spPr/>
    </dgm:pt>
    <dgm:pt modelId="{66A800DA-32BE-4CFC-8A91-FDCF1433F8A3}" type="pres">
      <dgm:prSet presAssocID="{25AB2909-C8DB-424C-82E0-63D979FDEC8F}" presName="textRect" presStyleLbl="revTx" presStyleIdx="2" presStyleCnt="4">
        <dgm:presLayoutVars>
          <dgm:chMax val="1"/>
          <dgm:chPref val="1"/>
        </dgm:presLayoutVars>
      </dgm:prSet>
      <dgm:spPr/>
    </dgm:pt>
    <dgm:pt modelId="{65EAD92B-DBFF-4402-A5BC-17621F7758E4}" type="pres">
      <dgm:prSet presAssocID="{B174E209-6543-4F6B-B013-C8347BFFAF6D}" presName="sibTrans" presStyleCnt="0"/>
      <dgm:spPr/>
    </dgm:pt>
    <dgm:pt modelId="{CACBD411-4402-4164-9E63-E81414FE21D9}" type="pres">
      <dgm:prSet presAssocID="{488EF78C-1D87-42F1-BCB4-E1FA06907FA9}" presName="compNode" presStyleCnt="0"/>
      <dgm:spPr/>
    </dgm:pt>
    <dgm:pt modelId="{E4EBD524-87D7-4E08-8FF9-AE70EA3AFF7E}" type="pres">
      <dgm:prSet presAssocID="{488EF78C-1D87-42F1-BCB4-E1FA06907F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84DF7E91-882C-46EF-82BE-055D852BDB7C}" type="pres">
      <dgm:prSet presAssocID="{488EF78C-1D87-42F1-BCB4-E1FA06907FA9}" presName="spaceRect" presStyleCnt="0"/>
      <dgm:spPr/>
    </dgm:pt>
    <dgm:pt modelId="{65310641-EDE3-4146-AC1E-86F4CA2934B6}" type="pres">
      <dgm:prSet presAssocID="{488EF78C-1D87-42F1-BCB4-E1FA06907FA9}" presName="textRect" presStyleLbl="revTx" presStyleIdx="3" presStyleCnt="4" custScaleX="276431" custScaleY="65788">
        <dgm:presLayoutVars>
          <dgm:chMax val="1"/>
          <dgm:chPref val="1"/>
        </dgm:presLayoutVars>
      </dgm:prSet>
      <dgm:spPr/>
    </dgm:pt>
  </dgm:ptLst>
  <dgm:cxnLst>
    <dgm:cxn modelId="{925FA207-EEDA-E941-A1C3-D6C0F985D2D9}" type="presOf" srcId="{8711F369-588A-4038-96B2-09755A0C5E66}" destId="{56866838-4DF6-4FAE-9207-9422696F520F}" srcOrd="0" destOrd="0" presId="urn:microsoft.com/office/officeart/2018/2/layout/IconLabelList"/>
    <dgm:cxn modelId="{52403C2D-50DB-4BB8-A829-CA20F0C3B703}" srcId="{DA086C58-6FF6-4DCA-B8C7-4D06925F3BDC}" destId="{25AB2909-C8DB-424C-82E0-63D979FDEC8F}" srcOrd="2" destOrd="0" parTransId="{2CFC6DA1-E310-46F3-928E-44D026A32ED2}" sibTransId="{B174E209-6543-4F6B-B013-C8347BFFAF6D}"/>
    <dgm:cxn modelId="{7FB14D32-4875-4FE9-9590-9EEF658CCCB9}" type="presOf" srcId="{DA086C58-6FF6-4DCA-B8C7-4D06925F3BDC}" destId="{C7EF3E25-FF6D-44D4-8660-E8AC6F1B2A94}" srcOrd="0" destOrd="0" presId="urn:microsoft.com/office/officeart/2018/2/layout/IconLabelList"/>
    <dgm:cxn modelId="{2E83575B-354C-4E52-8A07-D06B09A54460}" srcId="{DA086C58-6FF6-4DCA-B8C7-4D06925F3BDC}" destId="{488EF78C-1D87-42F1-BCB4-E1FA06907FA9}" srcOrd="3" destOrd="0" parTransId="{68B2C744-AA96-4500-B96C-0E9A10BDFABB}" sibTransId="{611342DB-3BD4-4339-8199-3D5D3B886269}"/>
    <dgm:cxn modelId="{0DB34361-0BCC-0C44-8F3F-CA553160C07D}" type="presOf" srcId="{25AB2909-C8DB-424C-82E0-63D979FDEC8F}" destId="{66A800DA-32BE-4CFC-8A91-FDCF1433F8A3}" srcOrd="0" destOrd="0" presId="urn:microsoft.com/office/officeart/2018/2/layout/IconLabelList"/>
    <dgm:cxn modelId="{0471908B-BA0F-2845-B22E-2BD42A251B54}" type="presOf" srcId="{9BF537D8-E5D0-44FD-8C15-79FA61AF2F3E}" destId="{DE6709A9-ACED-4FC4-9749-2FAAEF4CC6DB}" srcOrd="0" destOrd="0" presId="urn:microsoft.com/office/officeart/2018/2/layout/IconLabelList"/>
    <dgm:cxn modelId="{048DF8C4-91EF-2B4B-B561-D85452206407}" type="presOf" srcId="{488EF78C-1D87-42F1-BCB4-E1FA06907FA9}" destId="{65310641-EDE3-4146-AC1E-86F4CA2934B6}" srcOrd="0" destOrd="0" presId="urn:microsoft.com/office/officeart/2018/2/layout/IconLabelList"/>
    <dgm:cxn modelId="{E5A67BD3-9499-457F-B1E7-4CA8D8EA3BCF}" srcId="{DA086C58-6FF6-4DCA-B8C7-4D06925F3BDC}" destId="{9BF537D8-E5D0-44FD-8C15-79FA61AF2F3E}" srcOrd="0" destOrd="0" parTransId="{E7814C11-FB86-4508-8B49-45014B1C012B}" sibTransId="{0ACD58E5-D32D-4579-8C51-491A0EC79770}"/>
    <dgm:cxn modelId="{72AB68E1-304B-4797-817A-50076AB1F748}" srcId="{DA086C58-6FF6-4DCA-B8C7-4D06925F3BDC}" destId="{8711F369-588A-4038-96B2-09755A0C5E66}" srcOrd="1" destOrd="0" parTransId="{BB3153E6-01D3-4D11-A5EE-A07B908EB46B}" sibTransId="{DDE27847-0367-4B8B-8D7F-8B0CD4CD010D}"/>
    <dgm:cxn modelId="{C8E3B79D-B1E9-DE4B-ADCA-140B4EF887E7}" type="presParOf" srcId="{C7EF3E25-FF6D-44D4-8660-E8AC6F1B2A94}" destId="{A8A719CA-3396-4207-9522-3CFFF7DD9058}" srcOrd="0" destOrd="0" presId="urn:microsoft.com/office/officeart/2018/2/layout/IconLabelList"/>
    <dgm:cxn modelId="{FA60DBB4-27CB-9A4E-A372-F74F41AED195}" type="presParOf" srcId="{A8A719CA-3396-4207-9522-3CFFF7DD9058}" destId="{28978F07-2491-47EA-BA2F-265FA9AF31B0}" srcOrd="0" destOrd="0" presId="urn:microsoft.com/office/officeart/2018/2/layout/IconLabelList"/>
    <dgm:cxn modelId="{67FC8070-098F-2F4C-86C8-55CB2D3D128E}" type="presParOf" srcId="{A8A719CA-3396-4207-9522-3CFFF7DD9058}" destId="{40741D2A-8297-485C-B81D-198CB5D2120D}" srcOrd="1" destOrd="0" presId="urn:microsoft.com/office/officeart/2018/2/layout/IconLabelList"/>
    <dgm:cxn modelId="{D2C6999C-B60D-E54E-B854-81578CDDCF81}" type="presParOf" srcId="{A8A719CA-3396-4207-9522-3CFFF7DD9058}" destId="{DE6709A9-ACED-4FC4-9749-2FAAEF4CC6DB}" srcOrd="2" destOrd="0" presId="urn:microsoft.com/office/officeart/2018/2/layout/IconLabelList"/>
    <dgm:cxn modelId="{149B003B-F449-F544-AC43-DD32610FFBE1}" type="presParOf" srcId="{C7EF3E25-FF6D-44D4-8660-E8AC6F1B2A94}" destId="{8F12479D-6429-40B7-ABF7-B03057F82D2D}" srcOrd="1" destOrd="0" presId="urn:microsoft.com/office/officeart/2018/2/layout/IconLabelList"/>
    <dgm:cxn modelId="{CD583502-CAE8-8A4D-80F1-156EA2C30D0F}" type="presParOf" srcId="{C7EF3E25-FF6D-44D4-8660-E8AC6F1B2A94}" destId="{58227BEC-1758-4564-87B5-72345BF29AE4}" srcOrd="2" destOrd="0" presId="urn:microsoft.com/office/officeart/2018/2/layout/IconLabelList"/>
    <dgm:cxn modelId="{A3BC8E69-65B8-8F41-9A04-359B77951182}" type="presParOf" srcId="{58227BEC-1758-4564-87B5-72345BF29AE4}" destId="{95FF4C0E-06A2-4191-8667-A8AAA46F3B0B}" srcOrd="0" destOrd="0" presId="urn:microsoft.com/office/officeart/2018/2/layout/IconLabelList"/>
    <dgm:cxn modelId="{E1720F71-A52F-6E46-A240-4F8D36C01938}" type="presParOf" srcId="{58227BEC-1758-4564-87B5-72345BF29AE4}" destId="{FC88A619-0CE0-4B4F-9143-479BC63415A5}" srcOrd="1" destOrd="0" presId="urn:microsoft.com/office/officeart/2018/2/layout/IconLabelList"/>
    <dgm:cxn modelId="{30405197-F504-9D46-9404-EB03B1FBB7F5}" type="presParOf" srcId="{58227BEC-1758-4564-87B5-72345BF29AE4}" destId="{56866838-4DF6-4FAE-9207-9422696F520F}" srcOrd="2" destOrd="0" presId="urn:microsoft.com/office/officeart/2018/2/layout/IconLabelList"/>
    <dgm:cxn modelId="{F7B42145-C215-6149-9EA0-F21707551015}" type="presParOf" srcId="{C7EF3E25-FF6D-44D4-8660-E8AC6F1B2A94}" destId="{CFE3B693-CB45-47D8-8393-7844FD3B59EB}" srcOrd="3" destOrd="0" presId="urn:microsoft.com/office/officeart/2018/2/layout/IconLabelList"/>
    <dgm:cxn modelId="{A6DFACBB-0C6C-A349-AEEF-97E03FFE0142}" type="presParOf" srcId="{C7EF3E25-FF6D-44D4-8660-E8AC6F1B2A94}" destId="{33D5C031-5F42-4326-AE9C-B6F0C65D06AF}" srcOrd="4" destOrd="0" presId="urn:microsoft.com/office/officeart/2018/2/layout/IconLabelList"/>
    <dgm:cxn modelId="{7B47B9A1-77C4-E144-8D6D-8C45E6B3D094}" type="presParOf" srcId="{33D5C031-5F42-4326-AE9C-B6F0C65D06AF}" destId="{0AEA9250-4970-4DB5-A03C-9C8850D15C48}" srcOrd="0" destOrd="0" presId="urn:microsoft.com/office/officeart/2018/2/layout/IconLabelList"/>
    <dgm:cxn modelId="{E3568C03-8C3D-1C4D-B929-ADD41C603380}" type="presParOf" srcId="{33D5C031-5F42-4326-AE9C-B6F0C65D06AF}" destId="{780AC0EE-DA37-43DC-984F-C6E7F980BE66}" srcOrd="1" destOrd="0" presId="urn:microsoft.com/office/officeart/2018/2/layout/IconLabelList"/>
    <dgm:cxn modelId="{FCD2F362-1B74-5743-A531-29E2C44F791E}" type="presParOf" srcId="{33D5C031-5F42-4326-AE9C-B6F0C65D06AF}" destId="{66A800DA-32BE-4CFC-8A91-FDCF1433F8A3}" srcOrd="2" destOrd="0" presId="urn:microsoft.com/office/officeart/2018/2/layout/IconLabelList"/>
    <dgm:cxn modelId="{BE18B0DD-1CC9-C743-A69E-A3BB7AC0C2A2}" type="presParOf" srcId="{C7EF3E25-FF6D-44D4-8660-E8AC6F1B2A94}" destId="{65EAD92B-DBFF-4402-A5BC-17621F7758E4}" srcOrd="5" destOrd="0" presId="urn:microsoft.com/office/officeart/2018/2/layout/IconLabelList"/>
    <dgm:cxn modelId="{C24559EB-D90F-B147-B2A0-71EB06D2095F}" type="presParOf" srcId="{C7EF3E25-FF6D-44D4-8660-E8AC6F1B2A94}" destId="{CACBD411-4402-4164-9E63-E81414FE21D9}" srcOrd="6" destOrd="0" presId="urn:microsoft.com/office/officeart/2018/2/layout/IconLabelList"/>
    <dgm:cxn modelId="{CB13D223-3C89-EB46-B3F3-1345E2355FD0}" type="presParOf" srcId="{CACBD411-4402-4164-9E63-E81414FE21D9}" destId="{E4EBD524-87D7-4E08-8FF9-AE70EA3AFF7E}" srcOrd="0" destOrd="0" presId="urn:microsoft.com/office/officeart/2018/2/layout/IconLabelList"/>
    <dgm:cxn modelId="{47C203EA-2D55-4546-B692-179B3EDB2FFD}" type="presParOf" srcId="{CACBD411-4402-4164-9E63-E81414FE21D9}" destId="{84DF7E91-882C-46EF-82BE-055D852BDB7C}" srcOrd="1" destOrd="0" presId="urn:microsoft.com/office/officeart/2018/2/layout/IconLabelList"/>
    <dgm:cxn modelId="{D98667DE-BDF7-9E47-A47A-A781F7777966}" type="presParOf" srcId="{CACBD411-4402-4164-9E63-E81414FE21D9}" destId="{65310641-EDE3-4146-AC1E-86F4CA2934B6}" srcOrd="2" destOrd="0" presId="urn:microsoft.com/office/officeart/2018/2/layout/IconLabelList"/>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A086C58-6FF6-4DCA-B8C7-4D06925F3BD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3410CE3-D558-4203-98E5-F7EA2185B31F}">
      <dgm:prSet/>
      <dgm:spPr/>
      <dgm:t>
        <a:bodyPr/>
        <a:lstStyle/>
        <a:p>
          <a:pPr>
            <a:lnSpc>
              <a:spcPct val="100000"/>
            </a:lnSpc>
          </a:pPr>
          <a:r>
            <a:rPr lang="fr-FR" dirty="0"/>
            <a:t>Bonnes Pratiques, Normes à respecter </a:t>
          </a:r>
          <a:endParaRPr lang="en-US" dirty="0"/>
        </a:p>
      </dgm:t>
    </dgm:pt>
    <dgm:pt modelId="{59C0A53E-3306-4B68-AB0B-DD1FE01A9448}" type="parTrans" cxnId="{91BC7B55-09A1-4047-B701-E0E5CD2DB132}">
      <dgm:prSet/>
      <dgm:spPr/>
      <dgm:t>
        <a:bodyPr/>
        <a:lstStyle/>
        <a:p>
          <a:endParaRPr lang="en-US"/>
        </a:p>
      </dgm:t>
    </dgm:pt>
    <dgm:pt modelId="{8BCC2CB6-B639-4E73-9BEB-2EBB58E9EFBC}" type="sibTrans" cxnId="{91BC7B55-09A1-4047-B701-E0E5CD2DB132}">
      <dgm:prSet/>
      <dgm:spPr/>
      <dgm:t>
        <a:bodyPr/>
        <a:lstStyle/>
        <a:p>
          <a:endParaRPr lang="en-US"/>
        </a:p>
      </dgm:t>
    </dgm:pt>
    <dgm:pt modelId="{4FA024FA-D2B3-4F3B-B8C0-3358EBD2DEC4}">
      <dgm:prSet/>
      <dgm:spPr/>
      <dgm:t>
        <a:bodyPr/>
        <a:lstStyle/>
        <a:p>
          <a:pPr>
            <a:lnSpc>
              <a:spcPct val="100000"/>
            </a:lnSpc>
          </a:pPr>
          <a:r>
            <a:rPr lang="fr-FR" dirty="0"/>
            <a:t>Des compromis entre performances et coûts</a:t>
          </a:r>
          <a:endParaRPr lang="en-US" dirty="0"/>
        </a:p>
      </dgm:t>
    </dgm:pt>
    <dgm:pt modelId="{8F1B7F7D-933E-485D-B75B-8D4A1D6763B2}" type="parTrans" cxnId="{0F86FB9A-1346-4A3A-A7FB-A0B56DA5A7EE}">
      <dgm:prSet/>
      <dgm:spPr/>
      <dgm:t>
        <a:bodyPr/>
        <a:lstStyle/>
        <a:p>
          <a:endParaRPr lang="en-US"/>
        </a:p>
      </dgm:t>
    </dgm:pt>
    <dgm:pt modelId="{58272613-8864-4AEA-98B5-9BF953466416}" type="sibTrans" cxnId="{0F86FB9A-1346-4A3A-A7FB-A0B56DA5A7EE}">
      <dgm:prSet/>
      <dgm:spPr/>
      <dgm:t>
        <a:bodyPr/>
        <a:lstStyle/>
        <a:p>
          <a:endParaRPr lang="en-US"/>
        </a:p>
      </dgm:t>
    </dgm:pt>
    <dgm:pt modelId="{0B83E9E0-141C-4CBD-9F5F-4B319F2EF518}">
      <dgm:prSet/>
      <dgm:spPr/>
      <dgm:t>
        <a:bodyPr/>
        <a:lstStyle/>
        <a:p>
          <a:pPr>
            <a:lnSpc>
              <a:spcPct val="100000"/>
            </a:lnSpc>
          </a:pPr>
          <a:r>
            <a:rPr lang="fr-FR" dirty="0"/>
            <a:t>Contraintes (Physiques, logicielles, usages)</a:t>
          </a:r>
          <a:endParaRPr lang="en-US" dirty="0"/>
        </a:p>
      </dgm:t>
    </dgm:pt>
    <dgm:pt modelId="{3E614559-A5D6-46B3-9895-C99018772F8E}" type="parTrans" cxnId="{5DC0F74E-DAA5-427D-A800-488124680A9C}">
      <dgm:prSet/>
      <dgm:spPr/>
      <dgm:t>
        <a:bodyPr/>
        <a:lstStyle/>
        <a:p>
          <a:endParaRPr lang="en-US"/>
        </a:p>
      </dgm:t>
    </dgm:pt>
    <dgm:pt modelId="{9AC8190C-FFAC-490C-BE4A-76C6DD5AC994}" type="sibTrans" cxnId="{5DC0F74E-DAA5-427D-A800-488124680A9C}">
      <dgm:prSet/>
      <dgm:spPr/>
      <dgm:t>
        <a:bodyPr/>
        <a:lstStyle/>
        <a:p>
          <a:endParaRPr lang="en-US"/>
        </a:p>
      </dgm:t>
    </dgm:pt>
    <dgm:pt modelId="{C7EF3E25-FF6D-44D4-8660-E8AC6F1B2A94}" type="pres">
      <dgm:prSet presAssocID="{DA086C58-6FF6-4DCA-B8C7-4D06925F3BDC}" presName="root" presStyleCnt="0">
        <dgm:presLayoutVars>
          <dgm:dir/>
          <dgm:resizeHandles val="exact"/>
        </dgm:presLayoutVars>
      </dgm:prSet>
      <dgm:spPr/>
    </dgm:pt>
    <dgm:pt modelId="{1DC5A2EA-5AA6-4489-A877-FB4C6E841330}" type="pres">
      <dgm:prSet presAssocID="{0B83E9E0-141C-4CBD-9F5F-4B319F2EF518}" presName="compNode" presStyleCnt="0"/>
      <dgm:spPr/>
    </dgm:pt>
    <dgm:pt modelId="{AEDEF51C-47DC-40A7-A646-CBF1292A29E3}" type="pres">
      <dgm:prSet presAssocID="{0B83E9E0-141C-4CBD-9F5F-4B319F2EF5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vertissement"/>
        </a:ext>
      </dgm:extLst>
    </dgm:pt>
    <dgm:pt modelId="{6AFB2AC8-E5E4-428E-A950-34BFBDF3FFA2}" type="pres">
      <dgm:prSet presAssocID="{0B83E9E0-141C-4CBD-9F5F-4B319F2EF518}" presName="spaceRect" presStyleCnt="0"/>
      <dgm:spPr/>
    </dgm:pt>
    <dgm:pt modelId="{2A8A7665-A576-4996-9291-CF1E02D8AC31}" type="pres">
      <dgm:prSet presAssocID="{0B83E9E0-141C-4CBD-9F5F-4B319F2EF518}" presName="textRect" presStyleLbl="revTx" presStyleIdx="0" presStyleCnt="3">
        <dgm:presLayoutVars>
          <dgm:chMax val="1"/>
          <dgm:chPref val="1"/>
        </dgm:presLayoutVars>
      </dgm:prSet>
      <dgm:spPr/>
    </dgm:pt>
    <dgm:pt modelId="{7877A161-4A67-4708-A51D-6171E0C8A3BB}" type="pres">
      <dgm:prSet presAssocID="{9AC8190C-FFAC-490C-BE4A-76C6DD5AC994}" presName="sibTrans" presStyleCnt="0"/>
      <dgm:spPr/>
    </dgm:pt>
    <dgm:pt modelId="{AA5E81C7-B227-4B01-A65F-63D33DE6BD26}" type="pres">
      <dgm:prSet presAssocID="{B3410CE3-D558-4203-98E5-F7EA2185B31F}" presName="compNode" presStyleCnt="0"/>
      <dgm:spPr/>
    </dgm:pt>
    <dgm:pt modelId="{5527C53F-D2FF-46C3-938E-6D848009272D}" type="pres">
      <dgm:prSet presAssocID="{B3410CE3-D558-4203-98E5-F7EA2185B3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ignée de main"/>
        </a:ext>
      </dgm:extLst>
    </dgm:pt>
    <dgm:pt modelId="{2B5AD453-D1AB-4271-B8EE-6F6B0C30E5A9}" type="pres">
      <dgm:prSet presAssocID="{B3410CE3-D558-4203-98E5-F7EA2185B31F}" presName="spaceRect" presStyleCnt="0"/>
      <dgm:spPr/>
    </dgm:pt>
    <dgm:pt modelId="{01CF821C-A90C-4266-BB3E-715DFA4FBCA3}" type="pres">
      <dgm:prSet presAssocID="{B3410CE3-D558-4203-98E5-F7EA2185B31F}" presName="textRect" presStyleLbl="revTx" presStyleIdx="1" presStyleCnt="3">
        <dgm:presLayoutVars>
          <dgm:chMax val="1"/>
          <dgm:chPref val="1"/>
        </dgm:presLayoutVars>
      </dgm:prSet>
      <dgm:spPr/>
    </dgm:pt>
    <dgm:pt modelId="{56D9C59B-0436-4456-BAFD-23B27BF23C22}" type="pres">
      <dgm:prSet presAssocID="{8BCC2CB6-B639-4E73-9BEB-2EBB58E9EFBC}" presName="sibTrans" presStyleCnt="0"/>
      <dgm:spPr/>
    </dgm:pt>
    <dgm:pt modelId="{5A413434-4D6E-4A3A-B63B-081B5AC96E3A}" type="pres">
      <dgm:prSet presAssocID="{4FA024FA-D2B3-4F3B-B8C0-3358EBD2DEC4}" presName="compNode" presStyleCnt="0"/>
      <dgm:spPr/>
    </dgm:pt>
    <dgm:pt modelId="{81FC43C4-5744-4B82-9A88-8AD2E5E99C85}" type="pres">
      <dgm:prSet presAssocID="{4FA024FA-D2B3-4F3B-B8C0-3358EBD2DE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gent"/>
        </a:ext>
      </dgm:extLst>
    </dgm:pt>
    <dgm:pt modelId="{1710B234-33B3-4244-8D6E-CB60B275C5E6}" type="pres">
      <dgm:prSet presAssocID="{4FA024FA-D2B3-4F3B-B8C0-3358EBD2DEC4}" presName="spaceRect" presStyleCnt="0"/>
      <dgm:spPr/>
    </dgm:pt>
    <dgm:pt modelId="{489233AA-6819-4CDC-914A-39C83F64AE9C}" type="pres">
      <dgm:prSet presAssocID="{4FA024FA-D2B3-4F3B-B8C0-3358EBD2DEC4}" presName="textRect" presStyleLbl="revTx" presStyleIdx="2" presStyleCnt="3">
        <dgm:presLayoutVars>
          <dgm:chMax val="1"/>
          <dgm:chPref val="1"/>
        </dgm:presLayoutVars>
      </dgm:prSet>
      <dgm:spPr/>
    </dgm:pt>
  </dgm:ptLst>
  <dgm:cxnLst>
    <dgm:cxn modelId="{8F1D5F06-49AC-EB40-A1DD-6EA125465F0E}" type="presOf" srcId="{B3410CE3-D558-4203-98E5-F7EA2185B31F}" destId="{01CF821C-A90C-4266-BB3E-715DFA4FBCA3}" srcOrd="0" destOrd="0" presId="urn:microsoft.com/office/officeart/2018/2/layout/IconLabelList"/>
    <dgm:cxn modelId="{7FB14D32-4875-4FE9-9590-9EEF658CCCB9}" type="presOf" srcId="{DA086C58-6FF6-4DCA-B8C7-4D06925F3BDC}" destId="{C7EF3E25-FF6D-44D4-8660-E8AC6F1B2A94}" srcOrd="0" destOrd="0" presId="urn:microsoft.com/office/officeart/2018/2/layout/IconLabelList"/>
    <dgm:cxn modelId="{5DC0F74E-DAA5-427D-A800-488124680A9C}" srcId="{DA086C58-6FF6-4DCA-B8C7-4D06925F3BDC}" destId="{0B83E9E0-141C-4CBD-9F5F-4B319F2EF518}" srcOrd="0" destOrd="0" parTransId="{3E614559-A5D6-46B3-9895-C99018772F8E}" sibTransId="{9AC8190C-FFAC-490C-BE4A-76C6DD5AC994}"/>
    <dgm:cxn modelId="{91BC7B55-09A1-4047-B701-E0E5CD2DB132}" srcId="{DA086C58-6FF6-4DCA-B8C7-4D06925F3BDC}" destId="{B3410CE3-D558-4203-98E5-F7EA2185B31F}" srcOrd="1" destOrd="0" parTransId="{59C0A53E-3306-4B68-AB0B-DD1FE01A9448}" sibTransId="{8BCC2CB6-B639-4E73-9BEB-2EBB58E9EFBC}"/>
    <dgm:cxn modelId="{3906755C-730C-AE4C-A6C6-9CC9FDAFAD5B}" type="presOf" srcId="{0B83E9E0-141C-4CBD-9F5F-4B319F2EF518}" destId="{2A8A7665-A576-4996-9291-CF1E02D8AC31}" srcOrd="0" destOrd="0" presId="urn:microsoft.com/office/officeart/2018/2/layout/IconLabelList"/>
    <dgm:cxn modelId="{90BD0188-6365-AB41-B5CB-613CE72455A2}" type="presOf" srcId="{4FA024FA-D2B3-4F3B-B8C0-3358EBD2DEC4}" destId="{489233AA-6819-4CDC-914A-39C83F64AE9C}" srcOrd="0" destOrd="0" presId="urn:microsoft.com/office/officeart/2018/2/layout/IconLabelList"/>
    <dgm:cxn modelId="{0F86FB9A-1346-4A3A-A7FB-A0B56DA5A7EE}" srcId="{DA086C58-6FF6-4DCA-B8C7-4D06925F3BDC}" destId="{4FA024FA-D2B3-4F3B-B8C0-3358EBD2DEC4}" srcOrd="2" destOrd="0" parTransId="{8F1B7F7D-933E-485D-B75B-8D4A1D6763B2}" sibTransId="{58272613-8864-4AEA-98B5-9BF953466416}"/>
    <dgm:cxn modelId="{E88AD6C7-5BDF-0D43-B5C4-4420C6C96A2C}" type="presParOf" srcId="{C7EF3E25-FF6D-44D4-8660-E8AC6F1B2A94}" destId="{1DC5A2EA-5AA6-4489-A877-FB4C6E841330}" srcOrd="0" destOrd="0" presId="urn:microsoft.com/office/officeart/2018/2/layout/IconLabelList"/>
    <dgm:cxn modelId="{D133A484-5EE3-4346-AC63-AFA4744179A1}" type="presParOf" srcId="{1DC5A2EA-5AA6-4489-A877-FB4C6E841330}" destId="{AEDEF51C-47DC-40A7-A646-CBF1292A29E3}" srcOrd="0" destOrd="0" presId="urn:microsoft.com/office/officeart/2018/2/layout/IconLabelList"/>
    <dgm:cxn modelId="{5855B53A-1D29-1E4F-B5B5-1DCE9C82A4B5}" type="presParOf" srcId="{1DC5A2EA-5AA6-4489-A877-FB4C6E841330}" destId="{6AFB2AC8-E5E4-428E-A950-34BFBDF3FFA2}" srcOrd="1" destOrd="0" presId="urn:microsoft.com/office/officeart/2018/2/layout/IconLabelList"/>
    <dgm:cxn modelId="{DD6EE035-B7E8-8A42-A1FE-58ABE3CA2BF7}" type="presParOf" srcId="{1DC5A2EA-5AA6-4489-A877-FB4C6E841330}" destId="{2A8A7665-A576-4996-9291-CF1E02D8AC31}" srcOrd="2" destOrd="0" presId="urn:microsoft.com/office/officeart/2018/2/layout/IconLabelList"/>
    <dgm:cxn modelId="{D33E4CDE-9D87-454B-837A-EA48DE95000B}" type="presParOf" srcId="{C7EF3E25-FF6D-44D4-8660-E8AC6F1B2A94}" destId="{7877A161-4A67-4708-A51D-6171E0C8A3BB}" srcOrd="1" destOrd="0" presId="urn:microsoft.com/office/officeart/2018/2/layout/IconLabelList"/>
    <dgm:cxn modelId="{D4703EB2-0D16-F545-A512-608B39931822}" type="presParOf" srcId="{C7EF3E25-FF6D-44D4-8660-E8AC6F1B2A94}" destId="{AA5E81C7-B227-4B01-A65F-63D33DE6BD26}" srcOrd="2" destOrd="0" presId="urn:microsoft.com/office/officeart/2018/2/layout/IconLabelList"/>
    <dgm:cxn modelId="{6BD75ADC-473D-F94E-B1D7-76DB106A8780}" type="presParOf" srcId="{AA5E81C7-B227-4B01-A65F-63D33DE6BD26}" destId="{5527C53F-D2FF-46C3-938E-6D848009272D}" srcOrd="0" destOrd="0" presId="urn:microsoft.com/office/officeart/2018/2/layout/IconLabelList"/>
    <dgm:cxn modelId="{EE0DCFAE-024E-2546-B861-2A1FA915A1B9}" type="presParOf" srcId="{AA5E81C7-B227-4B01-A65F-63D33DE6BD26}" destId="{2B5AD453-D1AB-4271-B8EE-6F6B0C30E5A9}" srcOrd="1" destOrd="0" presId="urn:microsoft.com/office/officeart/2018/2/layout/IconLabelList"/>
    <dgm:cxn modelId="{E4440E0A-5B52-6344-A68C-39BF935A7D0E}" type="presParOf" srcId="{AA5E81C7-B227-4B01-A65F-63D33DE6BD26}" destId="{01CF821C-A90C-4266-BB3E-715DFA4FBCA3}" srcOrd="2" destOrd="0" presId="urn:microsoft.com/office/officeart/2018/2/layout/IconLabelList"/>
    <dgm:cxn modelId="{E4299014-FFC2-5143-B2B7-8853CAAE3EC1}" type="presParOf" srcId="{C7EF3E25-FF6D-44D4-8660-E8AC6F1B2A94}" destId="{56D9C59B-0436-4456-BAFD-23B27BF23C22}" srcOrd="3" destOrd="0" presId="urn:microsoft.com/office/officeart/2018/2/layout/IconLabelList"/>
    <dgm:cxn modelId="{4DD7874E-F3BA-4F44-8112-FA8C1DF2C723}" type="presParOf" srcId="{C7EF3E25-FF6D-44D4-8660-E8AC6F1B2A94}" destId="{5A413434-4D6E-4A3A-B63B-081B5AC96E3A}" srcOrd="4" destOrd="0" presId="urn:microsoft.com/office/officeart/2018/2/layout/IconLabelList"/>
    <dgm:cxn modelId="{6EE62EBC-4B3F-E84C-BB00-8A419F2A7918}" type="presParOf" srcId="{5A413434-4D6E-4A3A-B63B-081B5AC96E3A}" destId="{81FC43C4-5744-4B82-9A88-8AD2E5E99C85}" srcOrd="0" destOrd="0" presId="urn:microsoft.com/office/officeart/2018/2/layout/IconLabelList"/>
    <dgm:cxn modelId="{E0E6724D-CFE1-5E45-A29E-DF835C2665B9}" type="presParOf" srcId="{5A413434-4D6E-4A3A-B63B-081B5AC96E3A}" destId="{1710B234-33B3-4244-8D6E-CB60B275C5E6}" srcOrd="1" destOrd="0" presId="urn:microsoft.com/office/officeart/2018/2/layout/IconLabelList"/>
    <dgm:cxn modelId="{1A5BEAB9-C4D6-184A-A713-8F1ABF857AEC}" type="presParOf" srcId="{5A413434-4D6E-4A3A-B63B-081B5AC96E3A}" destId="{489233AA-6819-4CDC-914A-39C83F64AE9C}"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FFD04EB-D6CF-4930-A1B4-0E6D13D839E5}" type="doc">
      <dgm:prSet loTypeId="urn:microsoft.com/office/officeart/2018/2/layout/Icon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DD337303-236C-4F46-8570-D44BE5624B00}">
      <dgm:prSet/>
      <dgm:spPr/>
      <dgm:t>
        <a:bodyPr/>
        <a:lstStyle/>
        <a:p>
          <a:pPr>
            <a:lnSpc>
              <a:spcPct val="100000"/>
            </a:lnSpc>
          </a:pPr>
          <a:r>
            <a:rPr lang="en-US" dirty="0"/>
            <a:t>Interactions </a:t>
          </a:r>
          <a:r>
            <a:rPr lang="en-US" dirty="0" err="1"/>
            <a:t>systématiques</a:t>
          </a:r>
          <a:endParaRPr lang="en-US" dirty="0"/>
        </a:p>
      </dgm:t>
    </dgm:pt>
    <dgm:pt modelId="{55509D95-B75B-B843-B0CE-349D63A0F752}" type="parTrans" cxnId="{23B19DDF-229B-6E45-9DEA-7AA3122E646B}">
      <dgm:prSet/>
      <dgm:spPr/>
      <dgm:t>
        <a:bodyPr/>
        <a:lstStyle/>
        <a:p>
          <a:endParaRPr lang="fr-FR"/>
        </a:p>
      </dgm:t>
    </dgm:pt>
    <dgm:pt modelId="{B8D76A9C-436A-AB49-AFA5-5B3078759BD8}" type="sibTrans" cxnId="{23B19DDF-229B-6E45-9DEA-7AA3122E646B}">
      <dgm:prSet/>
      <dgm:spPr/>
      <dgm:t>
        <a:bodyPr/>
        <a:lstStyle/>
        <a:p>
          <a:endParaRPr lang="fr-FR"/>
        </a:p>
      </dgm:t>
    </dgm:pt>
    <dgm:pt modelId="{1958F4AF-C850-4CC5-B147-90AB4DCE7A9D}" type="pres">
      <dgm:prSet presAssocID="{6FFD04EB-D6CF-4930-A1B4-0E6D13D839E5}" presName="root" presStyleCnt="0">
        <dgm:presLayoutVars>
          <dgm:dir/>
          <dgm:resizeHandles val="exact"/>
        </dgm:presLayoutVars>
      </dgm:prSet>
      <dgm:spPr/>
    </dgm:pt>
    <dgm:pt modelId="{93D1C747-BAB9-0149-B4B2-55F63DFA2062}" type="pres">
      <dgm:prSet presAssocID="{DD337303-236C-4F46-8570-D44BE5624B00}" presName="compNode" presStyleCnt="0"/>
      <dgm:spPr/>
    </dgm:pt>
    <dgm:pt modelId="{763A8409-7E0A-884E-ADB0-0D2F83FAF6CF}" type="pres">
      <dgm:prSet presAssocID="{DD337303-236C-4F46-8570-D44BE5624B00}" presName="iconRect" presStyleLbl="node1" presStyleIdx="0" presStyleCnt="1" custScaleX="211693" custScaleY="182758" custLinFactNeighborX="-5787" custLinFactNeighborY="-1512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8362796B-A58E-8349-8689-AF87CDEE0C16}" type="pres">
      <dgm:prSet presAssocID="{DD337303-236C-4F46-8570-D44BE5624B00}" presName="spaceRect" presStyleCnt="0"/>
      <dgm:spPr/>
    </dgm:pt>
    <dgm:pt modelId="{13ED67FF-D90B-E74E-8ED2-667A1C742F01}" type="pres">
      <dgm:prSet presAssocID="{DD337303-236C-4F46-8570-D44BE5624B00}" presName="textRect" presStyleLbl="revTx" presStyleIdx="0" presStyleCnt="1">
        <dgm:presLayoutVars>
          <dgm:chMax val="1"/>
          <dgm:chPref val="1"/>
        </dgm:presLayoutVars>
      </dgm:prSet>
      <dgm:spPr/>
    </dgm:pt>
  </dgm:ptLst>
  <dgm:cxnLst>
    <dgm:cxn modelId="{F7BB0A7A-CB97-0940-AA74-18F436A0E946}" type="presOf" srcId="{DD337303-236C-4F46-8570-D44BE5624B00}" destId="{13ED67FF-D90B-E74E-8ED2-667A1C742F01}" srcOrd="0" destOrd="0" presId="urn:microsoft.com/office/officeart/2018/2/layout/IconLabelList"/>
    <dgm:cxn modelId="{00A6B4D3-B33E-0441-8BDC-47FD926A85F9}" type="presOf" srcId="{6FFD04EB-D6CF-4930-A1B4-0E6D13D839E5}" destId="{1958F4AF-C850-4CC5-B147-90AB4DCE7A9D}" srcOrd="0" destOrd="0" presId="urn:microsoft.com/office/officeart/2018/2/layout/IconLabelList"/>
    <dgm:cxn modelId="{23B19DDF-229B-6E45-9DEA-7AA3122E646B}" srcId="{6FFD04EB-D6CF-4930-A1B4-0E6D13D839E5}" destId="{DD337303-236C-4F46-8570-D44BE5624B00}" srcOrd="0" destOrd="0" parTransId="{55509D95-B75B-B843-B0CE-349D63A0F752}" sibTransId="{B8D76A9C-436A-AB49-AFA5-5B3078759BD8}"/>
    <dgm:cxn modelId="{292AABDA-B21F-B34C-AC2B-ABD003612696}" type="presParOf" srcId="{1958F4AF-C850-4CC5-B147-90AB4DCE7A9D}" destId="{93D1C747-BAB9-0149-B4B2-55F63DFA2062}" srcOrd="0" destOrd="0" presId="urn:microsoft.com/office/officeart/2018/2/layout/IconLabelList"/>
    <dgm:cxn modelId="{D086CC71-A387-F242-81EB-E5E5A8163849}" type="presParOf" srcId="{93D1C747-BAB9-0149-B4B2-55F63DFA2062}" destId="{763A8409-7E0A-884E-ADB0-0D2F83FAF6CF}" srcOrd="0" destOrd="0" presId="urn:microsoft.com/office/officeart/2018/2/layout/IconLabelList"/>
    <dgm:cxn modelId="{6832401F-43A8-C140-A69E-9BB747CEDD49}" type="presParOf" srcId="{93D1C747-BAB9-0149-B4B2-55F63DFA2062}" destId="{8362796B-A58E-8349-8689-AF87CDEE0C16}" srcOrd="1" destOrd="0" presId="urn:microsoft.com/office/officeart/2018/2/layout/IconLabelList"/>
    <dgm:cxn modelId="{050E42E9-87AC-C447-AEC2-9CE10638828A}" type="presParOf" srcId="{93D1C747-BAB9-0149-B4B2-55F63DFA2062}" destId="{13ED67FF-D90B-E74E-8ED2-667A1C742F01}" srcOrd="2" destOrd="0" presId="urn:microsoft.com/office/officeart/2018/2/layout/IconLabel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FFD04EB-D6CF-4930-A1B4-0E6D13D839E5}" type="doc">
      <dgm:prSet loTypeId="urn:microsoft.com/office/officeart/2018/2/layout/Icon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CC2444FD-CD51-4108-8DB3-28BBAB09B18B}">
      <dgm:prSet/>
      <dgm:spPr/>
      <dgm:t>
        <a:bodyPr/>
        <a:lstStyle/>
        <a:p>
          <a:pPr>
            <a:lnSpc>
              <a:spcPct val="100000"/>
            </a:lnSpc>
          </a:pPr>
          <a:r>
            <a:rPr lang="fr-FR" dirty="0"/>
            <a:t>Exigences</a:t>
          </a:r>
          <a:endParaRPr lang="en-US" dirty="0"/>
        </a:p>
      </dgm:t>
    </dgm:pt>
    <dgm:pt modelId="{9125D8E1-0CB2-40EC-B317-84FDCA6DBAFC}" type="parTrans" cxnId="{B3BB5235-B708-4D92-8041-5FD311F71AED}">
      <dgm:prSet/>
      <dgm:spPr/>
      <dgm:t>
        <a:bodyPr/>
        <a:lstStyle/>
        <a:p>
          <a:endParaRPr lang="en-US"/>
        </a:p>
      </dgm:t>
    </dgm:pt>
    <dgm:pt modelId="{357D697A-7140-4150-ACE4-6D786FCBFBE4}" type="sibTrans" cxnId="{B3BB5235-B708-4D92-8041-5FD311F71AED}">
      <dgm:prSet/>
      <dgm:spPr/>
      <dgm:t>
        <a:bodyPr/>
        <a:lstStyle/>
        <a:p>
          <a:endParaRPr lang="en-US"/>
        </a:p>
      </dgm:t>
    </dgm:pt>
    <dgm:pt modelId="{1958F4AF-C850-4CC5-B147-90AB4DCE7A9D}" type="pres">
      <dgm:prSet presAssocID="{6FFD04EB-D6CF-4930-A1B4-0E6D13D839E5}" presName="root" presStyleCnt="0">
        <dgm:presLayoutVars>
          <dgm:dir/>
          <dgm:resizeHandles val="exact"/>
        </dgm:presLayoutVars>
      </dgm:prSet>
      <dgm:spPr/>
    </dgm:pt>
    <dgm:pt modelId="{83EA2447-4788-4F3F-A301-D2CAFCC5407D}" type="pres">
      <dgm:prSet presAssocID="{CC2444FD-CD51-4108-8DB3-28BBAB09B18B}" presName="compNode" presStyleCnt="0"/>
      <dgm:spPr/>
    </dgm:pt>
    <dgm:pt modelId="{6619D20B-DBCC-4733-8B4B-336AA24BEB40}" type="pres">
      <dgm:prSet presAssocID="{CC2444FD-CD51-4108-8DB3-28BBAB09B18B}"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che"/>
        </a:ext>
      </dgm:extLst>
    </dgm:pt>
    <dgm:pt modelId="{3B86B077-5AB8-4B41-840F-6521CF52A7B5}" type="pres">
      <dgm:prSet presAssocID="{CC2444FD-CD51-4108-8DB3-28BBAB09B18B}" presName="spaceRect" presStyleCnt="0"/>
      <dgm:spPr/>
    </dgm:pt>
    <dgm:pt modelId="{DE21F417-EDD1-4EC9-B2C9-B44891DFE9C4}" type="pres">
      <dgm:prSet presAssocID="{CC2444FD-CD51-4108-8DB3-28BBAB09B18B}" presName="textRect" presStyleLbl="revTx" presStyleIdx="0" presStyleCnt="1">
        <dgm:presLayoutVars>
          <dgm:chMax val="1"/>
          <dgm:chPref val="1"/>
        </dgm:presLayoutVars>
      </dgm:prSet>
      <dgm:spPr/>
    </dgm:pt>
  </dgm:ptLst>
  <dgm:cxnLst>
    <dgm:cxn modelId="{B3BB5235-B708-4D92-8041-5FD311F71AED}" srcId="{6FFD04EB-D6CF-4930-A1B4-0E6D13D839E5}" destId="{CC2444FD-CD51-4108-8DB3-28BBAB09B18B}" srcOrd="0" destOrd="0" parTransId="{9125D8E1-0CB2-40EC-B317-84FDCA6DBAFC}" sibTransId="{357D697A-7140-4150-ACE4-6D786FCBFBE4}"/>
    <dgm:cxn modelId="{22EBD18B-5BD1-A849-9D72-F31E78A29138}" type="presOf" srcId="{CC2444FD-CD51-4108-8DB3-28BBAB09B18B}" destId="{DE21F417-EDD1-4EC9-B2C9-B44891DFE9C4}" srcOrd="0" destOrd="0" presId="urn:microsoft.com/office/officeart/2018/2/layout/IconLabelList"/>
    <dgm:cxn modelId="{00A6B4D3-B33E-0441-8BDC-47FD926A85F9}" type="presOf" srcId="{6FFD04EB-D6CF-4930-A1B4-0E6D13D839E5}" destId="{1958F4AF-C850-4CC5-B147-90AB4DCE7A9D}" srcOrd="0" destOrd="0" presId="urn:microsoft.com/office/officeart/2018/2/layout/IconLabelList"/>
    <dgm:cxn modelId="{99BC94B3-7FCF-AF40-865B-3EE01191E566}" type="presParOf" srcId="{1958F4AF-C850-4CC5-B147-90AB4DCE7A9D}" destId="{83EA2447-4788-4F3F-A301-D2CAFCC5407D}" srcOrd="0" destOrd="0" presId="urn:microsoft.com/office/officeart/2018/2/layout/IconLabelList"/>
    <dgm:cxn modelId="{649A6E67-577B-D14A-933C-7FDC3C489F1B}" type="presParOf" srcId="{83EA2447-4788-4F3F-A301-D2CAFCC5407D}" destId="{6619D20B-DBCC-4733-8B4B-336AA24BEB40}" srcOrd="0" destOrd="0" presId="urn:microsoft.com/office/officeart/2018/2/layout/IconLabelList"/>
    <dgm:cxn modelId="{0AEBA2F9-878B-3845-8F33-68749F59920F}" type="presParOf" srcId="{83EA2447-4788-4F3F-A301-D2CAFCC5407D}" destId="{3B86B077-5AB8-4B41-840F-6521CF52A7B5}" srcOrd="1" destOrd="0" presId="urn:microsoft.com/office/officeart/2018/2/layout/IconLabelList"/>
    <dgm:cxn modelId="{9B866DEE-52B5-C947-ACF1-CAC4505229D9}" type="presParOf" srcId="{83EA2447-4788-4F3F-A301-D2CAFCC5407D}" destId="{DE21F417-EDD1-4EC9-B2C9-B44891DFE9C4}" srcOrd="2" destOrd="0" presId="urn:microsoft.com/office/officeart/2018/2/layout/IconLabel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FFD04EB-D6CF-4930-A1B4-0E6D13D839E5}" type="doc">
      <dgm:prSet loTypeId="urn:microsoft.com/office/officeart/2018/2/layout/Icon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A881EC07-C593-4222-B384-FFBA74A272C2}">
      <dgm:prSet/>
      <dgm:spPr/>
      <dgm:t>
        <a:bodyPr/>
        <a:lstStyle/>
        <a:p>
          <a:pPr>
            <a:lnSpc>
              <a:spcPct val="100000"/>
            </a:lnSpc>
          </a:pPr>
          <a:r>
            <a:rPr lang="fr-FR" dirty="0" err="1"/>
            <a:t>Dev+Ops</a:t>
          </a:r>
          <a:endParaRPr lang="en-US" dirty="0"/>
        </a:p>
      </dgm:t>
    </dgm:pt>
    <dgm:pt modelId="{576EE349-6783-4DBA-958C-B998D2B77A6B}" type="parTrans" cxnId="{B1B5DBBE-9D1B-41FA-8654-226DEDD41A70}">
      <dgm:prSet/>
      <dgm:spPr/>
      <dgm:t>
        <a:bodyPr/>
        <a:lstStyle/>
        <a:p>
          <a:endParaRPr lang="en-US"/>
        </a:p>
      </dgm:t>
    </dgm:pt>
    <dgm:pt modelId="{9279C452-9003-4012-8953-425226FA9BEF}" type="sibTrans" cxnId="{B1B5DBBE-9D1B-41FA-8654-226DEDD41A70}">
      <dgm:prSet/>
      <dgm:spPr/>
      <dgm:t>
        <a:bodyPr/>
        <a:lstStyle/>
        <a:p>
          <a:endParaRPr lang="en-US"/>
        </a:p>
      </dgm:t>
    </dgm:pt>
    <dgm:pt modelId="{1958F4AF-C850-4CC5-B147-90AB4DCE7A9D}" type="pres">
      <dgm:prSet presAssocID="{6FFD04EB-D6CF-4930-A1B4-0E6D13D839E5}" presName="root" presStyleCnt="0">
        <dgm:presLayoutVars>
          <dgm:dir/>
          <dgm:resizeHandles val="exact"/>
        </dgm:presLayoutVars>
      </dgm:prSet>
      <dgm:spPr/>
    </dgm:pt>
    <dgm:pt modelId="{DD76A32D-8BEA-4804-9041-6E64A2C6E44C}" type="pres">
      <dgm:prSet presAssocID="{A881EC07-C593-4222-B384-FFBA74A272C2}" presName="compNode" presStyleCnt="0"/>
      <dgm:spPr/>
    </dgm:pt>
    <dgm:pt modelId="{CB6AF20A-02A8-45AA-B7D7-9287B16EDB92}" type="pres">
      <dgm:prSet presAssocID="{A881EC07-C593-4222-B384-FFBA74A272C2}" presName="iconRect" presStyleLbl="node1" presStyleIdx="0" presStyleCnt="1" custFlipHor="1" custScaleX="11835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ine"/>
        </a:ext>
      </dgm:extLst>
    </dgm:pt>
    <dgm:pt modelId="{5711A571-6E31-416A-8854-666AD4E49319}" type="pres">
      <dgm:prSet presAssocID="{A881EC07-C593-4222-B384-FFBA74A272C2}" presName="spaceRect" presStyleCnt="0"/>
      <dgm:spPr/>
    </dgm:pt>
    <dgm:pt modelId="{CC67A9FF-634B-4D2B-8117-3EA40587F507}" type="pres">
      <dgm:prSet presAssocID="{A881EC07-C593-4222-B384-FFBA74A272C2}" presName="textRect" presStyleLbl="revTx" presStyleIdx="0" presStyleCnt="1">
        <dgm:presLayoutVars>
          <dgm:chMax val="1"/>
          <dgm:chPref val="1"/>
        </dgm:presLayoutVars>
      </dgm:prSet>
      <dgm:spPr/>
    </dgm:pt>
  </dgm:ptLst>
  <dgm:cxnLst>
    <dgm:cxn modelId="{A338744B-696D-814A-B305-976326F0E8E3}" type="presOf" srcId="{A881EC07-C593-4222-B384-FFBA74A272C2}" destId="{CC67A9FF-634B-4D2B-8117-3EA40587F507}" srcOrd="0" destOrd="0" presId="urn:microsoft.com/office/officeart/2018/2/layout/IconLabelList"/>
    <dgm:cxn modelId="{B1B5DBBE-9D1B-41FA-8654-226DEDD41A70}" srcId="{6FFD04EB-D6CF-4930-A1B4-0E6D13D839E5}" destId="{A881EC07-C593-4222-B384-FFBA74A272C2}" srcOrd="0" destOrd="0" parTransId="{576EE349-6783-4DBA-958C-B998D2B77A6B}" sibTransId="{9279C452-9003-4012-8953-425226FA9BEF}"/>
    <dgm:cxn modelId="{00A6B4D3-B33E-0441-8BDC-47FD926A85F9}" type="presOf" srcId="{6FFD04EB-D6CF-4930-A1B4-0E6D13D839E5}" destId="{1958F4AF-C850-4CC5-B147-90AB4DCE7A9D}" srcOrd="0" destOrd="0" presId="urn:microsoft.com/office/officeart/2018/2/layout/IconLabelList"/>
    <dgm:cxn modelId="{2655E0B0-C8C7-684F-AB37-73A14D3F1879}" type="presParOf" srcId="{1958F4AF-C850-4CC5-B147-90AB4DCE7A9D}" destId="{DD76A32D-8BEA-4804-9041-6E64A2C6E44C}" srcOrd="0" destOrd="0" presId="urn:microsoft.com/office/officeart/2018/2/layout/IconLabelList"/>
    <dgm:cxn modelId="{3BECE11D-8787-C74F-9027-45CD7AEC97BB}" type="presParOf" srcId="{DD76A32D-8BEA-4804-9041-6E64A2C6E44C}" destId="{CB6AF20A-02A8-45AA-B7D7-9287B16EDB92}" srcOrd="0" destOrd="0" presId="urn:microsoft.com/office/officeart/2018/2/layout/IconLabelList"/>
    <dgm:cxn modelId="{FE482862-8523-8240-837D-ABA38BA6F7A8}" type="presParOf" srcId="{DD76A32D-8BEA-4804-9041-6E64A2C6E44C}" destId="{5711A571-6E31-416A-8854-666AD4E49319}" srcOrd="1" destOrd="0" presId="urn:microsoft.com/office/officeart/2018/2/layout/IconLabelList"/>
    <dgm:cxn modelId="{E3EA76DE-8AF3-464E-8EDA-661770BC0703}" type="presParOf" srcId="{DD76A32D-8BEA-4804-9041-6E64A2C6E44C}" destId="{CC67A9FF-634B-4D2B-8117-3EA40587F507}" srcOrd="2" destOrd="0" presId="urn:microsoft.com/office/officeart/2018/2/layout/IconLabelLis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A086C58-6FF6-4DCA-B8C7-4D06925F3BD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BF537D8-E5D0-44FD-8C15-79FA61AF2F3E}">
      <dgm:prSet/>
      <dgm:spPr/>
      <dgm:t>
        <a:bodyPr/>
        <a:lstStyle/>
        <a:p>
          <a:r>
            <a:rPr lang="fr-FR"/>
            <a:t>Très grande variabilité des usages</a:t>
          </a:r>
          <a:endParaRPr lang="en-US"/>
        </a:p>
      </dgm:t>
    </dgm:pt>
    <dgm:pt modelId="{E7814C11-FB86-4508-8B49-45014B1C012B}" type="parTrans" cxnId="{E5A67BD3-9499-457F-B1E7-4CA8D8EA3BCF}">
      <dgm:prSet/>
      <dgm:spPr/>
      <dgm:t>
        <a:bodyPr/>
        <a:lstStyle/>
        <a:p>
          <a:endParaRPr lang="en-US"/>
        </a:p>
      </dgm:t>
    </dgm:pt>
    <dgm:pt modelId="{0ACD58E5-D32D-4579-8C51-491A0EC79770}" type="sibTrans" cxnId="{E5A67BD3-9499-457F-B1E7-4CA8D8EA3BCF}">
      <dgm:prSet/>
      <dgm:spPr/>
      <dgm:t>
        <a:bodyPr/>
        <a:lstStyle/>
        <a:p>
          <a:endParaRPr lang="en-US"/>
        </a:p>
      </dgm:t>
    </dgm:pt>
    <dgm:pt modelId="{8711F369-588A-4038-96B2-09755A0C5E66}">
      <dgm:prSet/>
      <dgm:spPr/>
      <dgm:t>
        <a:bodyPr/>
        <a:lstStyle/>
        <a:p>
          <a:r>
            <a:rPr lang="fr-FR"/>
            <a:t>Agilité </a:t>
          </a:r>
          <a:endParaRPr lang="en-US"/>
        </a:p>
      </dgm:t>
    </dgm:pt>
    <dgm:pt modelId="{BB3153E6-01D3-4D11-A5EE-A07B908EB46B}" type="parTrans" cxnId="{72AB68E1-304B-4797-817A-50076AB1F748}">
      <dgm:prSet/>
      <dgm:spPr/>
      <dgm:t>
        <a:bodyPr/>
        <a:lstStyle/>
        <a:p>
          <a:endParaRPr lang="en-US"/>
        </a:p>
      </dgm:t>
    </dgm:pt>
    <dgm:pt modelId="{DDE27847-0367-4B8B-8D7F-8B0CD4CD010D}" type="sibTrans" cxnId="{72AB68E1-304B-4797-817A-50076AB1F748}">
      <dgm:prSet/>
      <dgm:spPr/>
      <dgm:t>
        <a:bodyPr/>
        <a:lstStyle/>
        <a:p>
          <a:endParaRPr lang="en-US"/>
        </a:p>
      </dgm:t>
    </dgm:pt>
    <dgm:pt modelId="{25AB2909-C8DB-424C-82E0-63D979FDEC8F}">
      <dgm:prSet/>
      <dgm:spPr/>
      <dgm:t>
        <a:bodyPr/>
        <a:lstStyle/>
        <a:p>
          <a:r>
            <a:rPr lang="fr-FR"/>
            <a:t>Composition de composants</a:t>
          </a:r>
          <a:endParaRPr lang="en-US"/>
        </a:p>
      </dgm:t>
    </dgm:pt>
    <dgm:pt modelId="{2CFC6DA1-E310-46F3-928E-44D026A32ED2}" type="parTrans" cxnId="{52403C2D-50DB-4BB8-A829-CA20F0C3B703}">
      <dgm:prSet/>
      <dgm:spPr/>
      <dgm:t>
        <a:bodyPr/>
        <a:lstStyle/>
        <a:p>
          <a:endParaRPr lang="en-US"/>
        </a:p>
      </dgm:t>
    </dgm:pt>
    <dgm:pt modelId="{B174E209-6543-4F6B-B013-C8347BFFAF6D}" type="sibTrans" cxnId="{52403C2D-50DB-4BB8-A829-CA20F0C3B703}">
      <dgm:prSet/>
      <dgm:spPr/>
      <dgm:t>
        <a:bodyPr/>
        <a:lstStyle/>
        <a:p>
          <a:endParaRPr lang="en-US"/>
        </a:p>
      </dgm:t>
    </dgm:pt>
    <dgm:pt modelId="{488EF78C-1D87-42F1-BCB4-E1FA06907FA9}">
      <dgm:prSet/>
      <dgm:spPr/>
      <dgm:t>
        <a:bodyPr/>
        <a:lstStyle/>
        <a:p>
          <a:r>
            <a:rPr lang="fr-FR" dirty="0"/>
            <a:t>Pratiques adaptées ou non au contexte, apprises de contextes précédents, ...</a:t>
          </a:r>
          <a:endParaRPr lang="en-US" dirty="0"/>
        </a:p>
      </dgm:t>
    </dgm:pt>
    <dgm:pt modelId="{68B2C744-AA96-4500-B96C-0E9A10BDFABB}" type="parTrans" cxnId="{2E83575B-354C-4E52-8A07-D06B09A54460}">
      <dgm:prSet/>
      <dgm:spPr/>
      <dgm:t>
        <a:bodyPr/>
        <a:lstStyle/>
        <a:p>
          <a:endParaRPr lang="en-US"/>
        </a:p>
      </dgm:t>
    </dgm:pt>
    <dgm:pt modelId="{611342DB-3BD4-4339-8199-3D5D3B886269}" type="sibTrans" cxnId="{2E83575B-354C-4E52-8A07-D06B09A54460}">
      <dgm:prSet/>
      <dgm:spPr/>
      <dgm:t>
        <a:bodyPr/>
        <a:lstStyle/>
        <a:p>
          <a:endParaRPr lang="en-US"/>
        </a:p>
      </dgm:t>
    </dgm:pt>
    <dgm:pt modelId="{C7EF3E25-FF6D-44D4-8660-E8AC6F1B2A94}" type="pres">
      <dgm:prSet presAssocID="{DA086C58-6FF6-4DCA-B8C7-4D06925F3BDC}" presName="root" presStyleCnt="0">
        <dgm:presLayoutVars>
          <dgm:dir/>
          <dgm:resizeHandles val="exact"/>
        </dgm:presLayoutVars>
      </dgm:prSet>
      <dgm:spPr/>
    </dgm:pt>
    <dgm:pt modelId="{A8A719CA-3396-4207-9522-3CFFF7DD9058}" type="pres">
      <dgm:prSet presAssocID="{9BF537D8-E5D0-44FD-8C15-79FA61AF2F3E}" presName="compNode" presStyleCnt="0"/>
      <dgm:spPr/>
    </dgm:pt>
    <dgm:pt modelId="{28978F07-2491-47EA-BA2F-265FA9AF31B0}" type="pres">
      <dgm:prSet presAssocID="{9BF537D8-E5D0-44FD-8C15-79FA61AF2F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mélioration continue"/>
        </a:ext>
      </dgm:extLst>
    </dgm:pt>
    <dgm:pt modelId="{40741D2A-8297-485C-B81D-198CB5D2120D}" type="pres">
      <dgm:prSet presAssocID="{9BF537D8-E5D0-44FD-8C15-79FA61AF2F3E}" presName="spaceRect" presStyleCnt="0"/>
      <dgm:spPr/>
    </dgm:pt>
    <dgm:pt modelId="{DE6709A9-ACED-4FC4-9749-2FAAEF4CC6DB}" type="pres">
      <dgm:prSet presAssocID="{9BF537D8-E5D0-44FD-8C15-79FA61AF2F3E}" presName="textRect" presStyleLbl="revTx" presStyleIdx="0" presStyleCnt="4">
        <dgm:presLayoutVars>
          <dgm:chMax val="1"/>
          <dgm:chPref val="1"/>
        </dgm:presLayoutVars>
      </dgm:prSet>
      <dgm:spPr/>
    </dgm:pt>
    <dgm:pt modelId="{8F12479D-6429-40B7-ABF7-B03057F82D2D}" type="pres">
      <dgm:prSet presAssocID="{0ACD58E5-D32D-4579-8C51-491A0EC79770}" presName="sibTrans" presStyleCnt="0"/>
      <dgm:spPr/>
    </dgm:pt>
    <dgm:pt modelId="{58227BEC-1758-4564-87B5-72345BF29AE4}" type="pres">
      <dgm:prSet presAssocID="{8711F369-588A-4038-96B2-09755A0C5E66}" presName="compNode" presStyleCnt="0"/>
      <dgm:spPr/>
    </dgm:pt>
    <dgm:pt modelId="{95FF4C0E-06A2-4191-8667-A8AAA46F3B0B}" type="pres">
      <dgm:prSet presAssocID="{8711F369-588A-4038-96B2-09755A0C5E66}"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épéter"/>
        </a:ext>
      </dgm:extLst>
    </dgm:pt>
    <dgm:pt modelId="{FC88A619-0CE0-4B4F-9143-479BC63415A5}" type="pres">
      <dgm:prSet presAssocID="{8711F369-588A-4038-96B2-09755A0C5E66}" presName="spaceRect" presStyleCnt="0"/>
      <dgm:spPr/>
    </dgm:pt>
    <dgm:pt modelId="{56866838-4DF6-4FAE-9207-9422696F520F}" type="pres">
      <dgm:prSet presAssocID="{8711F369-588A-4038-96B2-09755A0C5E66}" presName="textRect" presStyleLbl="revTx" presStyleIdx="1" presStyleCnt="4">
        <dgm:presLayoutVars>
          <dgm:chMax val="1"/>
          <dgm:chPref val="1"/>
        </dgm:presLayoutVars>
      </dgm:prSet>
      <dgm:spPr/>
    </dgm:pt>
    <dgm:pt modelId="{CFE3B693-CB45-47D8-8393-7844FD3B59EB}" type="pres">
      <dgm:prSet presAssocID="{DDE27847-0367-4B8B-8D7F-8B0CD4CD010D}" presName="sibTrans" presStyleCnt="0"/>
      <dgm:spPr/>
    </dgm:pt>
    <dgm:pt modelId="{33D5C031-5F42-4326-AE9C-B6F0C65D06AF}" type="pres">
      <dgm:prSet presAssocID="{25AB2909-C8DB-424C-82E0-63D979FDEC8F}" presName="compNode" presStyleCnt="0"/>
      <dgm:spPr/>
    </dgm:pt>
    <dgm:pt modelId="{0AEA9250-4970-4DB5-A03C-9C8850D15C48}" type="pres">
      <dgm:prSet presAssocID="{25AB2909-C8DB-424C-82E0-63D979FDEC8F}"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ork and knife"/>
        </a:ext>
      </dgm:extLst>
    </dgm:pt>
    <dgm:pt modelId="{780AC0EE-DA37-43DC-984F-C6E7F980BE66}" type="pres">
      <dgm:prSet presAssocID="{25AB2909-C8DB-424C-82E0-63D979FDEC8F}" presName="spaceRect" presStyleCnt="0"/>
      <dgm:spPr/>
    </dgm:pt>
    <dgm:pt modelId="{66A800DA-32BE-4CFC-8A91-FDCF1433F8A3}" type="pres">
      <dgm:prSet presAssocID="{25AB2909-C8DB-424C-82E0-63D979FDEC8F}" presName="textRect" presStyleLbl="revTx" presStyleIdx="2" presStyleCnt="4">
        <dgm:presLayoutVars>
          <dgm:chMax val="1"/>
          <dgm:chPref val="1"/>
        </dgm:presLayoutVars>
      </dgm:prSet>
      <dgm:spPr/>
    </dgm:pt>
    <dgm:pt modelId="{65EAD92B-DBFF-4402-A5BC-17621F7758E4}" type="pres">
      <dgm:prSet presAssocID="{B174E209-6543-4F6B-B013-C8347BFFAF6D}" presName="sibTrans" presStyleCnt="0"/>
      <dgm:spPr/>
    </dgm:pt>
    <dgm:pt modelId="{CACBD411-4402-4164-9E63-E81414FE21D9}" type="pres">
      <dgm:prSet presAssocID="{488EF78C-1D87-42F1-BCB4-E1FA06907FA9}" presName="compNode" presStyleCnt="0"/>
      <dgm:spPr/>
    </dgm:pt>
    <dgm:pt modelId="{E4EBD524-87D7-4E08-8FF9-AE70EA3AFF7E}" type="pres">
      <dgm:prSet presAssocID="{488EF78C-1D87-42F1-BCB4-E1FA06907F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84DF7E91-882C-46EF-82BE-055D852BDB7C}" type="pres">
      <dgm:prSet presAssocID="{488EF78C-1D87-42F1-BCB4-E1FA06907FA9}" presName="spaceRect" presStyleCnt="0"/>
      <dgm:spPr/>
    </dgm:pt>
    <dgm:pt modelId="{65310641-EDE3-4146-AC1E-86F4CA2934B6}" type="pres">
      <dgm:prSet presAssocID="{488EF78C-1D87-42F1-BCB4-E1FA06907FA9}" presName="textRect" presStyleLbl="revTx" presStyleIdx="3" presStyleCnt="4" custScaleX="276431" custScaleY="65788">
        <dgm:presLayoutVars>
          <dgm:chMax val="1"/>
          <dgm:chPref val="1"/>
        </dgm:presLayoutVars>
      </dgm:prSet>
      <dgm:spPr/>
    </dgm:pt>
  </dgm:ptLst>
  <dgm:cxnLst>
    <dgm:cxn modelId="{925FA207-EEDA-E941-A1C3-D6C0F985D2D9}" type="presOf" srcId="{8711F369-588A-4038-96B2-09755A0C5E66}" destId="{56866838-4DF6-4FAE-9207-9422696F520F}" srcOrd="0" destOrd="0" presId="urn:microsoft.com/office/officeart/2018/2/layout/IconLabelList"/>
    <dgm:cxn modelId="{52403C2D-50DB-4BB8-A829-CA20F0C3B703}" srcId="{DA086C58-6FF6-4DCA-B8C7-4D06925F3BDC}" destId="{25AB2909-C8DB-424C-82E0-63D979FDEC8F}" srcOrd="2" destOrd="0" parTransId="{2CFC6DA1-E310-46F3-928E-44D026A32ED2}" sibTransId="{B174E209-6543-4F6B-B013-C8347BFFAF6D}"/>
    <dgm:cxn modelId="{7FB14D32-4875-4FE9-9590-9EEF658CCCB9}" type="presOf" srcId="{DA086C58-6FF6-4DCA-B8C7-4D06925F3BDC}" destId="{C7EF3E25-FF6D-44D4-8660-E8AC6F1B2A94}" srcOrd="0" destOrd="0" presId="urn:microsoft.com/office/officeart/2018/2/layout/IconLabelList"/>
    <dgm:cxn modelId="{2E83575B-354C-4E52-8A07-D06B09A54460}" srcId="{DA086C58-6FF6-4DCA-B8C7-4D06925F3BDC}" destId="{488EF78C-1D87-42F1-BCB4-E1FA06907FA9}" srcOrd="3" destOrd="0" parTransId="{68B2C744-AA96-4500-B96C-0E9A10BDFABB}" sibTransId="{611342DB-3BD4-4339-8199-3D5D3B886269}"/>
    <dgm:cxn modelId="{0DB34361-0BCC-0C44-8F3F-CA553160C07D}" type="presOf" srcId="{25AB2909-C8DB-424C-82E0-63D979FDEC8F}" destId="{66A800DA-32BE-4CFC-8A91-FDCF1433F8A3}" srcOrd="0" destOrd="0" presId="urn:microsoft.com/office/officeart/2018/2/layout/IconLabelList"/>
    <dgm:cxn modelId="{0471908B-BA0F-2845-B22E-2BD42A251B54}" type="presOf" srcId="{9BF537D8-E5D0-44FD-8C15-79FA61AF2F3E}" destId="{DE6709A9-ACED-4FC4-9749-2FAAEF4CC6DB}" srcOrd="0" destOrd="0" presId="urn:microsoft.com/office/officeart/2018/2/layout/IconLabelList"/>
    <dgm:cxn modelId="{048DF8C4-91EF-2B4B-B561-D85452206407}" type="presOf" srcId="{488EF78C-1D87-42F1-BCB4-E1FA06907FA9}" destId="{65310641-EDE3-4146-AC1E-86F4CA2934B6}" srcOrd="0" destOrd="0" presId="urn:microsoft.com/office/officeart/2018/2/layout/IconLabelList"/>
    <dgm:cxn modelId="{E5A67BD3-9499-457F-B1E7-4CA8D8EA3BCF}" srcId="{DA086C58-6FF6-4DCA-B8C7-4D06925F3BDC}" destId="{9BF537D8-E5D0-44FD-8C15-79FA61AF2F3E}" srcOrd="0" destOrd="0" parTransId="{E7814C11-FB86-4508-8B49-45014B1C012B}" sibTransId="{0ACD58E5-D32D-4579-8C51-491A0EC79770}"/>
    <dgm:cxn modelId="{72AB68E1-304B-4797-817A-50076AB1F748}" srcId="{DA086C58-6FF6-4DCA-B8C7-4D06925F3BDC}" destId="{8711F369-588A-4038-96B2-09755A0C5E66}" srcOrd="1" destOrd="0" parTransId="{BB3153E6-01D3-4D11-A5EE-A07B908EB46B}" sibTransId="{DDE27847-0367-4B8B-8D7F-8B0CD4CD010D}"/>
    <dgm:cxn modelId="{C8E3B79D-B1E9-DE4B-ADCA-140B4EF887E7}" type="presParOf" srcId="{C7EF3E25-FF6D-44D4-8660-E8AC6F1B2A94}" destId="{A8A719CA-3396-4207-9522-3CFFF7DD9058}" srcOrd="0" destOrd="0" presId="urn:microsoft.com/office/officeart/2018/2/layout/IconLabelList"/>
    <dgm:cxn modelId="{FA60DBB4-27CB-9A4E-A372-F74F41AED195}" type="presParOf" srcId="{A8A719CA-3396-4207-9522-3CFFF7DD9058}" destId="{28978F07-2491-47EA-BA2F-265FA9AF31B0}" srcOrd="0" destOrd="0" presId="urn:microsoft.com/office/officeart/2018/2/layout/IconLabelList"/>
    <dgm:cxn modelId="{67FC8070-098F-2F4C-86C8-55CB2D3D128E}" type="presParOf" srcId="{A8A719CA-3396-4207-9522-3CFFF7DD9058}" destId="{40741D2A-8297-485C-B81D-198CB5D2120D}" srcOrd="1" destOrd="0" presId="urn:microsoft.com/office/officeart/2018/2/layout/IconLabelList"/>
    <dgm:cxn modelId="{D2C6999C-B60D-E54E-B854-81578CDDCF81}" type="presParOf" srcId="{A8A719CA-3396-4207-9522-3CFFF7DD9058}" destId="{DE6709A9-ACED-4FC4-9749-2FAAEF4CC6DB}" srcOrd="2" destOrd="0" presId="urn:microsoft.com/office/officeart/2018/2/layout/IconLabelList"/>
    <dgm:cxn modelId="{149B003B-F449-F544-AC43-DD32610FFBE1}" type="presParOf" srcId="{C7EF3E25-FF6D-44D4-8660-E8AC6F1B2A94}" destId="{8F12479D-6429-40B7-ABF7-B03057F82D2D}" srcOrd="1" destOrd="0" presId="urn:microsoft.com/office/officeart/2018/2/layout/IconLabelList"/>
    <dgm:cxn modelId="{CD583502-CAE8-8A4D-80F1-156EA2C30D0F}" type="presParOf" srcId="{C7EF3E25-FF6D-44D4-8660-E8AC6F1B2A94}" destId="{58227BEC-1758-4564-87B5-72345BF29AE4}" srcOrd="2" destOrd="0" presId="urn:microsoft.com/office/officeart/2018/2/layout/IconLabelList"/>
    <dgm:cxn modelId="{A3BC8E69-65B8-8F41-9A04-359B77951182}" type="presParOf" srcId="{58227BEC-1758-4564-87B5-72345BF29AE4}" destId="{95FF4C0E-06A2-4191-8667-A8AAA46F3B0B}" srcOrd="0" destOrd="0" presId="urn:microsoft.com/office/officeart/2018/2/layout/IconLabelList"/>
    <dgm:cxn modelId="{E1720F71-A52F-6E46-A240-4F8D36C01938}" type="presParOf" srcId="{58227BEC-1758-4564-87B5-72345BF29AE4}" destId="{FC88A619-0CE0-4B4F-9143-479BC63415A5}" srcOrd="1" destOrd="0" presId="urn:microsoft.com/office/officeart/2018/2/layout/IconLabelList"/>
    <dgm:cxn modelId="{30405197-F504-9D46-9404-EB03B1FBB7F5}" type="presParOf" srcId="{58227BEC-1758-4564-87B5-72345BF29AE4}" destId="{56866838-4DF6-4FAE-9207-9422696F520F}" srcOrd="2" destOrd="0" presId="urn:microsoft.com/office/officeart/2018/2/layout/IconLabelList"/>
    <dgm:cxn modelId="{F7B42145-C215-6149-9EA0-F21707551015}" type="presParOf" srcId="{C7EF3E25-FF6D-44D4-8660-E8AC6F1B2A94}" destId="{CFE3B693-CB45-47D8-8393-7844FD3B59EB}" srcOrd="3" destOrd="0" presId="urn:microsoft.com/office/officeart/2018/2/layout/IconLabelList"/>
    <dgm:cxn modelId="{A6DFACBB-0C6C-A349-AEEF-97E03FFE0142}" type="presParOf" srcId="{C7EF3E25-FF6D-44D4-8660-E8AC6F1B2A94}" destId="{33D5C031-5F42-4326-AE9C-B6F0C65D06AF}" srcOrd="4" destOrd="0" presId="urn:microsoft.com/office/officeart/2018/2/layout/IconLabelList"/>
    <dgm:cxn modelId="{7B47B9A1-77C4-E144-8D6D-8C45E6B3D094}" type="presParOf" srcId="{33D5C031-5F42-4326-AE9C-B6F0C65D06AF}" destId="{0AEA9250-4970-4DB5-A03C-9C8850D15C48}" srcOrd="0" destOrd="0" presId="urn:microsoft.com/office/officeart/2018/2/layout/IconLabelList"/>
    <dgm:cxn modelId="{E3568C03-8C3D-1C4D-B929-ADD41C603380}" type="presParOf" srcId="{33D5C031-5F42-4326-AE9C-B6F0C65D06AF}" destId="{780AC0EE-DA37-43DC-984F-C6E7F980BE66}" srcOrd="1" destOrd="0" presId="urn:microsoft.com/office/officeart/2018/2/layout/IconLabelList"/>
    <dgm:cxn modelId="{FCD2F362-1B74-5743-A531-29E2C44F791E}" type="presParOf" srcId="{33D5C031-5F42-4326-AE9C-B6F0C65D06AF}" destId="{66A800DA-32BE-4CFC-8A91-FDCF1433F8A3}" srcOrd="2" destOrd="0" presId="urn:microsoft.com/office/officeart/2018/2/layout/IconLabelList"/>
    <dgm:cxn modelId="{BE18B0DD-1CC9-C743-A69E-A3BB7AC0C2A2}" type="presParOf" srcId="{C7EF3E25-FF6D-44D4-8660-E8AC6F1B2A94}" destId="{65EAD92B-DBFF-4402-A5BC-17621F7758E4}" srcOrd="5" destOrd="0" presId="urn:microsoft.com/office/officeart/2018/2/layout/IconLabelList"/>
    <dgm:cxn modelId="{C24559EB-D90F-B147-B2A0-71EB06D2095F}" type="presParOf" srcId="{C7EF3E25-FF6D-44D4-8660-E8AC6F1B2A94}" destId="{CACBD411-4402-4164-9E63-E81414FE21D9}" srcOrd="6" destOrd="0" presId="urn:microsoft.com/office/officeart/2018/2/layout/IconLabelList"/>
    <dgm:cxn modelId="{CB13D223-3C89-EB46-B3F3-1345E2355FD0}" type="presParOf" srcId="{CACBD411-4402-4164-9E63-E81414FE21D9}" destId="{E4EBD524-87D7-4E08-8FF9-AE70EA3AFF7E}" srcOrd="0" destOrd="0" presId="urn:microsoft.com/office/officeart/2018/2/layout/IconLabelList"/>
    <dgm:cxn modelId="{47C203EA-2D55-4546-B692-179B3EDB2FFD}" type="presParOf" srcId="{CACBD411-4402-4164-9E63-E81414FE21D9}" destId="{84DF7E91-882C-46EF-82BE-055D852BDB7C}" srcOrd="1" destOrd="0" presId="urn:microsoft.com/office/officeart/2018/2/layout/IconLabelList"/>
    <dgm:cxn modelId="{D98667DE-BDF7-9E47-A47A-A781F7777966}" type="presParOf" srcId="{CACBD411-4402-4164-9E63-E81414FE21D9}" destId="{65310641-EDE3-4146-AC1E-86F4CA2934B6}" srcOrd="2" destOrd="0" presId="urn:microsoft.com/office/officeart/2018/2/layout/IconLabelList"/>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FD04EB-D6CF-4930-A1B4-0E6D13D839E5}" type="doc">
      <dgm:prSet loTypeId="urn:microsoft.com/office/officeart/2018/2/layout/Icon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CC2444FD-CD51-4108-8DB3-28BBAB09B18B}">
      <dgm:prSet/>
      <dgm:spPr/>
      <dgm:t>
        <a:bodyPr/>
        <a:lstStyle/>
        <a:p>
          <a:pPr>
            <a:lnSpc>
              <a:spcPct val="100000"/>
            </a:lnSpc>
          </a:pPr>
          <a:r>
            <a:rPr lang="fr-FR" dirty="0"/>
            <a:t>Exigences</a:t>
          </a:r>
          <a:endParaRPr lang="en-US" dirty="0"/>
        </a:p>
      </dgm:t>
    </dgm:pt>
    <dgm:pt modelId="{9125D8E1-0CB2-40EC-B317-84FDCA6DBAFC}" type="parTrans" cxnId="{B3BB5235-B708-4D92-8041-5FD311F71AED}">
      <dgm:prSet/>
      <dgm:spPr/>
      <dgm:t>
        <a:bodyPr/>
        <a:lstStyle/>
        <a:p>
          <a:endParaRPr lang="en-US"/>
        </a:p>
      </dgm:t>
    </dgm:pt>
    <dgm:pt modelId="{357D697A-7140-4150-ACE4-6D786FCBFBE4}" type="sibTrans" cxnId="{B3BB5235-B708-4D92-8041-5FD311F71AED}">
      <dgm:prSet/>
      <dgm:spPr/>
      <dgm:t>
        <a:bodyPr/>
        <a:lstStyle/>
        <a:p>
          <a:endParaRPr lang="en-US"/>
        </a:p>
      </dgm:t>
    </dgm:pt>
    <dgm:pt modelId="{1958F4AF-C850-4CC5-B147-90AB4DCE7A9D}" type="pres">
      <dgm:prSet presAssocID="{6FFD04EB-D6CF-4930-A1B4-0E6D13D839E5}" presName="root" presStyleCnt="0">
        <dgm:presLayoutVars>
          <dgm:dir/>
          <dgm:resizeHandles val="exact"/>
        </dgm:presLayoutVars>
      </dgm:prSet>
      <dgm:spPr/>
    </dgm:pt>
    <dgm:pt modelId="{83EA2447-4788-4F3F-A301-D2CAFCC5407D}" type="pres">
      <dgm:prSet presAssocID="{CC2444FD-CD51-4108-8DB3-28BBAB09B18B}" presName="compNode" presStyleCnt="0"/>
      <dgm:spPr/>
    </dgm:pt>
    <dgm:pt modelId="{6619D20B-DBCC-4733-8B4B-336AA24BEB40}" type="pres">
      <dgm:prSet presAssocID="{CC2444FD-CD51-4108-8DB3-28BBAB09B18B}"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che"/>
        </a:ext>
      </dgm:extLst>
    </dgm:pt>
    <dgm:pt modelId="{3B86B077-5AB8-4B41-840F-6521CF52A7B5}" type="pres">
      <dgm:prSet presAssocID="{CC2444FD-CD51-4108-8DB3-28BBAB09B18B}" presName="spaceRect" presStyleCnt="0"/>
      <dgm:spPr/>
    </dgm:pt>
    <dgm:pt modelId="{DE21F417-EDD1-4EC9-B2C9-B44891DFE9C4}" type="pres">
      <dgm:prSet presAssocID="{CC2444FD-CD51-4108-8DB3-28BBAB09B18B}" presName="textRect" presStyleLbl="revTx" presStyleIdx="0" presStyleCnt="1">
        <dgm:presLayoutVars>
          <dgm:chMax val="1"/>
          <dgm:chPref val="1"/>
        </dgm:presLayoutVars>
      </dgm:prSet>
      <dgm:spPr/>
    </dgm:pt>
  </dgm:ptLst>
  <dgm:cxnLst>
    <dgm:cxn modelId="{B3BB5235-B708-4D92-8041-5FD311F71AED}" srcId="{6FFD04EB-D6CF-4930-A1B4-0E6D13D839E5}" destId="{CC2444FD-CD51-4108-8DB3-28BBAB09B18B}" srcOrd="0" destOrd="0" parTransId="{9125D8E1-0CB2-40EC-B317-84FDCA6DBAFC}" sibTransId="{357D697A-7140-4150-ACE4-6D786FCBFBE4}"/>
    <dgm:cxn modelId="{22EBD18B-5BD1-A849-9D72-F31E78A29138}" type="presOf" srcId="{CC2444FD-CD51-4108-8DB3-28BBAB09B18B}" destId="{DE21F417-EDD1-4EC9-B2C9-B44891DFE9C4}" srcOrd="0" destOrd="0" presId="urn:microsoft.com/office/officeart/2018/2/layout/IconLabelList"/>
    <dgm:cxn modelId="{00A6B4D3-B33E-0441-8BDC-47FD926A85F9}" type="presOf" srcId="{6FFD04EB-D6CF-4930-A1B4-0E6D13D839E5}" destId="{1958F4AF-C850-4CC5-B147-90AB4DCE7A9D}" srcOrd="0" destOrd="0" presId="urn:microsoft.com/office/officeart/2018/2/layout/IconLabelList"/>
    <dgm:cxn modelId="{99BC94B3-7FCF-AF40-865B-3EE01191E566}" type="presParOf" srcId="{1958F4AF-C850-4CC5-B147-90AB4DCE7A9D}" destId="{83EA2447-4788-4F3F-A301-D2CAFCC5407D}" srcOrd="0" destOrd="0" presId="urn:microsoft.com/office/officeart/2018/2/layout/IconLabelList"/>
    <dgm:cxn modelId="{649A6E67-577B-D14A-933C-7FDC3C489F1B}" type="presParOf" srcId="{83EA2447-4788-4F3F-A301-D2CAFCC5407D}" destId="{6619D20B-DBCC-4733-8B4B-336AA24BEB40}" srcOrd="0" destOrd="0" presId="urn:microsoft.com/office/officeart/2018/2/layout/IconLabelList"/>
    <dgm:cxn modelId="{0AEBA2F9-878B-3845-8F33-68749F59920F}" type="presParOf" srcId="{83EA2447-4788-4F3F-A301-D2CAFCC5407D}" destId="{3B86B077-5AB8-4B41-840F-6521CF52A7B5}" srcOrd="1" destOrd="0" presId="urn:microsoft.com/office/officeart/2018/2/layout/IconLabelList"/>
    <dgm:cxn modelId="{9B866DEE-52B5-C947-ACF1-CAC4505229D9}" type="presParOf" srcId="{83EA2447-4788-4F3F-A301-D2CAFCC5407D}" destId="{DE21F417-EDD1-4EC9-B2C9-B44891DFE9C4}" srcOrd="2" destOrd="0" presId="urn:microsoft.com/office/officeart/2018/2/layout/IconLabel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FD04EB-D6CF-4930-A1B4-0E6D13D839E5}" type="doc">
      <dgm:prSet loTypeId="urn:microsoft.com/office/officeart/2018/2/layout/Icon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A881EC07-C593-4222-B384-FFBA74A272C2}">
      <dgm:prSet/>
      <dgm:spPr/>
      <dgm:t>
        <a:bodyPr/>
        <a:lstStyle/>
        <a:p>
          <a:pPr>
            <a:lnSpc>
              <a:spcPct val="100000"/>
            </a:lnSpc>
          </a:pPr>
          <a:r>
            <a:rPr lang="fr-FR" dirty="0" err="1"/>
            <a:t>Dev+Ops</a:t>
          </a:r>
          <a:endParaRPr lang="en-US" dirty="0"/>
        </a:p>
      </dgm:t>
    </dgm:pt>
    <dgm:pt modelId="{576EE349-6783-4DBA-958C-B998D2B77A6B}" type="parTrans" cxnId="{B1B5DBBE-9D1B-41FA-8654-226DEDD41A70}">
      <dgm:prSet/>
      <dgm:spPr/>
      <dgm:t>
        <a:bodyPr/>
        <a:lstStyle/>
        <a:p>
          <a:endParaRPr lang="en-US"/>
        </a:p>
      </dgm:t>
    </dgm:pt>
    <dgm:pt modelId="{9279C452-9003-4012-8953-425226FA9BEF}" type="sibTrans" cxnId="{B1B5DBBE-9D1B-41FA-8654-226DEDD41A70}">
      <dgm:prSet/>
      <dgm:spPr/>
      <dgm:t>
        <a:bodyPr/>
        <a:lstStyle/>
        <a:p>
          <a:endParaRPr lang="en-US"/>
        </a:p>
      </dgm:t>
    </dgm:pt>
    <dgm:pt modelId="{1958F4AF-C850-4CC5-B147-90AB4DCE7A9D}" type="pres">
      <dgm:prSet presAssocID="{6FFD04EB-D6CF-4930-A1B4-0E6D13D839E5}" presName="root" presStyleCnt="0">
        <dgm:presLayoutVars>
          <dgm:dir/>
          <dgm:resizeHandles val="exact"/>
        </dgm:presLayoutVars>
      </dgm:prSet>
      <dgm:spPr/>
    </dgm:pt>
    <dgm:pt modelId="{DD76A32D-8BEA-4804-9041-6E64A2C6E44C}" type="pres">
      <dgm:prSet presAssocID="{A881EC07-C593-4222-B384-FFBA74A272C2}" presName="compNode" presStyleCnt="0"/>
      <dgm:spPr/>
    </dgm:pt>
    <dgm:pt modelId="{CB6AF20A-02A8-45AA-B7D7-9287B16EDB92}" type="pres">
      <dgm:prSet presAssocID="{A881EC07-C593-4222-B384-FFBA74A272C2}" presName="iconRect" presStyleLbl="node1" presStyleIdx="0" presStyleCnt="1" custFlipHor="1" custScaleX="11835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ine"/>
        </a:ext>
      </dgm:extLst>
    </dgm:pt>
    <dgm:pt modelId="{5711A571-6E31-416A-8854-666AD4E49319}" type="pres">
      <dgm:prSet presAssocID="{A881EC07-C593-4222-B384-FFBA74A272C2}" presName="spaceRect" presStyleCnt="0"/>
      <dgm:spPr/>
    </dgm:pt>
    <dgm:pt modelId="{CC67A9FF-634B-4D2B-8117-3EA40587F507}" type="pres">
      <dgm:prSet presAssocID="{A881EC07-C593-4222-B384-FFBA74A272C2}" presName="textRect" presStyleLbl="revTx" presStyleIdx="0" presStyleCnt="1">
        <dgm:presLayoutVars>
          <dgm:chMax val="1"/>
          <dgm:chPref val="1"/>
        </dgm:presLayoutVars>
      </dgm:prSet>
      <dgm:spPr/>
    </dgm:pt>
  </dgm:ptLst>
  <dgm:cxnLst>
    <dgm:cxn modelId="{A338744B-696D-814A-B305-976326F0E8E3}" type="presOf" srcId="{A881EC07-C593-4222-B384-FFBA74A272C2}" destId="{CC67A9FF-634B-4D2B-8117-3EA40587F507}" srcOrd="0" destOrd="0" presId="urn:microsoft.com/office/officeart/2018/2/layout/IconLabelList"/>
    <dgm:cxn modelId="{B1B5DBBE-9D1B-41FA-8654-226DEDD41A70}" srcId="{6FFD04EB-D6CF-4930-A1B4-0E6D13D839E5}" destId="{A881EC07-C593-4222-B384-FFBA74A272C2}" srcOrd="0" destOrd="0" parTransId="{576EE349-6783-4DBA-958C-B998D2B77A6B}" sibTransId="{9279C452-9003-4012-8953-425226FA9BEF}"/>
    <dgm:cxn modelId="{00A6B4D3-B33E-0441-8BDC-47FD926A85F9}" type="presOf" srcId="{6FFD04EB-D6CF-4930-A1B4-0E6D13D839E5}" destId="{1958F4AF-C850-4CC5-B147-90AB4DCE7A9D}" srcOrd="0" destOrd="0" presId="urn:microsoft.com/office/officeart/2018/2/layout/IconLabelList"/>
    <dgm:cxn modelId="{2655E0B0-C8C7-684F-AB37-73A14D3F1879}" type="presParOf" srcId="{1958F4AF-C850-4CC5-B147-90AB4DCE7A9D}" destId="{DD76A32D-8BEA-4804-9041-6E64A2C6E44C}" srcOrd="0" destOrd="0" presId="urn:microsoft.com/office/officeart/2018/2/layout/IconLabelList"/>
    <dgm:cxn modelId="{3BECE11D-8787-C74F-9027-45CD7AEC97BB}" type="presParOf" srcId="{DD76A32D-8BEA-4804-9041-6E64A2C6E44C}" destId="{CB6AF20A-02A8-45AA-B7D7-9287B16EDB92}" srcOrd="0" destOrd="0" presId="urn:microsoft.com/office/officeart/2018/2/layout/IconLabelList"/>
    <dgm:cxn modelId="{FE482862-8523-8240-837D-ABA38BA6F7A8}" type="presParOf" srcId="{DD76A32D-8BEA-4804-9041-6E64A2C6E44C}" destId="{5711A571-6E31-416A-8854-666AD4E49319}" srcOrd="1" destOrd="0" presId="urn:microsoft.com/office/officeart/2018/2/layout/IconLabelList"/>
    <dgm:cxn modelId="{E3EA76DE-8AF3-464E-8EDA-661770BC0703}" type="presParOf" srcId="{DD76A32D-8BEA-4804-9041-6E64A2C6E44C}" destId="{CC67A9FF-634B-4D2B-8117-3EA40587F507}" srcOrd="2" destOrd="0" presId="urn:microsoft.com/office/officeart/2018/2/layout/IconLabelList"/>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086C58-6FF6-4DCA-B8C7-4D06925F3BD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BF537D8-E5D0-44FD-8C15-79FA61AF2F3E}">
      <dgm:prSet/>
      <dgm:spPr/>
      <dgm:t>
        <a:bodyPr/>
        <a:lstStyle/>
        <a:p>
          <a:r>
            <a:rPr lang="fr-FR"/>
            <a:t>Très grande variabilité des usages</a:t>
          </a:r>
          <a:endParaRPr lang="en-US"/>
        </a:p>
      </dgm:t>
    </dgm:pt>
    <dgm:pt modelId="{E7814C11-FB86-4508-8B49-45014B1C012B}" type="parTrans" cxnId="{E5A67BD3-9499-457F-B1E7-4CA8D8EA3BCF}">
      <dgm:prSet/>
      <dgm:spPr/>
      <dgm:t>
        <a:bodyPr/>
        <a:lstStyle/>
        <a:p>
          <a:endParaRPr lang="en-US"/>
        </a:p>
      </dgm:t>
    </dgm:pt>
    <dgm:pt modelId="{0ACD58E5-D32D-4579-8C51-491A0EC79770}" type="sibTrans" cxnId="{E5A67BD3-9499-457F-B1E7-4CA8D8EA3BCF}">
      <dgm:prSet/>
      <dgm:spPr/>
      <dgm:t>
        <a:bodyPr/>
        <a:lstStyle/>
        <a:p>
          <a:endParaRPr lang="en-US"/>
        </a:p>
      </dgm:t>
    </dgm:pt>
    <dgm:pt modelId="{8711F369-588A-4038-96B2-09755A0C5E66}">
      <dgm:prSet/>
      <dgm:spPr/>
      <dgm:t>
        <a:bodyPr/>
        <a:lstStyle/>
        <a:p>
          <a:r>
            <a:rPr lang="fr-FR"/>
            <a:t>Agilité </a:t>
          </a:r>
          <a:endParaRPr lang="en-US"/>
        </a:p>
      </dgm:t>
    </dgm:pt>
    <dgm:pt modelId="{BB3153E6-01D3-4D11-A5EE-A07B908EB46B}" type="parTrans" cxnId="{72AB68E1-304B-4797-817A-50076AB1F748}">
      <dgm:prSet/>
      <dgm:spPr/>
      <dgm:t>
        <a:bodyPr/>
        <a:lstStyle/>
        <a:p>
          <a:endParaRPr lang="en-US"/>
        </a:p>
      </dgm:t>
    </dgm:pt>
    <dgm:pt modelId="{DDE27847-0367-4B8B-8D7F-8B0CD4CD010D}" type="sibTrans" cxnId="{72AB68E1-304B-4797-817A-50076AB1F748}">
      <dgm:prSet/>
      <dgm:spPr/>
      <dgm:t>
        <a:bodyPr/>
        <a:lstStyle/>
        <a:p>
          <a:endParaRPr lang="en-US"/>
        </a:p>
      </dgm:t>
    </dgm:pt>
    <dgm:pt modelId="{25AB2909-C8DB-424C-82E0-63D979FDEC8F}">
      <dgm:prSet/>
      <dgm:spPr/>
      <dgm:t>
        <a:bodyPr/>
        <a:lstStyle/>
        <a:p>
          <a:r>
            <a:rPr lang="fr-FR"/>
            <a:t>Composition de composants</a:t>
          </a:r>
          <a:endParaRPr lang="en-US"/>
        </a:p>
      </dgm:t>
    </dgm:pt>
    <dgm:pt modelId="{2CFC6DA1-E310-46F3-928E-44D026A32ED2}" type="parTrans" cxnId="{52403C2D-50DB-4BB8-A829-CA20F0C3B703}">
      <dgm:prSet/>
      <dgm:spPr/>
      <dgm:t>
        <a:bodyPr/>
        <a:lstStyle/>
        <a:p>
          <a:endParaRPr lang="en-US"/>
        </a:p>
      </dgm:t>
    </dgm:pt>
    <dgm:pt modelId="{B174E209-6543-4F6B-B013-C8347BFFAF6D}" type="sibTrans" cxnId="{52403C2D-50DB-4BB8-A829-CA20F0C3B703}">
      <dgm:prSet/>
      <dgm:spPr/>
      <dgm:t>
        <a:bodyPr/>
        <a:lstStyle/>
        <a:p>
          <a:endParaRPr lang="en-US"/>
        </a:p>
      </dgm:t>
    </dgm:pt>
    <dgm:pt modelId="{488EF78C-1D87-42F1-BCB4-E1FA06907FA9}">
      <dgm:prSet/>
      <dgm:spPr/>
      <dgm:t>
        <a:bodyPr/>
        <a:lstStyle/>
        <a:p>
          <a:r>
            <a:rPr lang="fr-FR" dirty="0"/>
            <a:t>Pratiques adaptées ou non au contexte, apprises de contextes précédents, ...</a:t>
          </a:r>
          <a:endParaRPr lang="en-US" dirty="0"/>
        </a:p>
      </dgm:t>
    </dgm:pt>
    <dgm:pt modelId="{68B2C744-AA96-4500-B96C-0E9A10BDFABB}" type="parTrans" cxnId="{2E83575B-354C-4E52-8A07-D06B09A54460}">
      <dgm:prSet/>
      <dgm:spPr/>
      <dgm:t>
        <a:bodyPr/>
        <a:lstStyle/>
        <a:p>
          <a:endParaRPr lang="en-US"/>
        </a:p>
      </dgm:t>
    </dgm:pt>
    <dgm:pt modelId="{611342DB-3BD4-4339-8199-3D5D3B886269}" type="sibTrans" cxnId="{2E83575B-354C-4E52-8A07-D06B09A54460}">
      <dgm:prSet/>
      <dgm:spPr/>
      <dgm:t>
        <a:bodyPr/>
        <a:lstStyle/>
        <a:p>
          <a:endParaRPr lang="en-US"/>
        </a:p>
      </dgm:t>
    </dgm:pt>
    <dgm:pt modelId="{C7EF3E25-FF6D-44D4-8660-E8AC6F1B2A94}" type="pres">
      <dgm:prSet presAssocID="{DA086C58-6FF6-4DCA-B8C7-4D06925F3BDC}" presName="root" presStyleCnt="0">
        <dgm:presLayoutVars>
          <dgm:dir/>
          <dgm:resizeHandles val="exact"/>
        </dgm:presLayoutVars>
      </dgm:prSet>
      <dgm:spPr/>
    </dgm:pt>
    <dgm:pt modelId="{A8A719CA-3396-4207-9522-3CFFF7DD9058}" type="pres">
      <dgm:prSet presAssocID="{9BF537D8-E5D0-44FD-8C15-79FA61AF2F3E}" presName="compNode" presStyleCnt="0"/>
      <dgm:spPr/>
    </dgm:pt>
    <dgm:pt modelId="{28978F07-2491-47EA-BA2F-265FA9AF31B0}" type="pres">
      <dgm:prSet presAssocID="{9BF537D8-E5D0-44FD-8C15-79FA61AF2F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mélioration continue"/>
        </a:ext>
      </dgm:extLst>
    </dgm:pt>
    <dgm:pt modelId="{40741D2A-8297-485C-B81D-198CB5D2120D}" type="pres">
      <dgm:prSet presAssocID="{9BF537D8-E5D0-44FD-8C15-79FA61AF2F3E}" presName="spaceRect" presStyleCnt="0"/>
      <dgm:spPr/>
    </dgm:pt>
    <dgm:pt modelId="{DE6709A9-ACED-4FC4-9749-2FAAEF4CC6DB}" type="pres">
      <dgm:prSet presAssocID="{9BF537D8-E5D0-44FD-8C15-79FA61AF2F3E}" presName="textRect" presStyleLbl="revTx" presStyleIdx="0" presStyleCnt="4">
        <dgm:presLayoutVars>
          <dgm:chMax val="1"/>
          <dgm:chPref val="1"/>
        </dgm:presLayoutVars>
      </dgm:prSet>
      <dgm:spPr/>
    </dgm:pt>
    <dgm:pt modelId="{8F12479D-6429-40B7-ABF7-B03057F82D2D}" type="pres">
      <dgm:prSet presAssocID="{0ACD58E5-D32D-4579-8C51-491A0EC79770}" presName="sibTrans" presStyleCnt="0"/>
      <dgm:spPr/>
    </dgm:pt>
    <dgm:pt modelId="{58227BEC-1758-4564-87B5-72345BF29AE4}" type="pres">
      <dgm:prSet presAssocID="{8711F369-588A-4038-96B2-09755A0C5E66}" presName="compNode" presStyleCnt="0"/>
      <dgm:spPr/>
    </dgm:pt>
    <dgm:pt modelId="{95FF4C0E-06A2-4191-8667-A8AAA46F3B0B}" type="pres">
      <dgm:prSet presAssocID="{8711F369-588A-4038-96B2-09755A0C5E66}"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épéter"/>
        </a:ext>
      </dgm:extLst>
    </dgm:pt>
    <dgm:pt modelId="{FC88A619-0CE0-4B4F-9143-479BC63415A5}" type="pres">
      <dgm:prSet presAssocID="{8711F369-588A-4038-96B2-09755A0C5E66}" presName="spaceRect" presStyleCnt="0"/>
      <dgm:spPr/>
    </dgm:pt>
    <dgm:pt modelId="{56866838-4DF6-4FAE-9207-9422696F520F}" type="pres">
      <dgm:prSet presAssocID="{8711F369-588A-4038-96B2-09755A0C5E66}" presName="textRect" presStyleLbl="revTx" presStyleIdx="1" presStyleCnt="4">
        <dgm:presLayoutVars>
          <dgm:chMax val="1"/>
          <dgm:chPref val="1"/>
        </dgm:presLayoutVars>
      </dgm:prSet>
      <dgm:spPr/>
    </dgm:pt>
    <dgm:pt modelId="{CFE3B693-CB45-47D8-8393-7844FD3B59EB}" type="pres">
      <dgm:prSet presAssocID="{DDE27847-0367-4B8B-8D7F-8B0CD4CD010D}" presName="sibTrans" presStyleCnt="0"/>
      <dgm:spPr/>
    </dgm:pt>
    <dgm:pt modelId="{33D5C031-5F42-4326-AE9C-B6F0C65D06AF}" type="pres">
      <dgm:prSet presAssocID="{25AB2909-C8DB-424C-82E0-63D979FDEC8F}" presName="compNode" presStyleCnt="0"/>
      <dgm:spPr/>
    </dgm:pt>
    <dgm:pt modelId="{0AEA9250-4970-4DB5-A03C-9C8850D15C48}" type="pres">
      <dgm:prSet presAssocID="{25AB2909-C8DB-424C-82E0-63D979FDEC8F}"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ork and knife"/>
        </a:ext>
      </dgm:extLst>
    </dgm:pt>
    <dgm:pt modelId="{780AC0EE-DA37-43DC-984F-C6E7F980BE66}" type="pres">
      <dgm:prSet presAssocID="{25AB2909-C8DB-424C-82E0-63D979FDEC8F}" presName="spaceRect" presStyleCnt="0"/>
      <dgm:spPr/>
    </dgm:pt>
    <dgm:pt modelId="{66A800DA-32BE-4CFC-8A91-FDCF1433F8A3}" type="pres">
      <dgm:prSet presAssocID="{25AB2909-C8DB-424C-82E0-63D979FDEC8F}" presName="textRect" presStyleLbl="revTx" presStyleIdx="2" presStyleCnt="4">
        <dgm:presLayoutVars>
          <dgm:chMax val="1"/>
          <dgm:chPref val="1"/>
        </dgm:presLayoutVars>
      </dgm:prSet>
      <dgm:spPr/>
    </dgm:pt>
    <dgm:pt modelId="{65EAD92B-DBFF-4402-A5BC-17621F7758E4}" type="pres">
      <dgm:prSet presAssocID="{B174E209-6543-4F6B-B013-C8347BFFAF6D}" presName="sibTrans" presStyleCnt="0"/>
      <dgm:spPr/>
    </dgm:pt>
    <dgm:pt modelId="{CACBD411-4402-4164-9E63-E81414FE21D9}" type="pres">
      <dgm:prSet presAssocID="{488EF78C-1D87-42F1-BCB4-E1FA06907FA9}" presName="compNode" presStyleCnt="0"/>
      <dgm:spPr/>
    </dgm:pt>
    <dgm:pt modelId="{E4EBD524-87D7-4E08-8FF9-AE70EA3AFF7E}" type="pres">
      <dgm:prSet presAssocID="{488EF78C-1D87-42F1-BCB4-E1FA06907F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84DF7E91-882C-46EF-82BE-055D852BDB7C}" type="pres">
      <dgm:prSet presAssocID="{488EF78C-1D87-42F1-BCB4-E1FA06907FA9}" presName="spaceRect" presStyleCnt="0"/>
      <dgm:spPr/>
    </dgm:pt>
    <dgm:pt modelId="{65310641-EDE3-4146-AC1E-86F4CA2934B6}" type="pres">
      <dgm:prSet presAssocID="{488EF78C-1D87-42F1-BCB4-E1FA06907FA9}" presName="textRect" presStyleLbl="revTx" presStyleIdx="3" presStyleCnt="4" custScaleX="276431" custScaleY="65788">
        <dgm:presLayoutVars>
          <dgm:chMax val="1"/>
          <dgm:chPref val="1"/>
        </dgm:presLayoutVars>
      </dgm:prSet>
      <dgm:spPr/>
    </dgm:pt>
  </dgm:ptLst>
  <dgm:cxnLst>
    <dgm:cxn modelId="{925FA207-EEDA-E941-A1C3-D6C0F985D2D9}" type="presOf" srcId="{8711F369-588A-4038-96B2-09755A0C5E66}" destId="{56866838-4DF6-4FAE-9207-9422696F520F}" srcOrd="0" destOrd="0" presId="urn:microsoft.com/office/officeart/2018/2/layout/IconLabelList"/>
    <dgm:cxn modelId="{52403C2D-50DB-4BB8-A829-CA20F0C3B703}" srcId="{DA086C58-6FF6-4DCA-B8C7-4D06925F3BDC}" destId="{25AB2909-C8DB-424C-82E0-63D979FDEC8F}" srcOrd="2" destOrd="0" parTransId="{2CFC6DA1-E310-46F3-928E-44D026A32ED2}" sibTransId="{B174E209-6543-4F6B-B013-C8347BFFAF6D}"/>
    <dgm:cxn modelId="{7FB14D32-4875-4FE9-9590-9EEF658CCCB9}" type="presOf" srcId="{DA086C58-6FF6-4DCA-B8C7-4D06925F3BDC}" destId="{C7EF3E25-FF6D-44D4-8660-E8AC6F1B2A94}" srcOrd="0" destOrd="0" presId="urn:microsoft.com/office/officeart/2018/2/layout/IconLabelList"/>
    <dgm:cxn modelId="{2E83575B-354C-4E52-8A07-D06B09A54460}" srcId="{DA086C58-6FF6-4DCA-B8C7-4D06925F3BDC}" destId="{488EF78C-1D87-42F1-BCB4-E1FA06907FA9}" srcOrd="3" destOrd="0" parTransId="{68B2C744-AA96-4500-B96C-0E9A10BDFABB}" sibTransId="{611342DB-3BD4-4339-8199-3D5D3B886269}"/>
    <dgm:cxn modelId="{0DB34361-0BCC-0C44-8F3F-CA553160C07D}" type="presOf" srcId="{25AB2909-C8DB-424C-82E0-63D979FDEC8F}" destId="{66A800DA-32BE-4CFC-8A91-FDCF1433F8A3}" srcOrd="0" destOrd="0" presId="urn:microsoft.com/office/officeart/2018/2/layout/IconLabelList"/>
    <dgm:cxn modelId="{0471908B-BA0F-2845-B22E-2BD42A251B54}" type="presOf" srcId="{9BF537D8-E5D0-44FD-8C15-79FA61AF2F3E}" destId="{DE6709A9-ACED-4FC4-9749-2FAAEF4CC6DB}" srcOrd="0" destOrd="0" presId="urn:microsoft.com/office/officeart/2018/2/layout/IconLabelList"/>
    <dgm:cxn modelId="{048DF8C4-91EF-2B4B-B561-D85452206407}" type="presOf" srcId="{488EF78C-1D87-42F1-BCB4-E1FA06907FA9}" destId="{65310641-EDE3-4146-AC1E-86F4CA2934B6}" srcOrd="0" destOrd="0" presId="urn:microsoft.com/office/officeart/2018/2/layout/IconLabelList"/>
    <dgm:cxn modelId="{E5A67BD3-9499-457F-B1E7-4CA8D8EA3BCF}" srcId="{DA086C58-6FF6-4DCA-B8C7-4D06925F3BDC}" destId="{9BF537D8-E5D0-44FD-8C15-79FA61AF2F3E}" srcOrd="0" destOrd="0" parTransId="{E7814C11-FB86-4508-8B49-45014B1C012B}" sibTransId="{0ACD58E5-D32D-4579-8C51-491A0EC79770}"/>
    <dgm:cxn modelId="{72AB68E1-304B-4797-817A-50076AB1F748}" srcId="{DA086C58-6FF6-4DCA-B8C7-4D06925F3BDC}" destId="{8711F369-588A-4038-96B2-09755A0C5E66}" srcOrd="1" destOrd="0" parTransId="{BB3153E6-01D3-4D11-A5EE-A07B908EB46B}" sibTransId="{DDE27847-0367-4B8B-8D7F-8B0CD4CD010D}"/>
    <dgm:cxn modelId="{C8E3B79D-B1E9-DE4B-ADCA-140B4EF887E7}" type="presParOf" srcId="{C7EF3E25-FF6D-44D4-8660-E8AC6F1B2A94}" destId="{A8A719CA-3396-4207-9522-3CFFF7DD9058}" srcOrd="0" destOrd="0" presId="urn:microsoft.com/office/officeart/2018/2/layout/IconLabelList"/>
    <dgm:cxn modelId="{FA60DBB4-27CB-9A4E-A372-F74F41AED195}" type="presParOf" srcId="{A8A719CA-3396-4207-9522-3CFFF7DD9058}" destId="{28978F07-2491-47EA-BA2F-265FA9AF31B0}" srcOrd="0" destOrd="0" presId="urn:microsoft.com/office/officeart/2018/2/layout/IconLabelList"/>
    <dgm:cxn modelId="{67FC8070-098F-2F4C-86C8-55CB2D3D128E}" type="presParOf" srcId="{A8A719CA-3396-4207-9522-3CFFF7DD9058}" destId="{40741D2A-8297-485C-B81D-198CB5D2120D}" srcOrd="1" destOrd="0" presId="urn:microsoft.com/office/officeart/2018/2/layout/IconLabelList"/>
    <dgm:cxn modelId="{D2C6999C-B60D-E54E-B854-81578CDDCF81}" type="presParOf" srcId="{A8A719CA-3396-4207-9522-3CFFF7DD9058}" destId="{DE6709A9-ACED-4FC4-9749-2FAAEF4CC6DB}" srcOrd="2" destOrd="0" presId="urn:microsoft.com/office/officeart/2018/2/layout/IconLabelList"/>
    <dgm:cxn modelId="{149B003B-F449-F544-AC43-DD32610FFBE1}" type="presParOf" srcId="{C7EF3E25-FF6D-44D4-8660-E8AC6F1B2A94}" destId="{8F12479D-6429-40B7-ABF7-B03057F82D2D}" srcOrd="1" destOrd="0" presId="urn:microsoft.com/office/officeart/2018/2/layout/IconLabelList"/>
    <dgm:cxn modelId="{CD583502-CAE8-8A4D-80F1-156EA2C30D0F}" type="presParOf" srcId="{C7EF3E25-FF6D-44D4-8660-E8AC6F1B2A94}" destId="{58227BEC-1758-4564-87B5-72345BF29AE4}" srcOrd="2" destOrd="0" presId="urn:microsoft.com/office/officeart/2018/2/layout/IconLabelList"/>
    <dgm:cxn modelId="{A3BC8E69-65B8-8F41-9A04-359B77951182}" type="presParOf" srcId="{58227BEC-1758-4564-87B5-72345BF29AE4}" destId="{95FF4C0E-06A2-4191-8667-A8AAA46F3B0B}" srcOrd="0" destOrd="0" presId="urn:microsoft.com/office/officeart/2018/2/layout/IconLabelList"/>
    <dgm:cxn modelId="{E1720F71-A52F-6E46-A240-4F8D36C01938}" type="presParOf" srcId="{58227BEC-1758-4564-87B5-72345BF29AE4}" destId="{FC88A619-0CE0-4B4F-9143-479BC63415A5}" srcOrd="1" destOrd="0" presId="urn:microsoft.com/office/officeart/2018/2/layout/IconLabelList"/>
    <dgm:cxn modelId="{30405197-F504-9D46-9404-EB03B1FBB7F5}" type="presParOf" srcId="{58227BEC-1758-4564-87B5-72345BF29AE4}" destId="{56866838-4DF6-4FAE-9207-9422696F520F}" srcOrd="2" destOrd="0" presId="urn:microsoft.com/office/officeart/2018/2/layout/IconLabelList"/>
    <dgm:cxn modelId="{F7B42145-C215-6149-9EA0-F21707551015}" type="presParOf" srcId="{C7EF3E25-FF6D-44D4-8660-E8AC6F1B2A94}" destId="{CFE3B693-CB45-47D8-8393-7844FD3B59EB}" srcOrd="3" destOrd="0" presId="urn:microsoft.com/office/officeart/2018/2/layout/IconLabelList"/>
    <dgm:cxn modelId="{A6DFACBB-0C6C-A349-AEEF-97E03FFE0142}" type="presParOf" srcId="{C7EF3E25-FF6D-44D4-8660-E8AC6F1B2A94}" destId="{33D5C031-5F42-4326-AE9C-B6F0C65D06AF}" srcOrd="4" destOrd="0" presId="urn:microsoft.com/office/officeart/2018/2/layout/IconLabelList"/>
    <dgm:cxn modelId="{7B47B9A1-77C4-E144-8D6D-8C45E6B3D094}" type="presParOf" srcId="{33D5C031-5F42-4326-AE9C-B6F0C65D06AF}" destId="{0AEA9250-4970-4DB5-A03C-9C8850D15C48}" srcOrd="0" destOrd="0" presId="urn:microsoft.com/office/officeart/2018/2/layout/IconLabelList"/>
    <dgm:cxn modelId="{E3568C03-8C3D-1C4D-B929-ADD41C603380}" type="presParOf" srcId="{33D5C031-5F42-4326-AE9C-B6F0C65D06AF}" destId="{780AC0EE-DA37-43DC-984F-C6E7F980BE66}" srcOrd="1" destOrd="0" presId="urn:microsoft.com/office/officeart/2018/2/layout/IconLabelList"/>
    <dgm:cxn modelId="{FCD2F362-1B74-5743-A531-29E2C44F791E}" type="presParOf" srcId="{33D5C031-5F42-4326-AE9C-B6F0C65D06AF}" destId="{66A800DA-32BE-4CFC-8A91-FDCF1433F8A3}" srcOrd="2" destOrd="0" presId="urn:microsoft.com/office/officeart/2018/2/layout/IconLabelList"/>
    <dgm:cxn modelId="{BE18B0DD-1CC9-C743-A69E-A3BB7AC0C2A2}" type="presParOf" srcId="{C7EF3E25-FF6D-44D4-8660-E8AC6F1B2A94}" destId="{65EAD92B-DBFF-4402-A5BC-17621F7758E4}" srcOrd="5" destOrd="0" presId="urn:microsoft.com/office/officeart/2018/2/layout/IconLabelList"/>
    <dgm:cxn modelId="{C24559EB-D90F-B147-B2A0-71EB06D2095F}" type="presParOf" srcId="{C7EF3E25-FF6D-44D4-8660-E8AC6F1B2A94}" destId="{CACBD411-4402-4164-9E63-E81414FE21D9}" srcOrd="6" destOrd="0" presId="urn:microsoft.com/office/officeart/2018/2/layout/IconLabelList"/>
    <dgm:cxn modelId="{CB13D223-3C89-EB46-B3F3-1345E2355FD0}" type="presParOf" srcId="{CACBD411-4402-4164-9E63-E81414FE21D9}" destId="{E4EBD524-87D7-4E08-8FF9-AE70EA3AFF7E}" srcOrd="0" destOrd="0" presId="urn:microsoft.com/office/officeart/2018/2/layout/IconLabelList"/>
    <dgm:cxn modelId="{47C203EA-2D55-4546-B692-179B3EDB2FFD}" type="presParOf" srcId="{CACBD411-4402-4164-9E63-E81414FE21D9}" destId="{84DF7E91-882C-46EF-82BE-055D852BDB7C}" srcOrd="1" destOrd="0" presId="urn:microsoft.com/office/officeart/2018/2/layout/IconLabelList"/>
    <dgm:cxn modelId="{D98667DE-BDF7-9E47-A47A-A781F7777966}" type="presParOf" srcId="{CACBD411-4402-4164-9E63-E81414FE21D9}" destId="{65310641-EDE3-4146-AC1E-86F4CA2934B6}" srcOrd="2" destOrd="0" presId="urn:microsoft.com/office/officeart/2018/2/layout/IconLabelList"/>
  </dgm:cxnLst>
  <dgm:bg/>
  <dgm:whole/>
  <dgm:extLst>
    <a:ext uri="http://schemas.microsoft.com/office/drawing/2008/diagram">
      <dsp:dataModelExt xmlns:dsp="http://schemas.microsoft.com/office/drawing/2008/diagram" relId="rId2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086C58-6FF6-4DCA-B8C7-4D06925F3BD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3410CE3-D558-4203-98E5-F7EA2185B31F}">
      <dgm:prSet/>
      <dgm:spPr/>
      <dgm:t>
        <a:bodyPr/>
        <a:lstStyle/>
        <a:p>
          <a:pPr>
            <a:lnSpc>
              <a:spcPct val="100000"/>
            </a:lnSpc>
          </a:pPr>
          <a:r>
            <a:rPr lang="fr-FR" dirty="0"/>
            <a:t>Bonnes Pratiques, Normes à respecter </a:t>
          </a:r>
          <a:endParaRPr lang="en-US" dirty="0"/>
        </a:p>
      </dgm:t>
    </dgm:pt>
    <dgm:pt modelId="{59C0A53E-3306-4B68-AB0B-DD1FE01A9448}" type="parTrans" cxnId="{91BC7B55-09A1-4047-B701-E0E5CD2DB132}">
      <dgm:prSet/>
      <dgm:spPr/>
      <dgm:t>
        <a:bodyPr/>
        <a:lstStyle/>
        <a:p>
          <a:endParaRPr lang="en-US"/>
        </a:p>
      </dgm:t>
    </dgm:pt>
    <dgm:pt modelId="{8BCC2CB6-B639-4E73-9BEB-2EBB58E9EFBC}" type="sibTrans" cxnId="{91BC7B55-09A1-4047-B701-E0E5CD2DB132}">
      <dgm:prSet/>
      <dgm:spPr/>
      <dgm:t>
        <a:bodyPr/>
        <a:lstStyle/>
        <a:p>
          <a:endParaRPr lang="en-US"/>
        </a:p>
      </dgm:t>
    </dgm:pt>
    <dgm:pt modelId="{4FA024FA-D2B3-4F3B-B8C0-3358EBD2DEC4}">
      <dgm:prSet/>
      <dgm:spPr/>
      <dgm:t>
        <a:bodyPr/>
        <a:lstStyle/>
        <a:p>
          <a:pPr>
            <a:lnSpc>
              <a:spcPct val="100000"/>
            </a:lnSpc>
          </a:pPr>
          <a:r>
            <a:rPr lang="fr-FR" dirty="0"/>
            <a:t>Des compromis entre performances et coûts</a:t>
          </a:r>
          <a:endParaRPr lang="en-US" dirty="0"/>
        </a:p>
      </dgm:t>
    </dgm:pt>
    <dgm:pt modelId="{8F1B7F7D-933E-485D-B75B-8D4A1D6763B2}" type="parTrans" cxnId="{0F86FB9A-1346-4A3A-A7FB-A0B56DA5A7EE}">
      <dgm:prSet/>
      <dgm:spPr/>
      <dgm:t>
        <a:bodyPr/>
        <a:lstStyle/>
        <a:p>
          <a:endParaRPr lang="en-US"/>
        </a:p>
      </dgm:t>
    </dgm:pt>
    <dgm:pt modelId="{58272613-8864-4AEA-98B5-9BF953466416}" type="sibTrans" cxnId="{0F86FB9A-1346-4A3A-A7FB-A0B56DA5A7EE}">
      <dgm:prSet/>
      <dgm:spPr/>
      <dgm:t>
        <a:bodyPr/>
        <a:lstStyle/>
        <a:p>
          <a:endParaRPr lang="en-US"/>
        </a:p>
      </dgm:t>
    </dgm:pt>
    <dgm:pt modelId="{0B83E9E0-141C-4CBD-9F5F-4B319F2EF518}">
      <dgm:prSet/>
      <dgm:spPr/>
      <dgm:t>
        <a:bodyPr/>
        <a:lstStyle/>
        <a:p>
          <a:pPr>
            <a:lnSpc>
              <a:spcPct val="100000"/>
            </a:lnSpc>
          </a:pPr>
          <a:r>
            <a:rPr lang="fr-FR" dirty="0"/>
            <a:t>Contraintes (Physiques, logicielles, usages)</a:t>
          </a:r>
          <a:endParaRPr lang="en-US" dirty="0"/>
        </a:p>
      </dgm:t>
    </dgm:pt>
    <dgm:pt modelId="{3E614559-A5D6-46B3-9895-C99018772F8E}" type="parTrans" cxnId="{5DC0F74E-DAA5-427D-A800-488124680A9C}">
      <dgm:prSet/>
      <dgm:spPr/>
      <dgm:t>
        <a:bodyPr/>
        <a:lstStyle/>
        <a:p>
          <a:endParaRPr lang="en-US"/>
        </a:p>
      </dgm:t>
    </dgm:pt>
    <dgm:pt modelId="{9AC8190C-FFAC-490C-BE4A-76C6DD5AC994}" type="sibTrans" cxnId="{5DC0F74E-DAA5-427D-A800-488124680A9C}">
      <dgm:prSet/>
      <dgm:spPr/>
      <dgm:t>
        <a:bodyPr/>
        <a:lstStyle/>
        <a:p>
          <a:endParaRPr lang="en-US"/>
        </a:p>
      </dgm:t>
    </dgm:pt>
    <dgm:pt modelId="{C7EF3E25-FF6D-44D4-8660-E8AC6F1B2A94}" type="pres">
      <dgm:prSet presAssocID="{DA086C58-6FF6-4DCA-B8C7-4D06925F3BDC}" presName="root" presStyleCnt="0">
        <dgm:presLayoutVars>
          <dgm:dir/>
          <dgm:resizeHandles val="exact"/>
        </dgm:presLayoutVars>
      </dgm:prSet>
      <dgm:spPr/>
    </dgm:pt>
    <dgm:pt modelId="{1DC5A2EA-5AA6-4489-A877-FB4C6E841330}" type="pres">
      <dgm:prSet presAssocID="{0B83E9E0-141C-4CBD-9F5F-4B319F2EF518}" presName="compNode" presStyleCnt="0"/>
      <dgm:spPr/>
    </dgm:pt>
    <dgm:pt modelId="{AEDEF51C-47DC-40A7-A646-CBF1292A29E3}" type="pres">
      <dgm:prSet presAssocID="{0B83E9E0-141C-4CBD-9F5F-4B319F2EF51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vertissement"/>
        </a:ext>
      </dgm:extLst>
    </dgm:pt>
    <dgm:pt modelId="{6AFB2AC8-E5E4-428E-A950-34BFBDF3FFA2}" type="pres">
      <dgm:prSet presAssocID="{0B83E9E0-141C-4CBD-9F5F-4B319F2EF518}" presName="spaceRect" presStyleCnt="0"/>
      <dgm:spPr/>
    </dgm:pt>
    <dgm:pt modelId="{2A8A7665-A576-4996-9291-CF1E02D8AC31}" type="pres">
      <dgm:prSet presAssocID="{0B83E9E0-141C-4CBD-9F5F-4B319F2EF518}" presName="textRect" presStyleLbl="revTx" presStyleIdx="0" presStyleCnt="3">
        <dgm:presLayoutVars>
          <dgm:chMax val="1"/>
          <dgm:chPref val="1"/>
        </dgm:presLayoutVars>
      </dgm:prSet>
      <dgm:spPr/>
    </dgm:pt>
    <dgm:pt modelId="{7877A161-4A67-4708-A51D-6171E0C8A3BB}" type="pres">
      <dgm:prSet presAssocID="{9AC8190C-FFAC-490C-BE4A-76C6DD5AC994}" presName="sibTrans" presStyleCnt="0"/>
      <dgm:spPr/>
    </dgm:pt>
    <dgm:pt modelId="{AA5E81C7-B227-4B01-A65F-63D33DE6BD26}" type="pres">
      <dgm:prSet presAssocID="{B3410CE3-D558-4203-98E5-F7EA2185B31F}" presName="compNode" presStyleCnt="0"/>
      <dgm:spPr/>
    </dgm:pt>
    <dgm:pt modelId="{5527C53F-D2FF-46C3-938E-6D848009272D}" type="pres">
      <dgm:prSet presAssocID="{B3410CE3-D558-4203-98E5-F7EA2185B3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ignée de main"/>
        </a:ext>
      </dgm:extLst>
    </dgm:pt>
    <dgm:pt modelId="{2B5AD453-D1AB-4271-B8EE-6F6B0C30E5A9}" type="pres">
      <dgm:prSet presAssocID="{B3410CE3-D558-4203-98E5-F7EA2185B31F}" presName="spaceRect" presStyleCnt="0"/>
      <dgm:spPr/>
    </dgm:pt>
    <dgm:pt modelId="{01CF821C-A90C-4266-BB3E-715DFA4FBCA3}" type="pres">
      <dgm:prSet presAssocID="{B3410CE3-D558-4203-98E5-F7EA2185B31F}" presName="textRect" presStyleLbl="revTx" presStyleIdx="1" presStyleCnt="3">
        <dgm:presLayoutVars>
          <dgm:chMax val="1"/>
          <dgm:chPref val="1"/>
        </dgm:presLayoutVars>
      </dgm:prSet>
      <dgm:spPr/>
    </dgm:pt>
    <dgm:pt modelId="{56D9C59B-0436-4456-BAFD-23B27BF23C22}" type="pres">
      <dgm:prSet presAssocID="{8BCC2CB6-B639-4E73-9BEB-2EBB58E9EFBC}" presName="sibTrans" presStyleCnt="0"/>
      <dgm:spPr/>
    </dgm:pt>
    <dgm:pt modelId="{5A413434-4D6E-4A3A-B63B-081B5AC96E3A}" type="pres">
      <dgm:prSet presAssocID="{4FA024FA-D2B3-4F3B-B8C0-3358EBD2DEC4}" presName="compNode" presStyleCnt="0"/>
      <dgm:spPr/>
    </dgm:pt>
    <dgm:pt modelId="{81FC43C4-5744-4B82-9A88-8AD2E5E99C85}" type="pres">
      <dgm:prSet presAssocID="{4FA024FA-D2B3-4F3B-B8C0-3358EBD2DE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gent"/>
        </a:ext>
      </dgm:extLst>
    </dgm:pt>
    <dgm:pt modelId="{1710B234-33B3-4244-8D6E-CB60B275C5E6}" type="pres">
      <dgm:prSet presAssocID="{4FA024FA-D2B3-4F3B-B8C0-3358EBD2DEC4}" presName="spaceRect" presStyleCnt="0"/>
      <dgm:spPr/>
    </dgm:pt>
    <dgm:pt modelId="{489233AA-6819-4CDC-914A-39C83F64AE9C}" type="pres">
      <dgm:prSet presAssocID="{4FA024FA-D2B3-4F3B-B8C0-3358EBD2DEC4}" presName="textRect" presStyleLbl="revTx" presStyleIdx="2" presStyleCnt="3">
        <dgm:presLayoutVars>
          <dgm:chMax val="1"/>
          <dgm:chPref val="1"/>
        </dgm:presLayoutVars>
      </dgm:prSet>
      <dgm:spPr/>
    </dgm:pt>
  </dgm:ptLst>
  <dgm:cxnLst>
    <dgm:cxn modelId="{8F1D5F06-49AC-EB40-A1DD-6EA125465F0E}" type="presOf" srcId="{B3410CE3-D558-4203-98E5-F7EA2185B31F}" destId="{01CF821C-A90C-4266-BB3E-715DFA4FBCA3}" srcOrd="0" destOrd="0" presId="urn:microsoft.com/office/officeart/2018/2/layout/IconLabelList"/>
    <dgm:cxn modelId="{7FB14D32-4875-4FE9-9590-9EEF658CCCB9}" type="presOf" srcId="{DA086C58-6FF6-4DCA-B8C7-4D06925F3BDC}" destId="{C7EF3E25-FF6D-44D4-8660-E8AC6F1B2A94}" srcOrd="0" destOrd="0" presId="urn:microsoft.com/office/officeart/2018/2/layout/IconLabelList"/>
    <dgm:cxn modelId="{5DC0F74E-DAA5-427D-A800-488124680A9C}" srcId="{DA086C58-6FF6-4DCA-B8C7-4D06925F3BDC}" destId="{0B83E9E0-141C-4CBD-9F5F-4B319F2EF518}" srcOrd="0" destOrd="0" parTransId="{3E614559-A5D6-46B3-9895-C99018772F8E}" sibTransId="{9AC8190C-FFAC-490C-BE4A-76C6DD5AC994}"/>
    <dgm:cxn modelId="{91BC7B55-09A1-4047-B701-E0E5CD2DB132}" srcId="{DA086C58-6FF6-4DCA-B8C7-4D06925F3BDC}" destId="{B3410CE3-D558-4203-98E5-F7EA2185B31F}" srcOrd="1" destOrd="0" parTransId="{59C0A53E-3306-4B68-AB0B-DD1FE01A9448}" sibTransId="{8BCC2CB6-B639-4E73-9BEB-2EBB58E9EFBC}"/>
    <dgm:cxn modelId="{3906755C-730C-AE4C-A6C6-9CC9FDAFAD5B}" type="presOf" srcId="{0B83E9E0-141C-4CBD-9F5F-4B319F2EF518}" destId="{2A8A7665-A576-4996-9291-CF1E02D8AC31}" srcOrd="0" destOrd="0" presId="urn:microsoft.com/office/officeart/2018/2/layout/IconLabelList"/>
    <dgm:cxn modelId="{90BD0188-6365-AB41-B5CB-613CE72455A2}" type="presOf" srcId="{4FA024FA-D2B3-4F3B-B8C0-3358EBD2DEC4}" destId="{489233AA-6819-4CDC-914A-39C83F64AE9C}" srcOrd="0" destOrd="0" presId="urn:microsoft.com/office/officeart/2018/2/layout/IconLabelList"/>
    <dgm:cxn modelId="{0F86FB9A-1346-4A3A-A7FB-A0B56DA5A7EE}" srcId="{DA086C58-6FF6-4DCA-B8C7-4D06925F3BDC}" destId="{4FA024FA-D2B3-4F3B-B8C0-3358EBD2DEC4}" srcOrd="2" destOrd="0" parTransId="{8F1B7F7D-933E-485D-B75B-8D4A1D6763B2}" sibTransId="{58272613-8864-4AEA-98B5-9BF953466416}"/>
    <dgm:cxn modelId="{E88AD6C7-5BDF-0D43-B5C4-4420C6C96A2C}" type="presParOf" srcId="{C7EF3E25-FF6D-44D4-8660-E8AC6F1B2A94}" destId="{1DC5A2EA-5AA6-4489-A877-FB4C6E841330}" srcOrd="0" destOrd="0" presId="urn:microsoft.com/office/officeart/2018/2/layout/IconLabelList"/>
    <dgm:cxn modelId="{D133A484-5EE3-4346-AC63-AFA4744179A1}" type="presParOf" srcId="{1DC5A2EA-5AA6-4489-A877-FB4C6E841330}" destId="{AEDEF51C-47DC-40A7-A646-CBF1292A29E3}" srcOrd="0" destOrd="0" presId="urn:microsoft.com/office/officeart/2018/2/layout/IconLabelList"/>
    <dgm:cxn modelId="{5855B53A-1D29-1E4F-B5B5-1DCE9C82A4B5}" type="presParOf" srcId="{1DC5A2EA-5AA6-4489-A877-FB4C6E841330}" destId="{6AFB2AC8-E5E4-428E-A950-34BFBDF3FFA2}" srcOrd="1" destOrd="0" presId="urn:microsoft.com/office/officeart/2018/2/layout/IconLabelList"/>
    <dgm:cxn modelId="{DD6EE035-B7E8-8A42-A1FE-58ABE3CA2BF7}" type="presParOf" srcId="{1DC5A2EA-5AA6-4489-A877-FB4C6E841330}" destId="{2A8A7665-A576-4996-9291-CF1E02D8AC31}" srcOrd="2" destOrd="0" presId="urn:microsoft.com/office/officeart/2018/2/layout/IconLabelList"/>
    <dgm:cxn modelId="{D33E4CDE-9D87-454B-837A-EA48DE95000B}" type="presParOf" srcId="{C7EF3E25-FF6D-44D4-8660-E8AC6F1B2A94}" destId="{7877A161-4A67-4708-A51D-6171E0C8A3BB}" srcOrd="1" destOrd="0" presId="urn:microsoft.com/office/officeart/2018/2/layout/IconLabelList"/>
    <dgm:cxn modelId="{D4703EB2-0D16-F545-A512-608B39931822}" type="presParOf" srcId="{C7EF3E25-FF6D-44D4-8660-E8AC6F1B2A94}" destId="{AA5E81C7-B227-4B01-A65F-63D33DE6BD26}" srcOrd="2" destOrd="0" presId="urn:microsoft.com/office/officeart/2018/2/layout/IconLabelList"/>
    <dgm:cxn modelId="{6BD75ADC-473D-F94E-B1D7-76DB106A8780}" type="presParOf" srcId="{AA5E81C7-B227-4B01-A65F-63D33DE6BD26}" destId="{5527C53F-D2FF-46C3-938E-6D848009272D}" srcOrd="0" destOrd="0" presId="urn:microsoft.com/office/officeart/2018/2/layout/IconLabelList"/>
    <dgm:cxn modelId="{EE0DCFAE-024E-2546-B861-2A1FA915A1B9}" type="presParOf" srcId="{AA5E81C7-B227-4B01-A65F-63D33DE6BD26}" destId="{2B5AD453-D1AB-4271-B8EE-6F6B0C30E5A9}" srcOrd="1" destOrd="0" presId="urn:microsoft.com/office/officeart/2018/2/layout/IconLabelList"/>
    <dgm:cxn modelId="{E4440E0A-5B52-6344-A68C-39BF935A7D0E}" type="presParOf" srcId="{AA5E81C7-B227-4B01-A65F-63D33DE6BD26}" destId="{01CF821C-A90C-4266-BB3E-715DFA4FBCA3}" srcOrd="2" destOrd="0" presId="urn:microsoft.com/office/officeart/2018/2/layout/IconLabelList"/>
    <dgm:cxn modelId="{E4299014-FFC2-5143-B2B7-8853CAAE3EC1}" type="presParOf" srcId="{C7EF3E25-FF6D-44D4-8660-E8AC6F1B2A94}" destId="{56D9C59B-0436-4456-BAFD-23B27BF23C22}" srcOrd="3" destOrd="0" presId="urn:microsoft.com/office/officeart/2018/2/layout/IconLabelList"/>
    <dgm:cxn modelId="{4DD7874E-F3BA-4F44-8112-FA8C1DF2C723}" type="presParOf" srcId="{C7EF3E25-FF6D-44D4-8660-E8AC6F1B2A94}" destId="{5A413434-4D6E-4A3A-B63B-081B5AC96E3A}" srcOrd="4" destOrd="0" presId="urn:microsoft.com/office/officeart/2018/2/layout/IconLabelList"/>
    <dgm:cxn modelId="{6EE62EBC-4B3F-E84C-BB00-8A419F2A7918}" type="presParOf" srcId="{5A413434-4D6E-4A3A-B63B-081B5AC96E3A}" destId="{81FC43C4-5744-4B82-9A88-8AD2E5E99C85}" srcOrd="0" destOrd="0" presId="urn:microsoft.com/office/officeart/2018/2/layout/IconLabelList"/>
    <dgm:cxn modelId="{E0E6724D-CFE1-5E45-A29E-DF835C2665B9}" type="presParOf" srcId="{5A413434-4D6E-4A3A-B63B-081B5AC96E3A}" destId="{1710B234-33B3-4244-8D6E-CB60B275C5E6}" srcOrd="1" destOrd="0" presId="urn:microsoft.com/office/officeart/2018/2/layout/IconLabelList"/>
    <dgm:cxn modelId="{1A5BEAB9-C4D6-184A-A713-8F1ABF857AEC}" type="presParOf" srcId="{5A413434-4D6E-4A3A-B63B-081B5AC96E3A}" destId="{489233AA-6819-4CDC-914A-39C83F64AE9C}"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FFD04EB-D6CF-4930-A1B4-0E6D13D839E5}" type="doc">
      <dgm:prSet loTypeId="urn:microsoft.com/office/officeart/2018/2/layout/Icon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CC2444FD-CD51-4108-8DB3-28BBAB09B18B}">
      <dgm:prSet/>
      <dgm:spPr/>
      <dgm:t>
        <a:bodyPr/>
        <a:lstStyle/>
        <a:p>
          <a:pPr>
            <a:lnSpc>
              <a:spcPct val="100000"/>
            </a:lnSpc>
          </a:pPr>
          <a:r>
            <a:rPr lang="fr-FR" dirty="0"/>
            <a:t>Exigences</a:t>
          </a:r>
          <a:endParaRPr lang="en-US" dirty="0"/>
        </a:p>
      </dgm:t>
    </dgm:pt>
    <dgm:pt modelId="{9125D8E1-0CB2-40EC-B317-84FDCA6DBAFC}" type="parTrans" cxnId="{B3BB5235-B708-4D92-8041-5FD311F71AED}">
      <dgm:prSet/>
      <dgm:spPr/>
      <dgm:t>
        <a:bodyPr/>
        <a:lstStyle/>
        <a:p>
          <a:endParaRPr lang="en-US"/>
        </a:p>
      </dgm:t>
    </dgm:pt>
    <dgm:pt modelId="{357D697A-7140-4150-ACE4-6D786FCBFBE4}" type="sibTrans" cxnId="{B3BB5235-B708-4D92-8041-5FD311F71AED}">
      <dgm:prSet/>
      <dgm:spPr/>
      <dgm:t>
        <a:bodyPr/>
        <a:lstStyle/>
        <a:p>
          <a:endParaRPr lang="en-US"/>
        </a:p>
      </dgm:t>
    </dgm:pt>
    <dgm:pt modelId="{1958F4AF-C850-4CC5-B147-90AB4DCE7A9D}" type="pres">
      <dgm:prSet presAssocID="{6FFD04EB-D6CF-4930-A1B4-0E6D13D839E5}" presName="root" presStyleCnt="0">
        <dgm:presLayoutVars>
          <dgm:dir/>
          <dgm:resizeHandles val="exact"/>
        </dgm:presLayoutVars>
      </dgm:prSet>
      <dgm:spPr/>
    </dgm:pt>
    <dgm:pt modelId="{83EA2447-4788-4F3F-A301-D2CAFCC5407D}" type="pres">
      <dgm:prSet presAssocID="{CC2444FD-CD51-4108-8DB3-28BBAB09B18B}" presName="compNode" presStyleCnt="0"/>
      <dgm:spPr/>
    </dgm:pt>
    <dgm:pt modelId="{6619D20B-DBCC-4733-8B4B-336AA24BEB40}" type="pres">
      <dgm:prSet presAssocID="{CC2444FD-CD51-4108-8DB3-28BBAB09B18B}"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che"/>
        </a:ext>
      </dgm:extLst>
    </dgm:pt>
    <dgm:pt modelId="{3B86B077-5AB8-4B41-840F-6521CF52A7B5}" type="pres">
      <dgm:prSet presAssocID="{CC2444FD-CD51-4108-8DB3-28BBAB09B18B}" presName="spaceRect" presStyleCnt="0"/>
      <dgm:spPr/>
    </dgm:pt>
    <dgm:pt modelId="{DE21F417-EDD1-4EC9-B2C9-B44891DFE9C4}" type="pres">
      <dgm:prSet presAssocID="{CC2444FD-CD51-4108-8DB3-28BBAB09B18B}" presName="textRect" presStyleLbl="revTx" presStyleIdx="0" presStyleCnt="1">
        <dgm:presLayoutVars>
          <dgm:chMax val="1"/>
          <dgm:chPref val="1"/>
        </dgm:presLayoutVars>
      </dgm:prSet>
      <dgm:spPr/>
    </dgm:pt>
  </dgm:ptLst>
  <dgm:cxnLst>
    <dgm:cxn modelId="{B3BB5235-B708-4D92-8041-5FD311F71AED}" srcId="{6FFD04EB-D6CF-4930-A1B4-0E6D13D839E5}" destId="{CC2444FD-CD51-4108-8DB3-28BBAB09B18B}" srcOrd="0" destOrd="0" parTransId="{9125D8E1-0CB2-40EC-B317-84FDCA6DBAFC}" sibTransId="{357D697A-7140-4150-ACE4-6D786FCBFBE4}"/>
    <dgm:cxn modelId="{22EBD18B-5BD1-A849-9D72-F31E78A29138}" type="presOf" srcId="{CC2444FD-CD51-4108-8DB3-28BBAB09B18B}" destId="{DE21F417-EDD1-4EC9-B2C9-B44891DFE9C4}" srcOrd="0" destOrd="0" presId="urn:microsoft.com/office/officeart/2018/2/layout/IconLabelList"/>
    <dgm:cxn modelId="{00A6B4D3-B33E-0441-8BDC-47FD926A85F9}" type="presOf" srcId="{6FFD04EB-D6CF-4930-A1B4-0E6D13D839E5}" destId="{1958F4AF-C850-4CC5-B147-90AB4DCE7A9D}" srcOrd="0" destOrd="0" presId="urn:microsoft.com/office/officeart/2018/2/layout/IconLabelList"/>
    <dgm:cxn modelId="{99BC94B3-7FCF-AF40-865B-3EE01191E566}" type="presParOf" srcId="{1958F4AF-C850-4CC5-B147-90AB4DCE7A9D}" destId="{83EA2447-4788-4F3F-A301-D2CAFCC5407D}" srcOrd="0" destOrd="0" presId="urn:microsoft.com/office/officeart/2018/2/layout/IconLabelList"/>
    <dgm:cxn modelId="{649A6E67-577B-D14A-933C-7FDC3C489F1B}" type="presParOf" srcId="{83EA2447-4788-4F3F-A301-D2CAFCC5407D}" destId="{6619D20B-DBCC-4733-8B4B-336AA24BEB40}" srcOrd="0" destOrd="0" presId="urn:microsoft.com/office/officeart/2018/2/layout/IconLabelList"/>
    <dgm:cxn modelId="{0AEBA2F9-878B-3845-8F33-68749F59920F}" type="presParOf" srcId="{83EA2447-4788-4F3F-A301-D2CAFCC5407D}" destId="{3B86B077-5AB8-4B41-840F-6521CF52A7B5}" srcOrd="1" destOrd="0" presId="urn:microsoft.com/office/officeart/2018/2/layout/IconLabelList"/>
    <dgm:cxn modelId="{9B866DEE-52B5-C947-ACF1-CAC4505229D9}" type="presParOf" srcId="{83EA2447-4788-4F3F-A301-D2CAFCC5407D}" destId="{DE21F417-EDD1-4EC9-B2C9-B44891DFE9C4}" srcOrd="2" destOrd="0" presId="urn:microsoft.com/office/officeart/2018/2/layout/IconLabel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FD04EB-D6CF-4930-A1B4-0E6D13D839E5}" type="doc">
      <dgm:prSet loTypeId="urn:microsoft.com/office/officeart/2018/2/layout/Icon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A881EC07-C593-4222-B384-FFBA74A272C2}">
      <dgm:prSet/>
      <dgm:spPr/>
      <dgm:t>
        <a:bodyPr/>
        <a:lstStyle/>
        <a:p>
          <a:pPr>
            <a:lnSpc>
              <a:spcPct val="100000"/>
            </a:lnSpc>
          </a:pPr>
          <a:r>
            <a:rPr lang="fr-FR" dirty="0" err="1"/>
            <a:t>Dev+Ops</a:t>
          </a:r>
          <a:endParaRPr lang="en-US" dirty="0"/>
        </a:p>
      </dgm:t>
    </dgm:pt>
    <dgm:pt modelId="{576EE349-6783-4DBA-958C-B998D2B77A6B}" type="parTrans" cxnId="{B1B5DBBE-9D1B-41FA-8654-226DEDD41A70}">
      <dgm:prSet/>
      <dgm:spPr/>
      <dgm:t>
        <a:bodyPr/>
        <a:lstStyle/>
        <a:p>
          <a:endParaRPr lang="en-US"/>
        </a:p>
      </dgm:t>
    </dgm:pt>
    <dgm:pt modelId="{9279C452-9003-4012-8953-425226FA9BEF}" type="sibTrans" cxnId="{B1B5DBBE-9D1B-41FA-8654-226DEDD41A70}">
      <dgm:prSet/>
      <dgm:spPr/>
      <dgm:t>
        <a:bodyPr/>
        <a:lstStyle/>
        <a:p>
          <a:endParaRPr lang="en-US"/>
        </a:p>
      </dgm:t>
    </dgm:pt>
    <dgm:pt modelId="{1958F4AF-C850-4CC5-B147-90AB4DCE7A9D}" type="pres">
      <dgm:prSet presAssocID="{6FFD04EB-D6CF-4930-A1B4-0E6D13D839E5}" presName="root" presStyleCnt="0">
        <dgm:presLayoutVars>
          <dgm:dir/>
          <dgm:resizeHandles val="exact"/>
        </dgm:presLayoutVars>
      </dgm:prSet>
      <dgm:spPr/>
    </dgm:pt>
    <dgm:pt modelId="{DD76A32D-8BEA-4804-9041-6E64A2C6E44C}" type="pres">
      <dgm:prSet presAssocID="{A881EC07-C593-4222-B384-FFBA74A272C2}" presName="compNode" presStyleCnt="0"/>
      <dgm:spPr/>
    </dgm:pt>
    <dgm:pt modelId="{CB6AF20A-02A8-45AA-B7D7-9287B16EDB92}" type="pres">
      <dgm:prSet presAssocID="{A881EC07-C593-4222-B384-FFBA74A272C2}" presName="iconRect" presStyleLbl="node1" presStyleIdx="0" presStyleCnt="1" custFlipHor="1" custScaleX="11835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ine"/>
        </a:ext>
      </dgm:extLst>
    </dgm:pt>
    <dgm:pt modelId="{5711A571-6E31-416A-8854-666AD4E49319}" type="pres">
      <dgm:prSet presAssocID="{A881EC07-C593-4222-B384-FFBA74A272C2}" presName="spaceRect" presStyleCnt="0"/>
      <dgm:spPr/>
    </dgm:pt>
    <dgm:pt modelId="{CC67A9FF-634B-4D2B-8117-3EA40587F507}" type="pres">
      <dgm:prSet presAssocID="{A881EC07-C593-4222-B384-FFBA74A272C2}" presName="textRect" presStyleLbl="revTx" presStyleIdx="0" presStyleCnt="1">
        <dgm:presLayoutVars>
          <dgm:chMax val="1"/>
          <dgm:chPref val="1"/>
        </dgm:presLayoutVars>
      </dgm:prSet>
      <dgm:spPr/>
    </dgm:pt>
  </dgm:ptLst>
  <dgm:cxnLst>
    <dgm:cxn modelId="{A338744B-696D-814A-B305-976326F0E8E3}" type="presOf" srcId="{A881EC07-C593-4222-B384-FFBA74A272C2}" destId="{CC67A9FF-634B-4D2B-8117-3EA40587F507}" srcOrd="0" destOrd="0" presId="urn:microsoft.com/office/officeart/2018/2/layout/IconLabelList"/>
    <dgm:cxn modelId="{B1B5DBBE-9D1B-41FA-8654-226DEDD41A70}" srcId="{6FFD04EB-D6CF-4930-A1B4-0E6D13D839E5}" destId="{A881EC07-C593-4222-B384-FFBA74A272C2}" srcOrd="0" destOrd="0" parTransId="{576EE349-6783-4DBA-958C-B998D2B77A6B}" sibTransId="{9279C452-9003-4012-8953-425226FA9BEF}"/>
    <dgm:cxn modelId="{00A6B4D3-B33E-0441-8BDC-47FD926A85F9}" type="presOf" srcId="{6FFD04EB-D6CF-4930-A1B4-0E6D13D839E5}" destId="{1958F4AF-C850-4CC5-B147-90AB4DCE7A9D}" srcOrd="0" destOrd="0" presId="urn:microsoft.com/office/officeart/2018/2/layout/IconLabelList"/>
    <dgm:cxn modelId="{2655E0B0-C8C7-684F-AB37-73A14D3F1879}" type="presParOf" srcId="{1958F4AF-C850-4CC5-B147-90AB4DCE7A9D}" destId="{DD76A32D-8BEA-4804-9041-6E64A2C6E44C}" srcOrd="0" destOrd="0" presId="urn:microsoft.com/office/officeart/2018/2/layout/IconLabelList"/>
    <dgm:cxn modelId="{3BECE11D-8787-C74F-9027-45CD7AEC97BB}" type="presParOf" srcId="{DD76A32D-8BEA-4804-9041-6E64A2C6E44C}" destId="{CB6AF20A-02A8-45AA-B7D7-9287B16EDB92}" srcOrd="0" destOrd="0" presId="urn:microsoft.com/office/officeart/2018/2/layout/IconLabelList"/>
    <dgm:cxn modelId="{FE482862-8523-8240-837D-ABA38BA6F7A8}" type="presParOf" srcId="{DD76A32D-8BEA-4804-9041-6E64A2C6E44C}" destId="{5711A571-6E31-416A-8854-666AD4E49319}" srcOrd="1" destOrd="0" presId="urn:microsoft.com/office/officeart/2018/2/layout/IconLabelList"/>
    <dgm:cxn modelId="{E3EA76DE-8AF3-464E-8EDA-661770BC0703}" type="presParOf" srcId="{DD76A32D-8BEA-4804-9041-6E64A2C6E44C}" destId="{CC67A9FF-634B-4D2B-8117-3EA40587F507}" srcOrd="2" destOrd="0" presId="urn:microsoft.com/office/officeart/2018/2/layout/IconLabel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A086C58-6FF6-4DCA-B8C7-4D06925F3BD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BF537D8-E5D0-44FD-8C15-79FA61AF2F3E}">
      <dgm:prSet/>
      <dgm:spPr/>
      <dgm:t>
        <a:bodyPr/>
        <a:lstStyle/>
        <a:p>
          <a:r>
            <a:rPr lang="fr-FR"/>
            <a:t>Très grande variabilité des usages</a:t>
          </a:r>
          <a:endParaRPr lang="en-US"/>
        </a:p>
      </dgm:t>
    </dgm:pt>
    <dgm:pt modelId="{E7814C11-FB86-4508-8B49-45014B1C012B}" type="parTrans" cxnId="{E5A67BD3-9499-457F-B1E7-4CA8D8EA3BCF}">
      <dgm:prSet/>
      <dgm:spPr/>
      <dgm:t>
        <a:bodyPr/>
        <a:lstStyle/>
        <a:p>
          <a:endParaRPr lang="en-US"/>
        </a:p>
      </dgm:t>
    </dgm:pt>
    <dgm:pt modelId="{0ACD58E5-D32D-4579-8C51-491A0EC79770}" type="sibTrans" cxnId="{E5A67BD3-9499-457F-B1E7-4CA8D8EA3BCF}">
      <dgm:prSet/>
      <dgm:spPr/>
      <dgm:t>
        <a:bodyPr/>
        <a:lstStyle/>
        <a:p>
          <a:endParaRPr lang="en-US"/>
        </a:p>
      </dgm:t>
    </dgm:pt>
    <dgm:pt modelId="{8711F369-588A-4038-96B2-09755A0C5E66}">
      <dgm:prSet/>
      <dgm:spPr/>
      <dgm:t>
        <a:bodyPr/>
        <a:lstStyle/>
        <a:p>
          <a:r>
            <a:rPr lang="fr-FR"/>
            <a:t>Agilité </a:t>
          </a:r>
          <a:endParaRPr lang="en-US"/>
        </a:p>
      </dgm:t>
    </dgm:pt>
    <dgm:pt modelId="{BB3153E6-01D3-4D11-A5EE-A07B908EB46B}" type="parTrans" cxnId="{72AB68E1-304B-4797-817A-50076AB1F748}">
      <dgm:prSet/>
      <dgm:spPr/>
      <dgm:t>
        <a:bodyPr/>
        <a:lstStyle/>
        <a:p>
          <a:endParaRPr lang="en-US"/>
        </a:p>
      </dgm:t>
    </dgm:pt>
    <dgm:pt modelId="{DDE27847-0367-4B8B-8D7F-8B0CD4CD010D}" type="sibTrans" cxnId="{72AB68E1-304B-4797-817A-50076AB1F748}">
      <dgm:prSet/>
      <dgm:spPr/>
      <dgm:t>
        <a:bodyPr/>
        <a:lstStyle/>
        <a:p>
          <a:endParaRPr lang="en-US"/>
        </a:p>
      </dgm:t>
    </dgm:pt>
    <dgm:pt modelId="{25AB2909-C8DB-424C-82E0-63D979FDEC8F}">
      <dgm:prSet/>
      <dgm:spPr/>
      <dgm:t>
        <a:bodyPr/>
        <a:lstStyle/>
        <a:p>
          <a:r>
            <a:rPr lang="fr-FR"/>
            <a:t>Composition de composants</a:t>
          </a:r>
          <a:endParaRPr lang="en-US"/>
        </a:p>
      </dgm:t>
    </dgm:pt>
    <dgm:pt modelId="{2CFC6DA1-E310-46F3-928E-44D026A32ED2}" type="parTrans" cxnId="{52403C2D-50DB-4BB8-A829-CA20F0C3B703}">
      <dgm:prSet/>
      <dgm:spPr/>
      <dgm:t>
        <a:bodyPr/>
        <a:lstStyle/>
        <a:p>
          <a:endParaRPr lang="en-US"/>
        </a:p>
      </dgm:t>
    </dgm:pt>
    <dgm:pt modelId="{B174E209-6543-4F6B-B013-C8347BFFAF6D}" type="sibTrans" cxnId="{52403C2D-50DB-4BB8-A829-CA20F0C3B703}">
      <dgm:prSet/>
      <dgm:spPr/>
      <dgm:t>
        <a:bodyPr/>
        <a:lstStyle/>
        <a:p>
          <a:endParaRPr lang="en-US"/>
        </a:p>
      </dgm:t>
    </dgm:pt>
    <dgm:pt modelId="{488EF78C-1D87-42F1-BCB4-E1FA06907FA9}">
      <dgm:prSet/>
      <dgm:spPr/>
      <dgm:t>
        <a:bodyPr/>
        <a:lstStyle/>
        <a:p>
          <a:r>
            <a:rPr lang="fr-FR" dirty="0"/>
            <a:t>Pratiques adaptées ou non au contexte, apprises de contextes précédents, ...</a:t>
          </a:r>
          <a:endParaRPr lang="en-US" dirty="0"/>
        </a:p>
      </dgm:t>
    </dgm:pt>
    <dgm:pt modelId="{68B2C744-AA96-4500-B96C-0E9A10BDFABB}" type="parTrans" cxnId="{2E83575B-354C-4E52-8A07-D06B09A54460}">
      <dgm:prSet/>
      <dgm:spPr/>
      <dgm:t>
        <a:bodyPr/>
        <a:lstStyle/>
        <a:p>
          <a:endParaRPr lang="en-US"/>
        </a:p>
      </dgm:t>
    </dgm:pt>
    <dgm:pt modelId="{611342DB-3BD4-4339-8199-3D5D3B886269}" type="sibTrans" cxnId="{2E83575B-354C-4E52-8A07-D06B09A54460}">
      <dgm:prSet/>
      <dgm:spPr/>
      <dgm:t>
        <a:bodyPr/>
        <a:lstStyle/>
        <a:p>
          <a:endParaRPr lang="en-US"/>
        </a:p>
      </dgm:t>
    </dgm:pt>
    <dgm:pt modelId="{C7EF3E25-FF6D-44D4-8660-E8AC6F1B2A94}" type="pres">
      <dgm:prSet presAssocID="{DA086C58-6FF6-4DCA-B8C7-4D06925F3BDC}" presName="root" presStyleCnt="0">
        <dgm:presLayoutVars>
          <dgm:dir/>
          <dgm:resizeHandles val="exact"/>
        </dgm:presLayoutVars>
      </dgm:prSet>
      <dgm:spPr/>
    </dgm:pt>
    <dgm:pt modelId="{A8A719CA-3396-4207-9522-3CFFF7DD9058}" type="pres">
      <dgm:prSet presAssocID="{9BF537D8-E5D0-44FD-8C15-79FA61AF2F3E}" presName="compNode" presStyleCnt="0"/>
      <dgm:spPr/>
    </dgm:pt>
    <dgm:pt modelId="{28978F07-2491-47EA-BA2F-265FA9AF31B0}" type="pres">
      <dgm:prSet presAssocID="{9BF537D8-E5D0-44FD-8C15-79FA61AF2F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mélioration continue"/>
        </a:ext>
      </dgm:extLst>
    </dgm:pt>
    <dgm:pt modelId="{40741D2A-8297-485C-B81D-198CB5D2120D}" type="pres">
      <dgm:prSet presAssocID="{9BF537D8-E5D0-44FD-8C15-79FA61AF2F3E}" presName="spaceRect" presStyleCnt="0"/>
      <dgm:spPr/>
    </dgm:pt>
    <dgm:pt modelId="{DE6709A9-ACED-4FC4-9749-2FAAEF4CC6DB}" type="pres">
      <dgm:prSet presAssocID="{9BF537D8-E5D0-44FD-8C15-79FA61AF2F3E}" presName="textRect" presStyleLbl="revTx" presStyleIdx="0" presStyleCnt="4">
        <dgm:presLayoutVars>
          <dgm:chMax val="1"/>
          <dgm:chPref val="1"/>
        </dgm:presLayoutVars>
      </dgm:prSet>
      <dgm:spPr/>
    </dgm:pt>
    <dgm:pt modelId="{8F12479D-6429-40B7-ABF7-B03057F82D2D}" type="pres">
      <dgm:prSet presAssocID="{0ACD58E5-D32D-4579-8C51-491A0EC79770}" presName="sibTrans" presStyleCnt="0"/>
      <dgm:spPr/>
    </dgm:pt>
    <dgm:pt modelId="{58227BEC-1758-4564-87B5-72345BF29AE4}" type="pres">
      <dgm:prSet presAssocID="{8711F369-588A-4038-96B2-09755A0C5E66}" presName="compNode" presStyleCnt="0"/>
      <dgm:spPr/>
    </dgm:pt>
    <dgm:pt modelId="{95FF4C0E-06A2-4191-8667-A8AAA46F3B0B}" type="pres">
      <dgm:prSet presAssocID="{8711F369-588A-4038-96B2-09755A0C5E66}"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épéter"/>
        </a:ext>
      </dgm:extLst>
    </dgm:pt>
    <dgm:pt modelId="{FC88A619-0CE0-4B4F-9143-479BC63415A5}" type="pres">
      <dgm:prSet presAssocID="{8711F369-588A-4038-96B2-09755A0C5E66}" presName="spaceRect" presStyleCnt="0"/>
      <dgm:spPr/>
    </dgm:pt>
    <dgm:pt modelId="{56866838-4DF6-4FAE-9207-9422696F520F}" type="pres">
      <dgm:prSet presAssocID="{8711F369-588A-4038-96B2-09755A0C5E66}" presName="textRect" presStyleLbl="revTx" presStyleIdx="1" presStyleCnt="4">
        <dgm:presLayoutVars>
          <dgm:chMax val="1"/>
          <dgm:chPref val="1"/>
        </dgm:presLayoutVars>
      </dgm:prSet>
      <dgm:spPr/>
    </dgm:pt>
    <dgm:pt modelId="{CFE3B693-CB45-47D8-8393-7844FD3B59EB}" type="pres">
      <dgm:prSet presAssocID="{DDE27847-0367-4B8B-8D7F-8B0CD4CD010D}" presName="sibTrans" presStyleCnt="0"/>
      <dgm:spPr/>
    </dgm:pt>
    <dgm:pt modelId="{33D5C031-5F42-4326-AE9C-B6F0C65D06AF}" type="pres">
      <dgm:prSet presAssocID="{25AB2909-C8DB-424C-82E0-63D979FDEC8F}" presName="compNode" presStyleCnt="0"/>
      <dgm:spPr/>
    </dgm:pt>
    <dgm:pt modelId="{0AEA9250-4970-4DB5-A03C-9C8850D15C48}" type="pres">
      <dgm:prSet presAssocID="{25AB2909-C8DB-424C-82E0-63D979FDEC8F}"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Fork and knife"/>
        </a:ext>
      </dgm:extLst>
    </dgm:pt>
    <dgm:pt modelId="{780AC0EE-DA37-43DC-984F-C6E7F980BE66}" type="pres">
      <dgm:prSet presAssocID="{25AB2909-C8DB-424C-82E0-63D979FDEC8F}" presName="spaceRect" presStyleCnt="0"/>
      <dgm:spPr/>
    </dgm:pt>
    <dgm:pt modelId="{66A800DA-32BE-4CFC-8A91-FDCF1433F8A3}" type="pres">
      <dgm:prSet presAssocID="{25AB2909-C8DB-424C-82E0-63D979FDEC8F}" presName="textRect" presStyleLbl="revTx" presStyleIdx="2" presStyleCnt="4">
        <dgm:presLayoutVars>
          <dgm:chMax val="1"/>
          <dgm:chPref val="1"/>
        </dgm:presLayoutVars>
      </dgm:prSet>
      <dgm:spPr/>
    </dgm:pt>
    <dgm:pt modelId="{65EAD92B-DBFF-4402-A5BC-17621F7758E4}" type="pres">
      <dgm:prSet presAssocID="{B174E209-6543-4F6B-B013-C8347BFFAF6D}" presName="sibTrans" presStyleCnt="0"/>
      <dgm:spPr/>
    </dgm:pt>
    <dgm:pt modelId="{CACBD411-4402-4164-9E63-E81414FE21D9}" type="pres">
      <dgm:prSet presAssocID="{488EF78C-1D87-42F1-BCB4-E1FA06907FA9}" presName="compNode" presStyleCnt="0"/>
      <dgm:spPr/>
    </dgm:pt>
    <dgm:pt modelId="{E4EBD524-87D7-4E08-8FF9-AE70EA3AFF7E}" type="pres">
      <dgm:prSet presAssocID="{488EF78C-1D87-42F1-BCB4-E1FA06907F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84DF7E91-882C-46EF-82BE-055D852BDB7C}" type="pres">
      <dgm:prSet presAssocID="{488EF78C-1D87-42F1-BCB4-E1FA06907FA9}" presName="spaceRect" presStyleCnt="0"/>
      <dgm:spPr/>
    </dgm:pt>
    <dgm:pt modelId="{65310641-EDE3-4146-AC1E-86F4CA2934B6}" type="pres">
      <dgm:prSet presAssocID="{488EF78C-1D87-42F1-BCB4-E1FA06907FA9}" presName="textRect" presStyleLbl="revTx" presStyleIdx="3" presStyleCnt="4" custScaleX="276431" custScaleY="65788">
        <dgm:presLayoutVars>
          <dgm:chMax val="1"/>
          <dgm:chPref val="1"/>
        </dgm:presLayoutVars>
      </dgm:prSet>
      <dgm:spPr/>
    </dgm:pt>
  </dgm:ptLst>
  <dgm:cxnLst>
    <dgm:cxn modelId="{925FA207-EEDA-E941-A1C3-D6C0F985D2D9}" type="presOf" srcId="{8711F369-588A-4038-96B2-09755A0C5E66}" destId="{56866838-4DF6-4FAE-9207-9422696F520F}" srcOrd="0" destOrd="0" presId="urn:microsoft.com/office/officeart/2018/2/layout/IconLabelList"/>
    <dgm:cxn modelId="{52403C2D-50DB-4BB8-A829-CA20F0C3B703}" srcId="{DA086C58-6FF6-4DCA-B8C7-4D06925F3BDC}" destId="{25AB2909-C8DB-424C-82E0-63D979FDEC8F}" srcOrd="2" destOrd="0" parTransId="{2CFC6DA1-E310-46F3-928E-44D026A32ED2}" sibTransId="{B174E209-6543-4F6B-B013-C8347BFFAF6D}"/>
    <dgm:cxn modelId="{7FB14D32-4875-4FE9-9590-9EEF658CCCB9}" type="presOf" srcId="{DA086C58-6FF6-4DCA-B8C7-4D06925F3BDC}" destId="{C7EF3E25-FF6D-44D4-8660-E8AC6F1B2A94}" srcOrd="0" destOrd="0" presId="urn:microsoft.com/office/officeart/2018/2/layout/IconLabelList"/>
    <dgm:cxn modelId="{2E83575B-354C-4E52-8A07-D06B09A54460}" srcId="{DA086C58-6FF6-4DCA-B8C7-4D06925F3BDC}" destId="{488EF78C-1D87-42F1-BCB4-E1FA06907FA9}" srcOrd="3" destOrd="0" parTransId="{68B2C744-AA96-4500-B96C-0E9A10BDFABB}" sibTransId="{611342DB-3BD4-4339-8199-3D5D3B886269}"/>
    <dgm:cxn modelId="{0DB34361-0BCC-0C44-8F3F-CA553160C07D}" type="presOf" srcId="{25AB2909-C8DB-424C-82E0-63D979FDEC8F}" destId="{66A800DA-32BE-4CFC-8A91-FDCF1433F8A3}" srcOrd="0" destOrd="0" presId="urn:microsoft.com/office/officeart/2018/2/layout/IconLabelList"/>
    <dgm:cxn modelId="{0471908B-BA0F-2845-B22E-2BD42A251B54}" type="presOf" srcId="{9BF537D8-E5D0-44FD-8C15-79FA61AF2F3E}" destId="{DE6709A9-ACED-4FC4-9749-2FAAEF4CC6DB}" srcOrd="0" destOrd="0" presId="urn:microsoft.com/office/officeart/2018/2/layout/IconLabelList"/>
    <dgm:cxn modelId="{048DF8C4-91EF-2B4B-B561-D85452206407}" type="presOf" srcId="{488EF78C-1D87-42F1-BCB4-E1FA06907FA9}" destId="{65310641-EDE3-4146-AC1E-86F4CA2934B6}" srcOrd="0" destOrd="0" presId="urn:microsoft.com/office/officeart/2018/2/layout/IconLabelList"/>
    <dgm:cxn modelId="{E5A67BD3-9499-457F-B1E7-4CA8D8EA3BCF}" srcId="{DA086C58-6FF6-4DCA-B8C7-4D06925F3BDC}" destId="{9BF537D8-E5D0-44FD-8C15-79FA61AF2F3E}" srcOrd="0" destOrd="0" parTransId="{E7814C11-FB86-4508-8B49-45014B1C012B}" sibTransId="{0ACD58E5-D32D-4579-8C51-491A0EC79770}"/>
    <dgm:cxn modelId="{72AB68E1-304B-4797-817A-50076AB1F748}" srcId="{DA086C58-6FF6-4DCA-B8C7-4D06925F3BDC}" destId="{8711F369-588A-4038-96B2-09755A0C5E66}" srcOrd="1" destOrd="0" parTransId="{BB3153E6-01D3-4D11-A5EE-A07B908EB46B}" sibTransId="{DDE27847-0367-4B8B-8D7F-8B0CD4CD010D}"/>
    <dgm:cxn modelId="{C8E3B79D-B1E9-DE4B-ADCA-140B4EF887E7}" type="presParOf" srcId="{C7EF3E25-FF6D-44D4-8660-E8AC6F1B2A94}" destId="{A8A719CA-3396-4207-9522-3CFFF7DD9058}" srcOrd="0" destOrd="0" presId="urn:microsoft.com/office/officeart/2018/2/layout/IconLabelList"/>
    <dgm:cxn modelId="{FA60DBB4-27CB-9A4E-A372-F74F41AED195}" type="presParOf" srcId="{A8A719CA-3396-4207-9522-3CFFF7DD9058}" destId="{28978F07-2491-47EA-BA2F-265FA9AF31B0}" srcOrd="0" destOrd="0" presId="urn:microsoft.com/office/officeart/2018/2/layout/IconLabelList"/>
    <dgm:cxn modelId="{67FC8070-098F-2F4C-86C8-55CB2D3D128E}" type="presParOf" srcId="{A8A719CA-3396-4207-9522-3CFFF7DD9058}" destId="{40741D2A-8297-485C-B81D-198CB5D2120D}" srcOrd="1" destOrd="0" presId="urn:microsoft.com/office/officeart/2018/2/layout/IconLabelList"/>
    <dgm:cxn modelId="{D2C6999C-B60D-E54E-B854-81578CDDCF81}" type="presParOf" srcId="{A8A719CA-3396-4207-9522-3CFFF7DD9058}" destId="{DE6709A9-ACED-4FC4-9749-2FAAEF4CC6DB}" srcOrd="2" destOrd="0" presId="urn:microsoft.com/office/officeart/2018/2/layout/IconLabelList"/>
    <dgm:cxn modelId="{149B003B-F449-F544-AC43-DD32610FFBE1}" type="presParOf" srcId="{C7EF3E25-FF6D-44D4-8660-E8AC6F1B2A94}" destId="{8F12479D-6429-40B7-ABF7-B03057F82D2D}" srcOrd="1" destOrd="0" presId="urn:microsoft.com/office/officeart/2018/2/layout/IconLabelList"/>
    <dgm:cxn modelId="{CD583502-CAE8-8A4D-80F1-156EA2C30D0F}" type="presParOf" srcId="{C7EF3E25-FF6D-44D4-8660-E8AC6F1B2A94}" destId="{58227BEC-1758-4564-87B5-72345BF29AE4}" srcOrd="2" destOrd="0" presId="urn:microsoft.com/office/officeart/2018/2/layout/IconLabelList"/>
    <dgm:cxn modelId="{A3BC8E69-65B8-8F41-9A04-359B77951182}" type="presParOf" srcId="{58227BEC-1758-4564-87B5-72345BF29AE4}" destId="{95FF4C0E-06A2-4191-8667-A8AAA46F3B0B}" srcOrd="0" destOrd="0" presId="urn:microsoft.com/office/officeart/2018/2/layout/IconLabelList"/>
    <dgm:cxn modelId="{E1720F71-A52F-6E46-A240-4F8D36C01938}" type="presParOf" srcId="{58227BEC-1758-4564-87B5-72345BF29AE4}" destId="{FC88A619-0CE0-4B4F-9143-479BC63415A5}" srcOrd="1" destOrd="0" presId="urn:microsoft.com/office/officeart/2018/2/layout/IconLabelList"/>
    <dgm:cxn modelId="{30405197-F504-9D46-9404-EB03B1FBB7F5}" type="presParOf" srcId="{58227BEC-1758-4564-87B5-72345BF29AE4}" destId="{56866838-4DF6-4FAE-9207-9422696F520F}" srcOrd="2" destOrd="0" presId="urn:microsoft.com/office/officeart/2018/2/layout/IconLabelList"/>
    <dgm:cxn modelId="{F7B42145-C215-6149-9EA0-F21707551015}" type="presParOf" srcId="{C7EF3E25-FF6D-44D4-8660-E8AC6F1B2A94}" destId="{CFE3B693-CB45-47D8-8393-7844FD3B59EB}" srcOrd="3" destOrd="0" presId="urn:microsoft.com/office/officeart/2018/2/layout/IconLabelList"/>
    <dgm:cxn modelId="{A6DFACBB-0C6C-A349-AEEF-97E03FFE0142}" type="presParOf" srcId="{C7EF3E25-FF6D-44D4-8660-E8AC6F1B2A94}" destId="{33D5C031-5F42-4326-AE9C-B6F0C65D06AF}" srcOrd="4" destOrd="0" presId="urn:microsoft.com/office/officeart/2018/2/layout/IconLabelList"/>
    <dgm:cxn modelId="{7B47B9A1-77C4-E144-8D6D-8C45E6B3D094}" type="presParOf" srcId="{33D5C031-5F42-4326-AE9C-B6F0C65D06AF}" destId="{0AEA9250-4970-4DB5-A03C-9C8850D15C48}" srcOrd="0" destOrd="0" presId="urn:microsoft.com/office/officeart/2018/2/layout/IconLabelList"/>
    <dgm:cxn modelId="{E3568C03-8C3D-1C4D-B929-ADD41C603380}" type="presParOf" srcId="{33D5C031-5F42-4326-AE9C-B6F0C65D06AF}" destId="{780AC0EE-DA37-43DC-984F-C6E7F980BE66}" srcOrd="1" destOrd="0" presId="urn:microsoft.com/office/officeart/2018/2/layout/IconLabelList"/>
    <dgm:cxn modelId="{FCD2F362-1B74-5743-A531-29E2C44F791E}" type="presParOf" srcId="{33D5C031-5F42-4326-AE9C-B6F0C65D06AF}" destId="{66A800DA-32BE-4CFC-8A91-FDCF1433F8A3}" srcOrd="2" destOrd="0" presId="urn:microsoft.com/office/officeart/2018/2/layout/IconLabelList"/>
    <dgm:cxn modelId="{BE18B0DD-1CC9-C743-A69E-A3BB7AC0C2A2}" type="presParOf" srcId="{C7EF3E25-FF6D-44D4-8660-E8AC6F1B2A94}" destId="{65EAD92B-DBFF-4402-A5BC-17621F7758E4}" srcOrd="5" destOrd="0" presId="urn:microsoft.com/office/officeart/2018/2/layout/IconLabelList"/>
    <dgm:cxn modelId="{C24559EB-D90F-B147-B2A0-71EB06D2095F}" type="presParOf" srcId="{C7EF3E25-FF6D-44D4-8660-E8AC6F1B2A94}" destId="{CACBD411-4402-4164-9E63-E81414FE21D9}" srcOrd="6" destOrd="0" presId="urn:microsoft.com/office/officeart/2018/2/layout/IconLabelList"/>
    <dgm:cxn modelId="{CB13D223-3C89-EB46-B3F3-1345E2355FD0}" type="presParOf" srcId="{CACBD411-4402-4164-9E63-E81414FE21D9}" destId="{E4EBD524-87D7-4E08-8FF9-AE70EA3AFF7E}" srcOrd="0" destOrd="0" presId="urn:microsoft.com/office/officeart/2018/2/layout/IconLabelList"/>
    <dgm:cxn modelId="{47C203EA-2D55-4546-B692-179B3EDB2FFD}" type="presParOf" srcId="{CACBD411-4402-4164-9E63-E81414FE21D9}" destId="{84DF7E91-882C-46EF-82BE-055D852BDB7C}" srcOrd="1" destOrd="0" presId="urn:microsoft.com/office/officeart/2018/2/layout/IconLabelList"/>
    <dgm:cxn modelId="{D98667DE-BDF7-9E47-A47A-A781F7777966}" type="presParOf" srcId="{CACBD411-4402-4164-9E63-E81414FE21D9}" destId="{65310641-EDE3-4146-AC1E-86F4CA2934B6}" srcOrd="2" destOrd="0" presId="urn:microsoft.com/office/officeart/2018/2/layout/IconLabelLis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EF51C-47DC-40A7-A646-CBF1292A29E3}">
      <dsp:nvSpPr>
        <dsp:cNvPr id="0" name=""/>
        <dsp:cNvSpPr/>
      </dsp:nvSpPr>
      <dsp:spPr>
        <a:xfrm>
          <a:off x="535610" y="32256"/>
          <a:ext cx="416865" cy="416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A7665-A576-4996-9291-CF1E02D8AC31}">
      <dsp:nvSpPr>
        <dsp:cNvPr id="0" name=""/>
        <dsp:cNvSpPr/>
      </dsp:nvSpPr>
      <dsp:spPr>
        <a:xfrm>
          <a:off x="280859" y="588132"/>
          <a:ext cx="926367" cy="3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Contraintes (Physiques, logicielles, usages)</a:t>
          </a:r>
          <a:endParaRPr lang="en-US" sz="1100" kern="1200" dirty="0"/>
        </a:p>
      </dsp:txBody>
      <dsp:txXfrm>
        <a:off x="280859" y="588132"/>
        <a:ext cx="926367" cy="370546"/>
      </dsp:txXfrm>
    </dsp:sp>
    <dsp:sp modelId="{5527C53F-D2FF-46C3-938E-6D848009272D}">
      <dsp:nvSpPr>
        <dsp:cNvPr id="0" name=""/>
        <dsp:cNvSpPr/>
      </dsp:nvSpPr>
      <dsp:spPr>
        <a:xfrm>
          <a:off x="1624091" y="32256"/>
          <a:ext cx="416865" cy="4168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F821C-A90C-4266-BB3E-715DFA4FBCA3}">
      <dsp:nvSpPr>
        <dsp:cNvPr id="0" name=""/>
        <dsp:cNvSpPr/>
      </dsp:nvSpPr>
      <dsp:spPr>
        <a:xfrm>
          <a:off x="1369340" y="588132"/>
          <a:ext cx="926367" cy="3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Bonnes Pratiques, Normes à respecter </a:t>
          </a:r>
          <a:endParaRPr lang="en-US" sz="1100" kern="1200" dirty="0"/>
        </a:p>
      </dsp:txBody>
      <dsp:txXfrm>
        <a:off x="1369340" y="588132"/>
        <a:ext cx="926367" cy="370546"/>
      </dsp:txXfrm>
    </dsp:sp>
    <dsp:sp modelId="{81FC43C4-5744-4B82-9A88-8AD2E5E99C85}">
      <dsp:nvSpPr>
        <dsp:cNvPr id="0" name=""/>
        <dsp:cNvSpPr/>
      </dsp:nvSpPr>
      <dsp:spPr>
        <a:xfrm>
          <a:off x="1079850" y="1190270"/>
          <a:ext cx="416865" cy="4168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9233AA-6819-4CDC-914A-39C83F64AE9C}">
      <dsp:nvSpPr>
        <dsp:cNvPr id="0" name=""/>
        <dsp:cNvSpPr/>
      </dsp:nvSpPr>
      <dsp:spPr>
        <a:xfrm>
          <a:off x="825099" y="1746146"/>
          <a:ext cx="926367" cy="3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Des compromis entre performances et coûts</a:t>
          </a:r>
          <a:endParaRPr lang="en-US" sz="1100" kern="1200" dirty="0"/>
        </a:p>
      </dsp:txBody>
      <dsp:txXfrm>
        <a:off x="825099" y="1746146"/>
        <a:ext cx="926367" cy="3705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A8409-7E0A-884E-ADB0-0D2F83FAF6CF}">
      <dsp:nvSpPr>
        <dsp:cNvPr id="0" name=""/>
        <dsp:cNvSpPr/>
      </dsp:nvSpPr>
      <dsp:spPr>
        <a:xfrm>
          <a:off x="1724469" y="68862"/>
          <a:ext cx="1097619" cy="90400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ED67FF-D90B-E74E-8ED2-667A1C742F01}">
      <dsp:nvSpPr>
        <dsp:cNvPr id="0" name=""/>
        <dsp:cNvSpPr/>
      </dsp:nvSpPr>
      <dsp:spPr>
        <a:xfrm>
          <a:off x="1657165" y="983038"/>
          <a:ext cx="1232226" cy="492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Interactions </a:t>
          </a:r>
          <a:r>
            <a:rPr lang="en-US" sz="1500" kern="1200" dirty="0" err="1"/>
            <a:t>systématiques</a:t>
          </a:r>
          <a:endParaRPr lang="en-US" sz="1500" kern="1200" dirty="0"/>
        </a:p>
      </dsp:txBody>
      <dsp:txXfrm>
        <a:off x="1657165" y="983038"/>
        <a:ext cx="1232226" cy="4928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EF51C-47DC-40A7-A646-CBF1292A29E3}">
      <dsp:nvSpPr>
        <dsp:cNvPr id="0" name=""/>
        <dsp:cNvSpPr/>
      </dsp:nvSpPr>
      <dsp:spPr>
        <a:xfrm>
          <a:off x="535610" y="32256"/>
          <a:ext cx="416865" cy="416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A7665-A576-4996-9291-CF1E02D8AC31}">
      <dsp:nvSpPr>
        <dsp:cNvPr id="0" name=""/>
        <dsp:cNvSpPr/>
      </dsp:nvSpPr>
      <dsp:spPr>
        <a:xfrm>
          <a:off x="280859" y="588132"/>
          <a:ext cx="926367" cy="3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Contraintes (Physiques, logicielles, usages)</a:t>
          </a:r>
          <a:endParaRPr lang="en-US" sz="1100" kern="1200" dirty="0"/>
        </a:p>
      </dsp:txBody>
      <dsp:txXfrm>
        <a:off x="280859" y="588132"/>
        <a:ext cx="926367" cy="370546"/>
      </dsp:txXfrm>
    </dsp:sp>
    <dsp:sp modelId="{5527C53F-D2FF-46C3-938E-6D848009272D}">
      <dsp:nvSpPr>
        <dsp:cNvPr id="0" name=""/>
        <dsp:cNvSpPr/>
      </dsp:nvSpPr>
      <dsp:spPr>
        <a:xfrm>
          <a:off x="1624091" y="32256"/>
          <a:ext cx="416865" cy="4168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F821C-A90C-4266-BB3E-715DFA4FBCA3}">
      <dsp:nvSpPr>
        <dsp:cNvPr id="0" name=""/>
        <dsp:cNvSpPr/>
      </dsp:nvSpPr>
      <dsp:spPr>
        <a:xfrm>
          <a:off x="1369340" y="588132"/>
          <a:ext cx="926367" cy="3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Bonnes Pratiques, Normes à respecter </a:t>
          </a:r>
          <a:endParaRPr lang="en-US" sz="1100" kern="1200" dirty="0"/>
        </a:p>
      </dsp:txBody>
      <dsp:txXfrm>
        <a:off x="1369340" y="588132"/>
        <a:ext cx="926367" cy="370546"/>
      </dsp:txXfrm>
    </dsp:sp>
    <dsp:sp modelId="{81FC43C4-5744-4B82-9A88-8AD2E5E99C85}">
      <dsp:nvSpPr>
        <dsp:cNvPr id="0" name=""/>
        <dsp:cNvSpPr/>
      </dsp:nvSpPr>
      <dsp:spPr>
        <a:xfrm>
          <a:off x="1079850" y="1190270"/>
          <a:ext cx="416865" cy="4168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9233AA-6819-4CDC-914A-39C83F64AE9C}">
      <dsp:nvSpPr>
        <dsp:cNvPr id="0" name=""/>
        <dsp:cNvSpPr/>
      </dsp:nvSpPr>
      <dsp:spPr>
        <a:xfrm>
          <a:off x="825099" y="1746146"/>
          <a:ext cx="926367" cy="3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Des compromis entre performances et coûts</a:t>
          </a:r>
          <a:endParaRPr lang="en-US" sz="1100" kern="1200" dirty="0"/>
        </a:p>
      </dsp:txBody>
      <dsp:txXfrm>
        <a:off x="825099" y="1746146"/>
        <a:ext cx="926367" cy="37054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A8409-7E0A-884E-ADB0-0D2F83FAF6CF}">
      <dsp:nvSpPr>
        <dsp:cNvPr id="0" name=""/>
        <dsp:cNvSpPr/>
      </dsp:nvSpPr>
      <dsp:spPr>
        <a:xfrm>
          <a:off x="1675461" y="0"/>
          <a:ext cx="1133653" cy="97870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ED67FF-D90B-E74E-8ED2-667A1C742F01}">
      <dsp:nvSpPr>
        <dsp:cNvPr id="0" name=""/>
        <dsp:cNvSpPr/>
      </dsp:nvSpPr>
      <dsp:spPr>
        <a:xfrm>
          <a:off x="1678259" y="1002236"/>
          <a:ext cx="1190039" cy="47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Interactions </a:t>
          </a:r>
          <a:r>
            <a:rPr lang="en-US" sz="1500" kern="1200" dirty="0" err="1"/>
            <a:t>systèmatiques</a:t>
          </a:r>
          <a:endParaRPr lang="en-US" sz="1500" kern="1200" dirty="0"/>
        </a:p>
      </dsp:txBody>
      <dsp:txXfrm>
        <a:off x="1678259" y="1002236"/>
        <a:ext cx="1190039" cy="47601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9D20B-DBCC-4733-8B4B-336AA24BEB40}">
      <dsp:nvSpPr>
        <dsp:cNvPr id="0" name=""/>
        <dsp:cNvSpPr/>
      </dsp:nvSpPr>
      <dsp:spPr>
        <a:xfrm>
          <a:off x="838336" y="69274"/>
          <a:ext cx="557666" cy="5576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21F417-EDD1-4EC9-B2C9-B44891DFE9C4}">
      <dsp:nvSpPr>
        <dsp:cNvPr id="0" name=""/>
        <dsp:cNvSpPr/>
      </dsp:nvSpPr>
      <dsp:spPr>
        <a:xfrm>
          <a:off x="497540" y="812961"/>
          <a:ext cx="1239257" cy="49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fr-FR" sz="2400" kern="1200" dirty="0"/>
            <a:t>Exigences</a:t>
          </a:r>
          <a:endParaRPr lang="en-US" sz="2400" kern="1200" dirty="0"/>
        </a:p>
      </dsp:txBody>
      <dsp:txXfrm>
        <a:off x="497540" y="812961"/>
        <a:ext cx="1239257" cy="49570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AF20A-02A8-45AA-B7D7-9287B16EDB92}">
      <dsp:nvSpPr>
        <dsp:cNvPr id="0" name=""/>
        <dsp:cNvSpPr/>
      </dsp:nvSpPr>
      <dsp:spPr>
        <a:xfrm flipH="1">
          <a:off x="1051845" y="87472"/>
          <a:ext cx="833216" cy="704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67A9FF-634B-4D2B-8117-3EA40587F507}">
      <dsp:nvSpPr>
        <dsp:cNvPr id="0" name=""/>
        <dsp:cNvSpPr/>
      </dsp:nvSpPr>
      <dsp:spPr>
        <a:xfrm>
          <a:off x="686226" y="1026319"/>
          <a:ext cx="1564453" cy="62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pPr>
          <a:r>
            <a:rPr lang="fr-FR" sz="3300" kern="1200" dirty="0" err="1"/>
            <a:t>Dev+Ops</a:t>
          </a:r>
          <a:endParaRPr lang="en-US" sz="3300" kern="1200" dirty="0"/>
        </a:p>
      </dsp:txBody>
      <dsp:txXfrm>
        <a:off x="686226" y="1026319"/>
        <a:ext cx="1564453" cy="62578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78F07-2491-47EA-BA2F-265FA9AF31B0}">
      <dsp:nvSpPr>
        <dsp:cNvPr id="0" name=""/>
        <dsp:cNvSpPr/>
      </dsp:nvSpPr>
      <dsp:spPr>
        <a:xfrm>
          <a:off x="250522" y="610486"/>
          <a:ext cx="405791" cy="405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6709A9-ACED-4FC4-9749-2FAAEF4CC6DB}">
      <dsp:nvSpPr>
        <dsp:cNvPr id="0" name=""/>
        <dsp:cNvSpPr/>
      </dsp:nvSpPr>
      <dsp:spPr>
        <a:xfrm>
          <a:off x="2539" y="1158859"/>
          <a:ext cx="901757" cy="2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a:t>Très grande variabilité des usages</a:t>
          </a:r>
          <a:endParaRPr lang="en-US" sz="1100" kern="1200"/>
        </a:p>
      </dsp:txBody>
      <dsp:txXfrm>
        <a:off x="2539" y="1158859"/>
        <a:ext cx="901757" cy="237299"/>
      </dsp:txXfrm>
    </dsp:sp>
    <dsp:sp modelId="{95FF4C0E-06A2-4191-8667-A8AAA46F3B0B}">
      <dsp:nvSpPr>
        <dsp:cNvPr id="0" name=""/>
        <dsp:cNvSpPr/>
      </dsp:nvSpPr>
      <dsp:spPr>
        <a:xfrm>
          <a:off x="1310087" y="610486"/>
          <a:ext cx="405791" cy="405791"/>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866838-4DF6-4FAE-9207-9422696F520F}">
      <dsp:nvSpPr>
        <dsp:cNvPr id="0" name=""/>
        <dsp:cNvSpPr/>
      </dsp:nvSpPr>
      <dsp:spPr>
        <a:xfrm>
          <a:off x="1062104" y="1158859"/>
          <a:ext cx="901757" cy="2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a:t>Agilité </a:t>
          </a:r>
          <a:endParaRPr lang="en-US" sz="1100" kern="1200"/>
        </a:p>
      </dsp:txBody>
      <dsp:txXfrm>
        <a:off x="1062104" y="1158859"/>
        <a:ext cx="901757" cy="237299"/>
      </dsp:txXfrm>
    </dsp:sp>
    <dsp:sp modelId="{0AEA9250-4970-4DB5-A03C-9C8850D15C48}">
      <dsp:nvSpPr>
        <dsp:cNvPr id="0" name=""/>
        <dsp:cNvSpPr/>
      </dsp:nvSpPr>
      <dsp:spPr>
        <a:xfrm>
          <a:off x="2369653" y="610486"/>
          <a:ext cx="405791" cy="405791"/>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A800DA-32BE-4CFC-8A91-FDCF1433F8A3}">
      <dsp:nvSpPr>
        <dsp:cNvPr id="0" name=""/>
        <dsp:cNvSpPr/>
      </dsp:nvSpPr>
      <dsp:spPr>
        <a:xfrm>
          <a:off x="2121670" y="1158859"/>
          <a:ext cx="901757" cy="2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a:t>Composition de composants</a:t>
          </a:r>
          <a:endParaRPr lang="en-US" sz="1100" kern="1200"/>
        </a:p>
      </dsp:txBody>
      <dsp:txXfrm>
        <a:off x="2121670" y="1158859"/>
        <a:ext cx="901757" cy="237299"/>
      </dsp:txXfrm>
    </dsp:sp>
    <dsp:sp modelId="{E4EBD524-87D7-4E08-8FF9-AE70EA3AFF7E}">
      <dsp:nvSpPr>
        <dsp:cNvPr id="0" name=""/>
        <dsp:cNvSpPr/>
      </dsp:nvSpPr>
      <dsp:spPr>
        <a:xfrm>
          <a:off x="1310087" y="1621597"/>
          <a:ext cx="405791" cy="4057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310641-EDE3-4146-AC1E-86F4CA2934B6}">
      <dsp:nvSpPr>
        <dsp:cNvPr id="0" name=""/>
        <dsp:cNvSpPr/>
      </dsp:nvSpPr>
      <dsp:spPr>
        <a:xfrm>
          <a:off x="266614" y="2210562"/>
          <a:ext cx="2492738" cy="156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dirty="0"/>
            <a:t>Pratiques adaptées ou non au contexte, apprises de contextes précédents, ...</a:t>
          </a:r>
          <a:endParaRPr lang="en-US" sz="1100" kern="1200" dirty="0"/>
        </a:p>
      </dsp:txBody>
      <dsp:txXfrm>
        <a:off x="266614" y="2210562"/>
        <a:ext cx="2492738" cy="15611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EF51C-47DC-40A7-A646-CBF1292A29E3}">
      <dsp:nvSpPr>
        <dsp:cNvPr id="0" name=""/>
        <dsp:cNvSpPr/>
      </dsp:nvSpPr>
      <dsp:spPr>
        <a:xfrm>
          <a:off x="535610" y="32256"/>
          <a:ext cx="416865" cy="416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A7665-A576-4996-9291-CF1E02D8AC31}">
      <dsp:nvSpPr>
        <dsp:cNvPr id="0" name=""/>
        <dsp:cNvSpPr/>
      </dsp:nvSpPr>
      <dsp:spPr>
        <a:xfrm>
          <a:off x="280859" y="588132"/>
          <a:ext cx="926367" cy="3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Contraintes (Physiques, logicielles, usages)</a:t>
          </a:r>
          <a:endParaRPr lang="en-US" sz="1100" kern="1200" dirty="0"/>
        </a:p>
      </dsp:txBody>
      <dsp:txXfrm>
        <a:off x="280859" y="588132"/>
        <a:ext cx="926367" cy="370546"/>
      </dsp:txXfrm>
    </dsp:sp>
    <dsp:sp modelId="{5527C53F-D2FF-46C3-938E-6D848009272D}">
      <dsp:nvSpPr>
        <dsp:cNvPr id="0" name=""/>
        <dsp:cNvSpPr/>
      </dsp:nvSpPr>
      <dsp:spPr>
        <a:xfrm>
          <a:off x="1624091" y="32256"/>
          <a:ext cx="416865" cy="4168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F821C-A90C-4266-BB3E-715DFA4FBCA3}">
      <dsp:nvSpPr>
        <dsp:cNvPr id="0" name=""/>
        <dsp:cNvSpPr/>
      </dsp:nvSpPr>
      <dsp:spPr>
        <a:xfrm>
          <a:off x="1369340" y="588132"/>
          <a:ext cx="926367" cy="3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Bonnes Pratiques, Normes à respecter </a:t>
          </a:r>
          <a:endParaRPr lang="en-US" sz="1100" kern="1200" dirty="0"/>
        </a:p>
      </dsp:txBody>
      <dsp:txXfrm>
        <a:off x="1369340" y="588132"/>
        <a:ext cx="926367" cy="370546"/>
      </dsp:txXfrm>
    </dsp:sp>
    <dsp:sp modelId="{81FC43C4-5744-4B82-9A88-8AD2E5E99C85}">
      <dsp:nvSpPr>
        <dsp:cNvPr id="0" name=""/>
        <dsp:cNvSpPr/>
      </dsp:nvSpPr>
      <dsp:spPr>
        <a:xfrm>
          <a:off x="1079850" y="1190270"/>
          <a:ext cx="416865" cy="4168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9233AA-6819-4CDC-914A-39C83F64AE9C}">
      <dsp:nvSpPr>
        <dsp:cNvPr id="0" name=""/>
        <dsp:cNvSpPr/>
      </dsp:nvSpPr>
      <dsp:spPr>
        <a:xfrm>
          <a:off x="825099" y="1746146"/>
          <a:ext cx="926367" cy="3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Des compromis entre performances et coûts</a:t>
          </a:r>
          <a:endParaRPr lang="en-US" sz="1100" kern="1200" dirty="0"/>
        </a:p>
      </dsp:txBody>
      <dsp:txXfrm>
        <a:off x="825099" y="1746146"/>
        <a:ext cx="926367" cy="37054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A8409-7E0A-884E-ADB0-0D2F83FAF6CF}">
      <dsp:nvSpPr>
        <dsp:cNvPr id="0" name=""/>
        <dsp:cNvSpPr/>
      </dsp:nvSpPr>
      <dsp:spPr>
        <a:xfrm>
          <a:off x="1675461" y="0"/>
          <a:ext cx="1133653" cy="97870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ED67FF-D90B-E74E-8ED2-667A1C742F01}">
      <dsp:nvSpPr>
        <dsp:cNvPr id="0" name=""/>
        <dsp:cNvSpPr/>
      </dsp:nvSpPr>
      <dsp:spPr>
        <a:xfrm>
          <a:off x="1678259" y="1002236"/>
          <a:ext cx="1190039" cy="47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Interactions </a:t>
          </a:r>
          <a:r>
            <a:rPr lang="en-US" sz="1500" kern="1200" dirty="0" err="1"/>
            <a:t>systématiques</a:t>
          </a:r>
          <a:endParaRPr lang="en-US" sz="1500" kern="1200" dirty="0"/>
        </a:p>
      </dsp:txBody>
      <dsp:txXfrm>
        <a:off x="1678259" y="1002236"/>
        <a:ext cx="1190039" cy="47601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9D20B-DBCC-4733-8B4B-336AA24BEB40}">
      <dsp:nvSpPr>
        <dsp:cNvPr id="0" name=""/>
        <dsp:cNvSpPr/>
      </dsp:nvSpPr>
      <dsp:spPr>
        <a:xfrm>
          <a:off x="838336" y="69274"/>
          <a:ext cx="557666" cy="5576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21F417-EDD1-4EC9-B2C9-B44891DFE9C4}">
      <dsp:nvSpPr>
        <dsp:cNvPr id="0" name=""/>
        <dsp:cNvSpPr/>
      </dsp:nvSpPr>
      <dsp:spPr>
        <a:xfrm>
          <a:off x="497540" y="812961"/>
          <a:ext cx="1239257" cy="49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fr-FR" sz="2400" kern="1200" dirty="0"/>
            <a:t>Exigences</a:t>
          </a:r>
          <a:endParaRPr lang="en-US" sz="2400" kern="1200" dirty="0"/>
        </a:p>
      </dsp:txBody>
      <dsp:txXfrm>
        <a:off x="497540" y="812961"/>
        <a:ext cx="1239257" cy="49570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AF20A-02A8-45AA-B7D7-9287B16EDB92}">
      <dsp:nvSpPr>
        <dsp:cNvPr id="0" name=""/>
        <dsp:cNvSpPr/>
      </dsp:nvSpPr>
      <dsp:spPr>
        <a:xfrm flipH="1">
          <a:off x="1051845" y="87472"/>
          <a:ext cx="833216" cy="704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67A9FF-634B-4D2B-8117-3EA40587F507}">
      <dsp:nvSpPr>
        <dsp:cNvPr id="0" name=""/>
        <dsp:cNvSpPr/>
      </dsp:nvSpPr>
      <dsp:spPr>
        <a:xfrm>
          <a:off x="686226" y="1026319"/>
          <a:ext cx="1564453" cy="62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pPr>
          <a:r>
            <a:rPr lang="fr-FR" sz="3300" kern="1200" dirty="0" err="1"/>
            <a:t>Dev+Ops</a:t>
          </a:r>
          <a:endParaRPr lang="en-US" sz="3300" kern="1200" dirty="0"/>
        </a:p>
      </dsp:txBody>
      <dsp:txXfrm>
        <a:off x="686226" y="1026319"/>
        <a:ext cx="1564453" cy="625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A8409-7E0A-884E-ADB0-0D2F83FAF6CF}">
      <dsp:nvSpPr>
        <dsp:cNvPr id="0" name=""/>
        <dsp:cNvSpPr/>
      </dsp:nvSpPr>
      <dsp:spPr>
        <a:xfrm>
          <a:off x="1960827" y="78027"/>
          <a:ext cx="624902" cy="624902"/>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ED67FF-D90B-E74E-8ED2-667A1C742F01}">
      <dsp:nvSpPr>
        <dsp:cNvPr id="0" name=""/>
        <dsp:cNvSpPr/>
      </dsp:nvSpPr>
      <dsp:spPr>
        <a:xfrm>
          <a:off x="1578943" y="911295"/>
          <a:ext cx="1388671" cy="555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dirty="0"/>
            <a:t>Interactions</a:t>
          </a:r>
        </a:p>
      </dsp:txBody>
      <dsp:txXfrm>
        <a:off x="1578943" y="911295"/>
        <a:ext cx="1388671" cy="55546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78F07-2491-47EA-BA2F-265FA9AF31B0}">
      <dsp:nvSpPr>
        <dsp:cNvPr id="0" name=""/>
        <dsp:cNvSpPr/>
      </dsp:nvSpPr>
      <dsp:spPr>
        <a:xfrm>
          <a:off x="250522" y="610486"/>
          <a:ext cx="405791" cy="405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6709A9-ACED-4FC4-9749-2FAAEF4CC6DB}">
      <dsp:nvSpPr>
        <dsp:cNvPr id="0" name=""/>
        <dsp:cNvSpPr/>
      </dsp:nvSpPr>
      <dsp:spPr>
        <a:xfrm>
          <a:off x="2539" y="1158859"/>
          <a:ext cx="901757" cy="2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a:t>Très grande variabilité des usages</a:t>
          </a:r>
          <a:endParaRPr lang="en-US" sz="1100" kern="1200"/>
        </a:p>
      </dsp:txBody>
      <dsp:txXfrm>
        <a:off x="2539" y="1158859"/>
        <a:ext cx="901757" cy="237299"/>
      </dsp:txXfrm>
    </dsp:sp>
    <dsp:sp modelId="{95FF4C0E-06A2-4191-8667-A8AAA46F3B0B}">
      <dsp:nvSpPr>
        <dsp:cNvPr id="0" name=""/>
        <dsp:cNvSpPr/>
      </dsp:nvSpPr>
      <dsp:spPr>
        <a:xfrm>
          <a:off x="1310087" y="610486"/>
          <a:ext cx="405791" cy="405791"/>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866838-4DF6-4FAE-9207-9422696F520F}">
      <dsp:nvSpPr>
        <dsp:cNvPr id="0" name=""/>
        <dsp:cNvSpPr/>
      </dsp:nvSpPr>
      <dsp:spPr>
        <a:xfrm>
          <a:off x="1062104" y="1158859"/>
          <a:ext cx="901757" cy="2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a:t>Agilité </a:t>
          </a:r>
          <a:endParaRPr lang="en-US" sz="1100" kern="1200"/>
        </a:p>
      </dsp:txBody>
      <dsp:txXfrm>
        <a:off x="1062104" y="1158859"/>
        <a:ext cx="901757" cy="237299"/>
      </dsp:txXfrm>
    </dsp:sp>
    <dsp:sp modelId="{0AEA9250-4970-4DB5-A03C-9C8850D15C48}">
      <dsp:nvSpPr>
        <dsp:cNvPr id="0" name=""/>
        <dsp:cNvSpPr/>
      </dsp:nvSpPr>
      <dsp:spPr>
        <a:xfrm>
          <a:off x="2369653" y="610486"/>
          <a:ext cx="405791" cy="405791"/>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A800DA-32BE-4CFC-8A91-FDCF1433F8A3}">
      <dsp:nvSpPr>
        <dsp:cNvPr id="0" name=""/>
        <dsp:cNvSpPr/>
      </dsp:nvSpPr>
      <dsp:spPr>
        <a:xfrm>
          <a:off x="2121670" y="1158859"/>
          <a:ext cx="901757" cy="2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a:t>Composition de composants</a:t>
          </a:r>
          <a:endParaRPr lang="en-US" sz="1100" kern="1200"/>
        </a:p>
      </dsp:txBody>
      <dsp:txXfrm>
        <a:off x="2121670" y="1158859"/>
        <a:ext cx="901757" cy="237299"/>
      </dsp:txXfrm>
    </dsp:sp>
    <dsp:sp modelId="{E4EBD524-87D7-4E08-8FF9-AE70EA3AFF7E}">
      <dsp:nvSpPr>
        <dsp:cNvPr id="0" name=""/>
        <dsp:cNvSpPr/>
      </dsp:nvSpPr>
      <dsp:spPr>
        <a:xfrm>
          <a:off x="1310087" y="1621597"/>
          <a:ext cx="405791" cy="4057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310641-EDE3-4146-AC1E-86F4CA2934B6}">
      <dsp:nvSpPr>
        <dsp:cNvPr id="0" name=""/>
        <dsp:cNvSpPr/>
      </dsp:nvSpPr>
      <dsp:spPr>
        <a:xfrm>
          <a:off x="266614" y="2210562"/>
          <a:ext cx="2492738" cy="156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dirty="0"/>
            <a:t>Pratiques adaptées ou non au contexte, apprises de contextes précédents, ...</a:t>
          </a:r>
          <a:endParaRPr lang="en-US" sz="1100" kern="1200" dirty="0"/>
        </a:p>
      </dsp:txBody>
      <dsp:txXfrm>
        <a:off x="266614" y="2210562"/>
        <a:ext cx="2492738" cy="15611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EF51C-47DC-40A7-A646-CBF1292A29E3}">
      <dsp:nvSpPr>
        <dsp:cNvPr id="0" name=""/>
        <dsp:cNvSpPr/>
      </dsp:nvSpPr>
      <dsp:spPr>
        <a:xfrm>
          <a:off x="535610" y="32256"/>
          <a:ext cx="416865" cy="416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A7665-A576-4996-9291-CF1E02D8AC31}">
      <dsp:nvSpPr>
        <dsp:cNvPr id="0" name=""/>
        <dsp:cNvSpPr/>
      </dsp:nvSpPr>
      <dsp:spPr>
        <a:xfrm>
          <a:off x="280859" y="588132"/>
          <a:ext cx="926367" cy="3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Contraintes (Physiques, logicielles, usages)</a:t>
          </a:r>
          <a:endParaRPr lang="en-US" sz="1100" kern="1200" dirty="0"/>
        </a:p>
      </dsp:txBody>
      <dsp:txXfrm>
        <a:off x="280859" y="588132"/>
        <a:ext cx="926367" cy="370546"/>
      </dsp:txXfrm>
    </dsp:sp>
    <dsp:sp modelId="{5527C53F-D2FF-46C3-938E-6D848009272D}">
      <dsp:nvSpPr>
        <dsp:cNvPr id="0" name=""/>
        <dsp:cNvSpPr/>
      </dsp:nvSpPr>
      <dsp:spPr>
        <a:xfrm>
          <a:off x="1624091" y="32256"/>
          <a:ext cx="416865" cy="4168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F821C-A90C-4266-BB3E-715DFA4FBCA3}">
      <dsp:nvSpPr>
        <dsp:cNvPr id="0" name=""/>
        <dsp:cNvSpPr/>
      </dsp:nvSpPr>
      <dsp:spPr>
        <a:xfrm>
          <a:off x="1369340" y="588132"/>
          <a:ext cx="926367" cy="3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Bonnes Pratiques, Normes à respecter </a:t>
          </a:r>
          <a:endParaRPr lang="en-US" sz="1100" kern="1200" dirty="0"/>
        </a:p>
      </dsp:txBody>
      <dsp:txXfrm>
        <a:off x="1369340" y="588132"/>
        <a:ext cx="926367" cy="370546"/>
      </dsp:txXfrm>
    </dsp:sp>
    <dsp:sp modelId="{81FC43C4-5744-4B82-9A88-8AD2E5E99C85}">
      <dsp:nvSpPr>
        <dsp:cNvPr id="0" name=""/>
        <dsp:cNvSpPr/>
      </dsp:nvSpPr>
      <dsp:spPr>
        <a:xfrm>
          <a:off x="1079850" y="1190270"/>
          <a:ext cx="416865" cy="4168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9233AA-6819-4CDC-914A-39C83F64AE9C}">
      <dsp:nvSpPr>
        <dsp:cNvPr id="0" name=""/>
        <dsp:cNvSpPr/>
      </dsp:nvSpPr>
      <dsp:spPr>
        <a:xfrm>
          <a:off x="825099" y="1746146"/>
          <a:ext cx="926367" cy="3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Des compromis entre performances et coûts</a:t>
          </a:r>
          <a:endParaRPr lang="en-US" sz="1100" kern="1200" dirty="0"/>
        </a:p>
      </dsp:txBody>
      <dsp:txXfrm>
        <a:off x="825099" y="1746146"/>
        <a:ext cx="926367" cy="37054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A8409-7E0A-884E-ADB0-0D2F83FAF6CF}">
      <dsp:nvSpPr>
        <dsp:cNvPr id="0" name=""/>
        <dsp:cNvSpPr/>
      </dsp:nvSpPr>
      <dsp:spPr>
        <a:xfrm>
          <a:off x="1675461" y="0"/>
          <a:ext cx="1133653" cy="97870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ED67FF-D90B-E74E-8ED2-667A1C742F01}">
      <dsp:nvSpPr>
        <dsp:cNvPr id="0" name=""/>
        <dsp:cNvSpPr/>
      </dsp:nvSpPr>
      <dsp:spPr>
        <a:xfrm>
          <a:off x="1678259" y="1002236"/>
          <a:ext cx="1190039" cy="476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Interactions </a:t>
          </a:r>
          <a:r>
            <a:rPr lang="en-US" sz="1500" kern="1200" dirty="0" err="1"/>
            <a:t>systématiques</a:t>
          </a:r>
          <a:endParaRPr lang="en-US" sz="1500" kern="1200" dirty="0"/>
        </a:p>
      </dsp:txBody>
      <dsp:txXfrm>
        <a:off x="1678259" y="1002236"/>
        <a:ext cx="1190039" cy="47601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9D20B-DBCC-4733-8B4B-336AA24BEB40}">
      <dsp:nvSpPr>
        <dsp:cNvPr id="0" name=""/>
        <dsp:cNvSpPr/>
      </dsp:nvSpPr>
      <dsp:spPr>
        <a:xfrm>
          <a:off x="838336" y="69274"/>
          <a:ext cx="557666" cy="5576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21F417-EDD1-4EC9-B2C9-B44891DFE9C4}">
      <dsp:nvSpPr>
        <dsp:cNvPr id="0" name=""/>
        <dsp:cNvSpPr/>
      </dsp:nvSpPr>
      <dsp:spPr>
        <a:xfrm>
          <a:off x="497540" y="812961"/>
          <a:ext cx="1239257" cy="49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fr-FR" sz="2400" kern="1200" dirty="0"/>
            <a:t>Exigences</a:t>
          </a:r>
          <a:endParaRPr lang="en-US" sz="2400" kern="1200" dirty="0"/>
        </a:p>
      </dsp:txBody>
      <dsp:txXfrm>
        <a:off x="497540" y="812961"/>
        <a:ext cx="1239257" cy="49570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AF20A-02A8-45AA-B7D7-9287B16EDB92}">
      <dsp:nvSpPr>
        <dsp:cNvPr id="0" name=""/>
        <dsp:cNvSpPr/>
      </dsp:nvSpPr>
      <dsp:spPr>
        <a:xfrm flipH="1">
          <a:off x="1051845" y="87472"/>
          <a:ext cx="833216" cy="704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67A9FF-634B-4D2B-8117-3EA40587F507}">
      <dsp:nvSpPr>
        <dsp:cNvPr id="0" name=""/>
        <dsp:cNvSpPr/>
      </dsp:nvSpPr>
      <dsp:spPr>
        <a:xfrm>
          <a:off x="686226" y="1026319"/>
          <a:ext cx="1564453" cy="62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pPr>
          <a:r>
            <a:rPr lang="fr-FR" sz="3300" kern="1200" dirty="0" err="1"/>
            <a:t>Dev+Ops</a:t>
          </a:r>
          <a:endParaRPr lang="en-US" sz="3300" kern="1200" dirty="0"/>
        </a:p>
      </dsp:txBody>
      <dsp:txXfrm>
        <a:off x="686226" y="1026319"/>
        <a:ext cx="1564453" cy="62578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78F07-2491-47EA-BA2F-265FA9AF31B0}">
      <dsp:nvSpPr>
        <dsp:cNvPr id="0" name=""/>
        <dsp:cNvSpPr/>
      </dsp:nvSpPr>
      <dsp:spPr>
        <a:xfrm>
          <a:off x="250522" y="610486"/>
          <a:ext cx="405791" cy="405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6709A9-ACED-4FC4-9749-2FAAEF4CC6DB}">
      <dsp:nvSpPr>
        <dsp:cNvPr id="0" name=""/>
        <dsp:cNvSpPr/>
      </dsp:nvSpPr>
      <dsp:spPr>
        <a:xfrm>
          <a:off x="2539" y="1158859"/>
          <a:ext cx="901757" cy="2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a:t>Très grande variabilité des usages</a:t>
          </a:r>
          <a:endParaRPr lang="en-US" sz="1100" kern="1200"/>
        </a:p>
      </dsp:txBody>
      <dsp:txXfrm>
        <a:off x="2539" y="1158859"/>
        <a:ext cx="901757" cy="237299"/>
      </dsp:txXfrm>
    </dsp:sp>
    <dsp:sp modelId="{95FF4C0E-06A2-4191-8667-A8AAA46F3B0B}">
      <dsp:nvSpPr>
        <dsp:cNvPr id="0" name=""/>
        <dsp:cNvSpPr/>
      </dsp:nvSpPr>
      <dsp:spPr>
        <a:xfrm>
          <a:off x="1310087" y="610486"/>
          <a:ext cx="405791" cy="405791"/>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866838-4DF6-4FAE-9207-9422696F520F}">
      <dsp:nvSpPr>
        <dsp:cNvPr id="0" name=""/>
        <dsp:cNvSpPr/>
      </dsp:nvSpPr>
      <dsp:spPr>
        <a:xfrm>
          <a:off x="1062104" y="1158859"/>
          <a:ext cx="901757" cy="2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a:t>Agilité </a:t>
          </a:r>
          <a:endParaRPr lang="en-US" sz="1100" kern="1200"/>
        </a:p>
      </dsp:txBody>
      <dsp:txXfrm>
        <a:off x="1062104" y="1158859"/>
        <a:ext cx="901757" cy="237299"/>
      </dsp:txXfrm>
    </dsp:sp>
    <dsp:sp modelId="{0AEA9250-4970-4DB5-A03C-9C8850D15C48}">
      <dsp:nvSpPr>
        <dsp:cNvPr id="0" name=""/>
        <dsp:cNvSpPr/>
      </dsp:nvSpPr>
      <dsp:spPr>
        <a:xfrm>
          <a:off x="2369653" y="610486"/>
          <a:ext cx="405791" cy="405791"/>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A800DA-32BE-4CFC-8A91-FDCF1433F8A3}">
      <dsp:nvSpPr>
        <dsp:cNvPr id="0" name=""/>
        <dsp:cNvSpPr/>
      </dsp:nvSpPr>
      <dsp:spPr>
        <a:xfrm>
          <a:off x="2121670" y="1158859"/>
          <a:ext cx="901757" cy="2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a:t>Composition de composants</a:t>
          </a:r>
          <a:endParaRPr lang="en-US" sz="1100" kern="1200"/>
        </a:p>
      </dsp:txBody>
      <dsp:txXfrm>
        <a:off x="2121670" y="1158859"/>
        <a:ext cx="901757" cy="237299"/>
      </dsp:txXfrm>
    </dsp:sp>
    <dsp:sp modelId="{E4EBD524-87D7-4E08-8FF9-AE70EA3AFF7E}">
      <dsp:nvSpPr>
        <dsp:cNvPr id="0" name=""/>
        <dsp:cNvSpPr/>
      </dsp:nvSpPr>
      <dsp:spPr>
        <a:xfrm>
          <a:off x="1310087" y="1621597"/>
          <a:ext cx="405791" cy="4057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310641-EDE3-4146-AC1E-86F4CA2934B6}">
      <dsp:nvSpPr>
        <dsp:cNvPr id="0" name=""/>
        <dsp:cNvSpPr/>
      </dsp:nvSpPr>
      <dsp:spPr>
        <a:xfrm>
          <a:off x="266614" y="2210562"/>
          <a:ext cx="2492738" cy="156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dirty="0"/>
            <a:t>Pratiques adaptées ou non au contexte, apprises de contextes précédents, ...</a:t>
          </a:r>
          <a:endParaRPr lang="en-US" sz="1100" kern="1200" dirty="0"/>
        </a:p>
      </dsp:txBody>
      <dsp:txXfrm>
        <a:off x="266614" y="2210562"/>
        <a:ext cx="2492738" cy="1561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9D20B-DBCC-4733-8B4B-336AA24BEB40}">
      <dsp:nvSpPr>
        <dsp:cNvPr id="0" name=""/>
        <dsp:cNvSpPr/>
      </dsp:nvSpPr>
      <dsp:spPr>
        <a:xfrm>
          <a:off x="838336" y="69274"/>
          <a:ext cx="557666" cy="5576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21F417-EDD1-4EC9-B2C9-B44891DFE9C4}">
      <dsp:nvSpPr>
        <dsp:cNvPr id="0" name=""/>
        <dsp:cNvSpPr/>
      </dsp:nvSpPr>
      <dsp:spPr>
        <a:xfrm>
          <a:off x="497540" y="812961"/>
          <a:ext cx="1239257" cy="49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fr-FR" sz="2400" kern="1200" dirty="0"/>
            <a:t>Exigences</a:t>
          </a:r>
          <a:endParaRPr lang="en-US" sz="2400" kern="1200" dirty="0"/>
        </a:p>
      </dsp:txBody>
      <dsp:txXfrm>
        <a:off x="497540" y="812961"/>
        <a:ext cx="1239257" cy="4957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AF20A-02A8-45AA-B7D7-9287B16EDB92}">
      <dsp:nvSpPr>
        <dsp:cNvPr id="0" name=""/>
        <dsp:cNvSpPr/>
      </dsp:nvSpPr>
      <dsp:spPr>
        <a:xfrm flipH="1">
          <a:off x="1051845" y="87472"/>
          <a:ext cx="833216" cy="704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67A9FF-634B-4D2B-8117-3EA40587F507}">
      <dsp:nvSpPr>
        <dsp:cNvPr id="0" name=""/>
        <dsp:cNvSpPr/>
      </dsp:nvSpPr>
      <dsp:spPr>
        <a:xfrm>
          <a:off x="686226" y="1026319"/>
          <a:ext cx="1564453" cy="62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pPr>
          <a:r>
            <a:rPr lang="fr-FR" sz="3300" kern="1200" dirty="0" err="1"/>
            <a:t>Dev+Ops</a:t>
          </a:r>
          <a:endParaRPr lang="en-US" sz="3300" kern="1200" dirty="0"/>
        </a:p>
      </dsp:txBody>
      <dsp:txXfrm>
        <a:off x="686226" y="1026319"/>
        <a:ext cx="1564453" cy="6257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78F07-2491-47EA-BA2F-265FA9AF31B0}">
      <dsp:nvSpPr>
        <dsp:cNvPr id="0" name=""/>
        <dsp:cNvSpPr/>
      </dsp:nvSpPr>
      <dsp:spPr>
        <a:xfrm>
          <a:off x="250522" y="610486"/>
          <a:ext cx="405791" cy="405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6709A9-ACED-4FC4-9749-2FAAEF4CC6DB}">
      <dsp:nvSpPr>
        <dsp:cNvPr id="0" name=""/>
        <dsp:cNvSpPr/>
      </dsp:nvSpPr>
      <dsp:spPr>
        <a:xfrm>
          <a:off x="2539" y="1158859"/>
          <a:ext cx="901757" cy="2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a:t>Très grande variabilité des usages</a:t>
          </a:r>
          <a:endParaRPr lang="en-US" sz="1100" kern="1200"/>
        </a:p>
      </dsp:txBody>
      <dsp:txXfrm>
        <a:off x="2539" y="1158859"/>
        <a:ext cx="901757" cy="237299"/>
      </dsp:txXfrm>
    </dsp:sp>
    <dsp:sp modelId="{95FF4C0E-06A2-4191-8667-A8AAA46F3B0B}">
      <dsp:nvSpPr>
        <dsp:cNvPr id="0" name=""/>
        <dsp:cNvSpPr/>
      </dsp:nvSpPr>
      <dsp:spPr>
        <a:xfrm>
          <a:off x="1310087" y="610486"/>
          <a:ext cx="405791" cy="405791"/>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866838-4DF6-4FAE-9207-9422696F520F}">
      <dsp:nvSpPr>
        <dsp:cNvPr id="0" name=""/>
        <dsp:cNvSpPr/>
      </dsp:nvSpPr>
      <dsp:spPr>
        <a:xfrm>
          <a:off x="1062104" y="1158859"/>
          <a:ext cx="901757" cy="2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a:t>Agilité </a:t>
          </a:r>
          <a:endParaRPr lang="en-US" sz="1100" kern="1200"/>
        </a:p>
      </dsp:txBody>
      <dsp:txXfrm>
        <a:off x="1062104" y="1158859"/>
        <a:ext cx="901757" cy="237299"/>
      </dsp:txXfrm>
    </dsp:sp>
    <dsp:sp modelId="{0AEA9250-4970-4DB5-A03C-9C8850D15C48}">
      <dsp:nvSpPr>
        <dsp:cNvPr id="0" name=""/>
        <dsp:cNvSpPr/>
      </dsp:nvSpPr>
      <dsp:spPr>
        <a:xfrm>
          <a:off x="2369653" y="610486"/>
          <a:ext cx="405791" cy="405791"/>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A800DA-32BE-4CFC-8A91-FDCF1433F8A3}">
      <dsp:nvSpPr>
        <dsp:cNvPr id="0" name=""/>
        <dsp:cNvSpPr/>
      </dsp:nvSpPr>
      <dsp:spPr>
        <a:xfrm>
          <a:off x="2121670" y="1158859"/>
          <a:ext cx="901757" cy="2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a:t>Composition de composants</a:t>
          </a:r>
          <a:endParaRPr lang="en-US" sz="1100" kern="1200"/>
        </a:p>
      </dsp:txBody>
      <dsp:txXfrm>
        <a:off x="2121670" y="1158859"/>
        <a:ext cx="901757" cy="237299"/>
      </dsp:txXfrm>
    </dsp:sp>
    <dsp:sp modelId="{E4EBD524-87D7-4E08-8FF9-AE70EA3AFF7E}">
      <dsp:nvSpPr>
        <dsp:cNvPr id="0" name=""/>
        <dsp:cNvSpPr/>
      </dsp:nvSpPr>
      <dsp:spPr>
        <a:xfrm>
          <a:off x="1310087" y="1621597"/>
          <a:ext cx="405791" cy="4057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310641-EDE3-4146-AC1E-86F4CA2934B6}">
      <dsp:nvSpPr>
        <dsp:cNvPr id="0" name=""/>
        <dsp:cNvSpPr/>
      </dsp:nvSpPr>
      <dsp:spPr>
        <a:xfrm>
          <a:off x="266614" y="2210562"/>
          <a:ext cx="2492738" cy="156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dirty="0"/>
            <a:t>Pratiques adaptées ou non au contexte, apprises de contextes précédents, ...</a:t>
          </a:r>
          <a:endParaRPr lang="en-US" sz="1100" kern="1200" dirty="0"/>
        </a:p>
      </dsp:txBody>
      <dsp:txXfrm>
        <a:off x="266614" y="2210562"/>
        <a:ext cx="2492738" cy="1561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EF51C-47DC-40A7-A646-CBF1292A29E3}">
      <dsp:nvSpPr>
        <dsp:cNvPr id="0" name=""/>
        <dsp:cNvSpPr/>
      </dsp:nvSpPr>
      <dsp:spPr>
        <a:xfrm>
          <a:off x="535610" y="32256"/>
          <a:ext cx="416865" cy="416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8A7665-A576-4996-9291-CF1E02D8AC31}">
      <dsp:nvSpPr>
        <dsp:cNvPr id="0" name=""/>
        <dsp:cNvSpPr/>
      </dsp:nvSpPr>
      <dsp:spPr>
        <a:xfrm>
          <a:off x="280859" y="588132"/>
          <a:ext cx="926367" cy="3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Contraintes (Physiques, logicielles, usages)</a:t>
          </a:r>
          <a:endParaRPr lang="en-US" sz="1100" kern="1200" dirty="0"/>
        </a:p>
      </dsp:txBody>
      <dsp:txXfrm>
        <a:off x="280859" y="588132"/>
        <a:ext cx="926367" cy="370546"/>
      </dsp:txXfrm>
    </dsp:sp>
    <dsp:sp modelId="{5527C53F-D2FF-46C3-938E-6D848009272D}">
      <dsp:nvSpPr>
        <dsp:cNvPr id="0" name=""/>
        <dsp:cNvSpPr/>
      </dsp:nvSpPr>
      <dsp:spPr>
        <a:xfrm>
          <a:off x="1624091" y="32256"/>
          <a:ext cx="416865" cy="4168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F821C-A90C-4266-BB3E-715DFA4FBCA3}">
      <dsp:nvSpPr>
        <dsp:cNvPr id="0" name=""/>
        <dsp:cNvSpPr/>
      </dsp:nvSpPr>
      <dsp:spPr>
        <a:xfrm>
          <a:off x="1369340" y="588132"/>
          <a:ext cx="926367" cy="3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Bonnes Pratiques, Normes à respecter </a:t>
          </a:r>
          <a:endParaRPr lang="en-US" sz="1100" kern="1200" dirty="0"/>
        </a:p>
      </dsp:txBody>
      <dsp:txXfrm>
        <a:off x="1369340" y="588132"/>
        <a:ext cx="926367" cy="370546"/>
      </dsp:txXfrm>
    </dsp:sp>
    <dsp:sp modelId="{81FC43C4-5744-4B82-9A88-8AD2E5E99C85}">
      <dsp:nvSpPr>
        <dsp:cNvPr id="0" name=""/>
        <dsp:cNvSpPr/>
      </dsp:nvSpPr>
      <dsp:spPr>
        <a:xfrm>
          <a:off x="1079850" y="1190270"/>
          <a:ext cx="416865" cy="4168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9233AA-6819-4CDC-914A-39C83F64AE9C}">
      <dsp:nvSpPr>
        <dsp:cNvPr id="0" name=""/>
        <dsp:cNvSpPr/>
      </dsp:nvSpPr>
      <dsp:spPr>
        <a:xfrm>
          <a:off x="825099" y="1746146"/>
          <a:ext cx="926367" cy="37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Des compromis entre performances et coûts</a:t>
          </a:r>
          <a:endParaRPr lang="en-US" sz="1100" kern="1200" dirty="0"/>
        </a:p>
      </dsp:txBody>
      <dsp:txXfrm>
        <a:off x="825099" y="1746146"/>
        <a:ext cx="926367" cy="3705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9D20B-DBCC-4733-8B4B-336AA24BEB40}">
      <dsp:nvSpPr>
        <dsp:cNvPr id="0" name=""/>
        <dsp:cNvSpPr/>
      </dsp:nvSpPr>
      <dsp:spPr>
        <a:xfrm>
          <a:off x="838336" y="69274"/>
          <a:ext cx="557666" cy="5576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21F417-EDD1-4EC9-B2C9-B44891DFE9C4}">
      <dsp:nvSpPr>
        <dsp:cNvPr id="0" name=""/>
        <dsp:cNvSpPr/>
      </dsp:nvSpPr>
      <dsp:spPr>
        <a:xfrm>
          <a:off x="497540" y="812961"/>
          <a:ext cx="1239257" cy="49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fr-FR" sz="2400" kern="1200" dirty="0"/>
            <a:t>Exigences</a:t>
          </a:r>
          <a:endParaRPr lang="en-US" sz="2400" kern="1200" dirty="0"/>
        </a:p>
      </dsp:txBody>
      <dsp:txXfrm>
        <a:off x="497540" y="812961"/>
        <a:ext cx="1239257" cy="4957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6AF20A-02A8-45AA-B7D7-9287B16EDB92}">
      <dsp:nvSpPr>
        <dsp:cNvPr id="0" name=""/>
        <dsp:cNvSpPr/>
      </dsp:nvSpPr>
      <dsp:spPr>
        <a:xfrm flipH="1">
          <a:off x="1051845" y="87472"/>
          <a:ext cx="833216" cy="7040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67A9FF-634B-4D2B-8117-3EA40587F507}">
      <dsp:nvSpPr>
        <dsp:cNvPr id="0" name=""/>
        <dsp:cNvSpPr/>
      </dsp:nvSpPr>
      <dsp:spPr>
        <a:xfrm>
          <a:off x="686226" y="1026319"/>
          <a:ext cx="1564453" cy="625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pPr>
          <a:r>
            <a:rPr lang="fr-FR" sz="3300" kern="1200" dirty="0" err="1"/>
            <a:t>Dev+Ops</a:t>
          </a:r>
          <a:endParaRPr lang="en-US" sz="3300" kern="1200" dirty="0"/>
        </a:p>
      </dsp:txBody>
      <dsp:txXfrm>
        <a:off x="686226" y="1026319"/>
        <a:ext cx="1564453" cy="62578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78F07-2491-47EA-BA2F-265FA9AF31B0}">
      <dsp:nvSpPr>
        <dsp:cNvPr id="0" name=""/>
        <dsp:cNvSpPr/>
      </dsp:nvSpPr>
      <dsp:spPr>
        <a:xfrm>
          <a:off x="250522" y="610486"/>
          <a:ext cx="405791" cy="405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6709A9-ACED-4FC4-9749-2FAAEF4CC6DB}">
      <dsp:nvSpPr>
        <dsp:cNvPr id="0" name=""/>
        <dsp:cNvSpPr/>
      </dsp:nvSpPr>
      <dsp:spPr>
        <a:xfrm>
          <a:off x="2539" y="1158859"/>
          <a:ext cx="901757" cy="2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a:t>Très grande variabilité des usages</a:t>
          </a:r>
          <a:endParaRPr lang="en-US" sz="1100" kern="1200"/>
        </a:p>
      </dsp:txBody>
      <dsp:txXfrm>
        <a:off x="2539" y="1158859"/>
        <a:ext cx="901757" cy="237299"/>
      </dsp:txXfrm>
    </dsp:sp>
    <dsp:sp modelId="{95FF4C0E-06A2-4191-8667-A8AAA46F3B0B}">
      <dsp:nvSpPr>
        <dsp:cNvPr id="0" name=""/>
        <dsp:cNvSpPr/>
      </dsp:nvSpPr>
      <dsp:spPr>
        <a:xfrm>
          <a:off x="1310087" y="610486"/>
          <a:ext cx="405791" cy="405791"/>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866838-4DF6-4FAE-9207-9422696F520F}">
      <dsp:nvSpPr>
        <dsp:cNvPr id="0" name=""/>
        <dsp:cNvSpPr/>
      </dsp:nvSpPr>
      <dsp:spPr>
        <a:xfrm>
          <a:off x="1062104" y="1158859"/>
          <a:ext cx="901757" cy="2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a:t>Agilité </a:t>
          </a:r>
          <a:endParaRPr lang="en-US" sz="1100" kern="1200"/>
        </a:p>
      </dsp:txBody>
      <dsp:txXfrm>
        <a:off x="1062104" y="1158859"/>
        <a:ext cx="901757" cy="237299"/>
      </dsp:txXfrm>
    </dsp:sp>
    <dsp:sp modelId="{0AEA9250-4970-4DB5-A03C-9C8850D15C48}">
      <dsp:nvSpPr>
        <dsp:cNvPr id="0" name=""/>
        <dsp:cNvSpPr/>
      </dsp:nvSpPr>
      <dsp:spPr>
        <a:xfrm>
          <a:off x="2369653" y="610486"/>
          <a:ext cx="405791" cy="405791"/>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A800DA-32BE-4CFC-8A91-FDCF1433F8A3}">
      <dsp:nvSpPr>
        <dsp:cNvPr id="0" name=""/>
        <dsp:cNvSpPr/>
      </dsp:nvSpPr>
      <dsp:spPr>
        <a:xfrm>
          <a:off x="2121670" y="1158859"/>
          <a:ext cx="901757" cy="23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a:t>Composition de composants</a:t>
          </a:r>
          <a:endParaRPr lang="en-US" sz="1100" kern="1200"/>
        </a:p>
      </dsp:txBody>
      <dsp:txXfrm>
        <a:off x="2121670" y="1158859"/>
        <a:ext cx="901757" cy="237299"/>
      </dsp:txXfrm>
    </dsp:sp>
    <dsp:sp modelId="{E4EBD524-87D7-4E08-8FF9-AE70EA3AFF7E}">
      <dsp:nvSpPr>
        <dsp:cNvPr id="0" name=""/>
        <dsp:cNvSpPr/>
      </dsp:nvSpPr>
      <dsp:spPr>
        <a:xfrm>
          <a:off x="1310087" y="1621597"/>
          <a:ext cx="405791" cy="4057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310641-EDE3-4146-AC1E-86F4CA2934B6}">
      <dsp:nvSpPr>
        <dsp:cNvPr id="0" name=""/>
        <dsp:cNvSpPr/>
      </dsp:nvSpPr>
      <dsp:spPr>
        <a:xfrm>
          <a:off x="266614" y="2210562"/>
          <a:ext cx="2492738" cy="156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fr-FR" sz="1100" kern="1200" dirty="0"/>
            <a:t>Pratiques adaptées ou non au contexte, apprises de contextes précédents, ...</a:t>
          </a:r>
          <a:endParaRPr lang="en-US" sz="1100" kern="1200" dirty="0"/>
        </a:p>
      </dsp:txBody>
      <dsp:txXfrm>
        <a:off x="266614" y="2210562"/>
        <a:ext cx="2492738" cy="15611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3FBF9-A569-DE4B-BE42-3261CBF5A7F4}" type="datetimeFigureOut">
              <a:rPr lang="fr-FR" smtClean="0"/>
              <a:t>28/05/2021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D401EF-BDE8-9848-A676-D6C95378CB10}" type="slidenum">
              <a:rPr lang="fr-FR" smtClean="0"/>
              <a:t>‹N°›</a:t>
            </a:fld>
            <a:endParaRPr lang="fr-FR"/>
          </a:p>
        </p:txBody>
      </p:sp>
    </p:spTree>
    <p:extLst>
      <p:ext uri="{BB962C8B-B14F-4D97-AF65-F5344CB8AC3E}">
        <p14:creationId xmlns:p14="http://schemas.microsoft.com/office/powerpoint/2010/main" val="2860372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J’ai choisi de mettre le focus sur une </a:t>
            </a:r>
            <a:r>
              <a:rPr lang="fr-FR" dirty="0" err="1"/>
              <a:t>souspartie</a:t>
            </a:r>
            <a:r>
              <a:rPr lang="fr-FR" dirty="0"/>
              <a:t> de l’équipe SPARKS Muscat que nous sommes en train de créer et de mettre le focus sur nos travaux qui visent à utiliser les exigences dans le cycle de développement de très grands systèmes</a:t>
            </a:r>
          </a:p>
        </p:txBody>
      </p:sp>
      <p:sp>
        <p:nvSpPr>
          <p:cNvPr id="4" name="Espace réservé du numéro de diapositive 3"/>
          <p:cNvSpPr>
            <a:spLocks noGrp="1"/>
          </p:cNvSpPr>
          <p:nvPr>
            <p:ph type="sldNum" sz="quarter" idx="5"/>
          </p:nvPr>
        </p:nvSpPr>
        <p:spPr/>
        <p:txBody>
          <a:bodyPr/>
          <a:lstStyle/>
          <a:p>
            <a:fld id="{7BD401EF-BDE8-9848-A676-D6C95378CB10}" type="slidenum">
              <a:rPr lang="fr-FR" smtClean="0"/>
              <a:t>1</a:t>
            </a:fld>
            <a:endParaRPr lang="fr-FR"/>
          </a:p>
        </p:txBody>
      </p:sp>
    </p:spTree>
    <p:extLst>
      <p:ext uri="{BB962C8B-B14F-4D97-AF65-F5344CB8AC3E}">
        <p14:creationId xmlns:p14="http://schemas.microsoft.com/office/powerpoint/2010/main" val="3556014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D’un côté nous devons respecter un grand nombre d’exigences de différents ordres, y compris en y intégrant des compromis</a:t>
            </a:r>
          </a:p>
          <a:p>
            <a:endParaRPr lang="fr-FR" dirty="0"/>
          </a:p>
          <a:p>
            <a:r>
              <a:rPr lang="fr-FR" dirty="0"/>
              <a:t>D’un autre côté le développement doit être agile au sens correspondre au mieux aux besoins de </a:t>
            </a:r>
            <a:r>
              <a:rPr lang="fr-FR" dirty="0" err="1"/>
              <a:t>utiliseturs</a:t>
            </a:r>
            <a:r>
              <a:rPr lang="fr-FR" dirty="0"/>
              <a:t> et donc s’adapter, </a:t>
            </a:r>
          </a:p>
          <a:p>
            <a:r>
              <a:rPr lang="fr-FR" dirty="0"/>
              <a:t>Il est dépendant d’un grands nombres de composants qui arrivent avec leurs propres contraintes et les pratiques en elles-mêmes bonnes ou mauvaises ne sont pas </a:t>
            </a:r>
            <a:r>
              <a:rPr lang="fr-FR" dirty="0" err="1"/>
              <a:t>troujours</a:t>
            </a:r>
            <a:r>
              <a:rPr lang="fr-FR" dirty="0"/>
              <a:t> raisonnées, connues, ….</a:t>
            </a:r>
          </a:p>
          <a:p>
            <a:endParaRPr lang="fr-FR" dirty="0"/>
          </a:p>
          <a:p>
            <a:r>
              <a:rPr lang="fr-FR" dirty="0"/>
              <a:t>Bien sûr tout cela évolue : la production mais également les exigences…</a:t>
            </a:r>
          </a:p>
          <a:p>
            <a:endParaRPr lang="fr-FR" dirty="0"/>
          </a:p>
          <a:p>
            <a:r>
              <a:rPr lang="fr-FR" dirty="0"/>
              <a:t>Il existe bien évidemment différentes passerelles entre les deux univers</a:t>
            </a:r>
          </a:p>
          <a:p>
            <a:endParaRPr lang="fr-FR" dirty="0"/>
          </a:p>
          <a:p>
            <a:r>
              <a:rPr lang="fr-FR" dirty="0"/>
              <a:t>Notre objectif est de </a:t>
            </a:r>
            <a:r>
              <a:rPr lang="fr-FR" dirty="0" err="1"/>
              <a:t>lsystématiser</a:t>
            </a:r>
            <a:r>
              <a:rPr lang="fr-FR" dirty="0"/>
              <a:t> ces usages relativement au cycle de développement</a:t>
            </a:r>
          </a:p>
        </p:txBody>
      </p:sp>
      <p:sp>
        <p:nvSpPr>
          <p:cNvPr id="4" name="Espace réservé du numéro de diapositive 3"/>
          <p:cNvSpPr>
            <a:spLocks noGrp="1"/>
          </p:cNvSpPr>
          <p:nvPr>
            <p:ph type="sldNum" sz="quarter" idx="5"/>
          </p:nvPr>
        </p:nvSpPr>
        <p:spPr/>
        <p:txBody>
          <a:bodyPr/>
          <a:lstStyle/>
          <a:p>
            <a:fld id="{7BD401EF-BDE8-9848-A676-D6C95378CB10}" type="slidenum">
              <a:rPr lang="fr-FR" smtClean="0"/>
              <a:t>2</a:t>
            </a:fld>
            <a:endParaRPr lang="fr-FR"/>
          </a:p>
        </p:txBody>
      </p:sp>
    </p:spTree>
    <p:extLst>
      <p:ext uri="{BB962C8B-B14F-4D97-AF65-F5344CB8AC3E}">
        <p14:creationId xmlns:p14="http://schemas.microsoft.com/office/powerpoint/2010/main" val="1742878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7BD401EF-BDE8-9848-A676-D6C95378CB10}" type="slidenum">
              <a:rPr lang="fr-FR" smtClean="0"/>
              <a:t>3</a:t>
            </a:fld>
            <a:endParaRPr lang="fr-FR"/>
          </a:p>
        </p:txBody>
      </p:sp>
    </p:spTree>
    <p:extLst>
      <p:ext uri="{BB962C8B-B14F-4D97-AF65-F5344CB8AC3E}">
        <p14:creationId xmlns:p14="http://schemas.microsoft.com/office/powerpoint/2010/main" val="2702631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Quelles sont les abstractions à remonter?</a:t>
            </a:r>
          </a:p>
          <a:p>
            <a:endParaRPr lang="fr-FR" dirty="0"/>
          </a:p>
          <a:p>
            <a:r>
              <a:rPr lang="fr-FR" dirty="0"/>
              <a:t>Il capture les exigences et les spécifications sous la forme de flux de données variables et de plateformes matérielles configurables, avec des contraintes non fonctionnelles et une fonction de coût. Un algorithme original de mise en correspondance dérive ensuite automatiquement l'espace de conception, le génère sous la forme d'un modèle de calcul conscient de la variabilité, qui encode efficacement chaque conception de système. De nouveaux algorithmes de vérification permettent ensuite d'identifier efficacement les conceptions appropriées. Les avantages de notre approche sont évalués à travers une étude de cas réelle de l'industrie automobile.</a:t>
            </a:r>
          </a:p>
          <a:p>
            <a:endParaRPr lang="fr-FR" dirty="0"/>
          </a:p>
          <a:p>
            <a:r>
              <a:rPr lang="fr-FR" dirty="0"/>
              <a:t>Se brancher sur les bonnes formes d’exigences</a:t>
            </a:r>
          </a:p>
          <a:p>
            <a:endParaRPr lang="fr-FR" dirty="0"/>
          </a:p>
          <a:p>
            <a:r>
              <a:rPr lang="fr-FR" dirty="0" err="1"/>
              <a:t>Consistences</a:t>
            </a:r>
            <a:r>
              <a:rPr lang="fr-FR" dirty="0"/>
              <a:t> sur</a:t>
            </a:r>
          </a:p>
          <a:p>
            <a:r>
              <a:rPr lang="fr-FR" dirty="0"/>
              <a:t>Une interaction – </a:t>
            </a:r>
          </a:p>
          <a:p>
            <a:r>
              <a:rPr lang="fr-FR" dirty="0"/>
              <a:t>Vérification de </a:t>
            </a:r>
            <a:r>
              <a:rPr lang="fr-FR" dirty="0" err="1"/>
              <a:t>consistence</a:t>
            </a:r>
            <a:endParaRPr lang="fr-FR" dirty="0"/>
          </a:p>
          <a:p>
            <a:endParaRPr lang="fr-FR" dirty="0"/>
          </a:p>
          <a:p>
            <a:r>
              <a:rPr lang="fr-FR" dirty="0" err="1"/>
              <a:t>Extracyion</a:t>
            </a:r>
            <a:r>
              <a:rPr lang="fr-FR" dirty="0"/>
              <a:t> de la variabilité --- un </a:t>
            </a:r>
            <a:r>
              <a:rPr lang="fr-FR" dirty="0" err="1"/>
              <a:t>modele</a:t>
            </a:r>
            <a:r>
              <a:rPr lang="fr-FR" dirty="0"/>
              <a:t> unifier pour vérifier que on ne peut pas construire des systèmes </a:t>
            </a:r>
          </a:p>
          <a:p>
            <a:r>
              <a:rPr lang="fr-FR" dirty="0"/>
              <a:t>Key config</a:t>
            </a:r>
          </a:p>
          <a:p>
            <a:endParaRPr lang="fr-FR" dirty="0"/>
          </a:p>
          <a:p>
            <a:r>
              <a:rPr lang="fr-FR" dirty="0"/>
              <a:t>Code mort</a:t>
            </a:r>
          </a:p>
          <a:p>
            <a:endParaRPr lang="fr-FR" dirty="0"/>
          </a:p>
          <a:p>
            <a:r>
              <a:rPr lang="fr-FR" dirty="0"/>
              <a:t>Key config… mais </a:t>
            </a:r>
            <a:r>
              <a:rPr lang="fr-FR" dirty="0" err="1"/>
              <a:t>mapping</a:t>
            </a:r>
            <a:r>
              <a:rPr lang="fr-FR" dirty="0"/>
              <a:t> fichiers intermédiaires…</a:t>
            </a:r>
          </a:p>
          <a:p>
            <a:endParaRPr lang="fr-FR" dirty="0"/>
          </a:p>
          <a:p>
            <a:r>
              <a:rPr lang="fr-FR" dirty="0"/>
              <a:t>Abstractions pour déterminer les objectifs de sélection de fichiers, injection de </a:t>
            </a:r>
            <a:r>
              <a:rPr lang="fr-FR" dirty="0" err="1"/>
              <a:t>parametres</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7BD401EF-BDE8-9848-A676-D6C95378CB10}" type="slidenum">
              <a:rPr lang="fr-FR" smtClean="0"/>
              <a:t>4</a:t>
            </a:fld>
            <a:endParaRPr lang="fr-FR"/>
          </a:p>
        </p:txBody>
      </p:sp>
    </p:spTree>
    <p:extLst>
      <p:ext uri="{BB962C8B-B14F-4D97-AF65-F5344CB8AC3E}">
        <p14:creationId xmlns:p14="http://schemas.microsoft.com/office/powerpoint/2010/main" val="3325652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peut </a:t>
            </a:r>
            <a:r>
              <a:rPr lang="fr-FR" dirty="0" err="1"/>
              <a:t>etre</a:t>
            </a:r>
            <a:r>
              <a:rPr lang="fr-FR" dirty="0"/>
              <a:t> pure </a:t>
            </a:r>
            <a:r>
              <a:rPr lang="fr-FR" dirty="0" err="1"/>
              <a:t>Ops</a:t>
            </a:r>
            <a:r>
              <a:rPr lang="fr-FR" dirty="0"/>
              <a:t> ou Dev</a:t>
            </a:r>
            <a:fld id="{FC1E9AB8-3BC1-5540-BDD1-30C6623C6A09}" type="slidenum">
              <a:rPr lang="fr-FR" smtClean="0"/>
              <a:t>5</a:t>
            </a:fld>
            <a:endParaRPr lang="fr-FR" dirty="0"/>
          </a:p>
        </p:txBody>
      </p:sp>
      <p:sp>
        <p:nvSpPr>
          <p:cNvPr id="4" name="Espace réservé du numéro de diapositive 3"/>
          <p:cNvSpPr>
            <a:spLocks noGrp="1"/>
          </p:cNvSpPr>
          <p:nvPr>
            <p:ph type="sldNum" sz="quarter" idx="5"/>
          </p:nvPr>
        </p:nvSpPr>
        <p:spPr/>
        <p:txBody>
          <a:bodyPr/>
          <a:lstStyle/>
          <a:p>
            <a:fld id="{7BD401EF-BDE8-9848-A676-D6C95378CB10}" type="slidenum">
              <a:rPr lang="fr-FR" smtClean="0"/>
              <a:t>5</a:t>
            </a:fld>
            <a:endParaRPr lang="fr-FR"/>
          </a:p>
        </p:txBody>
      </p:sp>
    </p:spTree>
    <p:extLst>
      <p:ext uri="{BB962C8B-B14F-4D97-AF65-F5344CB8AC3E}">
        <p14:creationId xmlns:p14="http://schemas.microsoft.com/office/powerpoint/2010/main" val="3356569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7BD401EF-BDE8-9848-A676-D6C95378CB10}" type="slidenum">
              <a:rPr lang="fr-FR" smtClean="0"/>
              <a:t>6</a:t>
            </a:fld>
            <a:endParaRPr lang="fr-FR"/>
          </a:p>
        </p:txBody>
      </p:sp>
    </p:spTree>
    <p:extLst>
      <p:ext uri="{BB962C8B-B14F-4D97-AF65-F5344CB8AC3E}">
        <p14:creationId xmlns:p14="http://schemas.microsoft.com/office/powerpoint/2010/main" val="302887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BA8A8B-9591-7349-8613-48BE11D11E9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60C2996-E40C-3E44-ACD9-7F3C0AC4F7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547CEAA-8866-DE46-A790-F3924A00EFE3}"/>
              </a:ext>
            </a:extLst>
          </p:cNvPr>
          <p:cNvSpPr>
            <a:spLocks noGrp="1"/>
          </p:cNvSpPr>
          <p:nvPr>
            <p:ph type="dt" sz="half" idx="10"/>
          </p:nvPr>
        </p:nvSpPr>
        <p:spPr/>
        <p:txBody>
          <a:bodyPr/>
          <a:lstStyle/>
          <a:p>
            <a:fld id="{53D01798-FE74-A940-ABBA-5C69B1768248}" type="datetimeFigureOut">
              <a:rPr lang="fr-FR" smtClean="0"/>
              <a:t>28/05/2021</a:t>
            </a:fld>
            <a:endParaRPr lang="fr-FR"/>
          </a:p>
        </p:txBody>
      </p:sp>
      <p:sp>
        <p:nvSpPr>
          <p:cNvPr id="5" name="Espace réservé du pied de page 4">
            <a:extLst>
              <a:ext uri="{FF2B5EF4-FFF2-40B4-BE49-F238E27FC236}">
                <a16:creationId xmlns:a16="http://schemas.microsoft.com/office/drawing/2014/main" id="{EFE57806-A1E9-844C-B3DA-B143E81676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667B34B-FE44-0146-A66F-E70A8A14DF86}"/>
              </a:ext>
            </a:extLst>
          </p:cNvPr>
          <p:cNvSpPr>
            <a:spLocks noGrp="1"/>
          </p:cNvSpPr>
          <p:nvPr>
            <p:ph type="sldNum" sz="quarter" idx="12"/>
          </p:nvPr>
        </p:nvSpPr>
        <p:spPr/>
        <p:txBody>
          <a:bodyPr/>
          <a:lstStyle/>
          <a:p>
            <a:fld id="{21BEC6C0-4BD2-EE4B-9AC8-CBC1C56B022A}" type="slidenum">
              <a:rPr lang="fr-FR" smtClean="0"/>
              <a:t>‹N°›</a:t>
            </a:fld>
            <a:endParaRPr lang="fr-FR"/>
          </a:p>
        </p:txBody>
      </p:sp>
    </p:spTree>
    <p:extLst>
      <p:ext uri="{BB962C8B-B14F-4D97-AF65-F5344CB8AC3E}">
        <p14:creationId xmlns:p14="http://schemas.microsoft.com/office/powerpoint/2010/main" val="3796541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9763F9-7A5A-544B-8CBD-03B81A83980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6FE39AF-746D-CC46-85FC-8D2F44E156A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D20E91F-5F15-0F45-AC64-219B3D357B74}"/>
              </a:ext>
            </a:extLst>
          </p:cNvPr>
          <p:cNvSpPr>
            <a:spLocks noGrp="1"/>
          </p:cNvSpPr>
          <p:nvPr>
            <p:ph type="dt" sz="half" idx="10"/>
          </p:nvPr>
        </p:nvSpPr>
        <p:spPr/>
        <p:txBody>
          <a:bodyPr/>
          <a:lstStyle/>
          <a:p>
            <a:fld id="{53D01798-FE74-A940-ABBA-5C69B1768248}" type="datetimeFigureOut">
              <a:rPr lang="fr-FR" smtClean="0"/>
              <a:t>28/05/2021</a:t>
            </a:fld>
            <a:endParaRPr lang="fr-FR"/>
          </a:p>
        </p:txBody>
      </p:sp>
      <p:sp>
        <p:nvSpPr>
          <p:cNvPr id="5" name="Espace réservé du pied de page 4">
            <a:extLst>
              <a:ext uri="{FF2B5EF4-FFF2-40B4-BE49-F238E27FC236}">
                <a16:creationId xmlns:a16="http://schemas.microsoft.com/office/drawing/2014/main" id="{67DF79BD-293A-6C45-8895-25A5A182B5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CA5315A-7BCB-BA40-A11F-C0C8A7331909}"/>
              </a:ext>
            </a:extLst>
          </p:cNvPr>
          <p:cNvSpPr>
            <a:spLocks noGrp="1"/>
          </p:cNvSpPr>
          <p:nvPr>
            <p:ph type="sldNum" sz="quarter" idx="12"/>
          </p:nvPr>
        </p:nvSpPr>
        <p:spPr/>
        <p:txBody>
          <a:bodyPr/>
          <a:lstStyle/>
          <a:p>
            <a:fld id="{21BEC6C0-4BD2-EE4B-9AC8-CBC1C56B022A}" type="slidenum">
              <a:rPr lang="fr-FR" smtClean="0"/>
              <a:t>‹N°›</a:t>
            </a:fld>
            <a:endParaRPr lang="fr-FR"/>
          </a:p>
        </p:txBody>
      </p:sp>
    </p:spTree>
    <p:extLst>
      <p:ext uri="{BB962C8B-B14F-4D97-AF65-F5344CB8AC3E}">
        <p14:creationId xmlns:p14="http://schemas.microsoft.com/office/powerpoint/2010/main" val="189106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328F6BF-2046-FC4F-8C0D-2DDB282CB7B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FA14D3A-F4E3-6442-B8A1-C22814FC492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025941-B710-264A-BFA1-E5987FF7A7EB}"/>
              </a:ext>
            </a:extLst>
          </p:cNvPr>
          <p:cNvSpPr>
            <a:spLocks noGrp="1"/>
          </p:cNvSpPr>
          <p:nvPr>
            <p:ph type="dt" sz="half" idx="10"/>
          </p:nvPr>
        </p:nvSpPr>
        <p:spPr/>
        <p:txBody>
          <a:bodyPr/>
          <a:lstStyle/>
          <a:p>
            <a:fld id="{53D01798-FE74-A940-ABBA-5C69B1768248}" type="datetimeFigureOut">
              <a:rPr lang="fr-FR" smtClean="0"/>
              <a:t>28/05/2021</a:t>
            </a:fld>
            <a:endParaRPr lang="fr-FR"/>
          </a:p>
        </p:txBody>
      </p:sp>
      <p:sp>
        <p:nvSpPr>
          <p:cNvPr id="5" name="Espace réservé du pied de page 4">
            <a:extLst>
              <a:ext uri="{FF2B5EF4-FFF2-40B4-BE49-F238E27FC236}">
                <a16:creationId xmlns:a16="http://schemas.microsoft.com/office/drawing/2014/main" id="{88C5F28A-4E7D-B647-B459-89F9CE7A655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57754D-0B58-1E4D-888F-9B3BE39678DF}"/>
              </a:ext>
            </a:extLst>
          </p:cNvPr>
          <p:cNvSpPr>
            <a:spLocks noGrp="1"/>
          </p:cNvSpPr>
          <p:nvPr>
            <p:ph type="sldNum" sz="quarter" idx="12"/>
          </p:nvPr>
        </p:nvSpPr>
        <p:spPr/>
        <p:txBody>
          <a:bodyPr/>
          <a:lstStyle/>
          <a:p>
            <a:fld id="{21BEC6C0-4BD2-EE4B-9AC8-CBC1C56B022A}" type="slidenum">
              <a:rPr lang="fr-FR" smtClean="0"/>
              <a:t>‹N°›</a:t>
            </a:fld>
            <a:endParaRPr lang="fr-FR"/>
          </a:p>
        </p:txBody>
      </p:sp>
    </p:spTree>
    <p:extLst>
      <p:ext uri="{BB962C8B-B14F-4D97-AF65-F5344CB8AC3E}">
        <p14:creationId xmlns:p14="http://schemas.microsoft.com/office/powerpoint/2010/main" val="143258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260C18-40A3-DD48-B3A9-1C4990E71F1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67F023D-292C-1441-9552-CD88FC95183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DB709F-463A-594C-A3F8-604684B2F9C4}"/>
              </a:ext>
            </a:extLst>
          </p:cNvPr>
          <p:cNvSpPr>
            <a:spLocks noGrp="1"/>
          </p:cNvSpPr>
          <p:nvPr>
            <p:ph type="dt" sz="half" idx="10"/>
          </p:nvPr>
        </p:nvSpPr>
        <p:spPr/>
        <p:txBody>
          <a:bodyPr/>
          <a:lstStyle/>
          <a:p>
            <a:fld id="{53D01798-FE74-A940-ABBA-5C69B1768248}" type="datetimeFigureOut">
              <a:rPr lang="fr-FR" smtClean="0"/>
              <a:t>28/05/2021</a:t>
            </a:fld>
            <a:endParaRPr lang="fr-FR"/>
          </a:p>
        </p:txBody>
      </p:sp>
      <p:sp>
        <p:nvSpPr>
          <p:cNvPr id="5" name="Espace réservé du pied de page 4">
            <a:extLst>
              <a:ext uri="{FF2B5EF4-FFF2-40B4-BE49-F238E27FC236}">
                <a16:creationId xmlns:a16="http://schemas.microsoft.com/office/drawing/2014/main" id="{60142BD8-E869-9349-B921-8A63C493367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1491B61-9180-8846-999A-545D89A8BDF3}"/>
              </a:ext>
            </a:extLst>
          </p:cNvPr>
          <p:cNvSpPr>
            <a:spLocks noGrp="1"/>
          </p:cNvSpPr>
          <p:nvPr>
            <p:ph type="sldNum" sz="quarter" idx="12"/>
          </p:nvPr>
        </p:nvSpPr>
        <p:spPr/>
        <p:txBody>
          <a:bodyPr/>
          <a:lstStyle/>
          <a:p>
            <a:fld id="{21BEC6C0-4BD2-EE4B-9AC8-CBC1C56B022A}" type="slidenum">
              <a:rPr lang="fr-FR" smtClean="0"/>
              <a:t>‹N°›</a:t>
            </a:fld>
            <a:endParaRPr lang="fr-FR"/>
          </a:p>
        </p:txBody>
      </p:sp>
    </p:spTree>
    <p:extLst>
      <p:ext uri="{BB962C8B-B14F-4D97-AF65-F5344CB8AC3E}">
        <p14:creationId xmlns:p14="http://schemas.microsoft.com/office/powerpoint/2010/main" val="143312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FBC912-DAF8-0E46-93D7-3BAA81DD367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3ECCB78-CC1B-E946-8CFB-2077F8AE70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E133B59-60BC-394A-85B4-D3BD7CE87A75}"/>
              </a:ext>
            </a:extLst>
          </p:cNvPr>
          <p:cNvSpPr>
            <a:spLocks noGrp="1"/>
          </p:cNvSpPr>
          <p:nvPr>
            <p:ph type="dt" sz="half" idx="10"/>
          </p:nvPr>
        </p:nvSpPr>
        <p:spPr/>
        <p:txBody>
          <a:bodyPr/>
          <a:lstStyle/>
          <a:p>
            <a:fld id="{53D01798-FE74-A940-ABBA-5C69B1768248}" type="datetimeFigureOut">
              <a:rPr lang="fr-FR" smtClean="0"/>
              <a:t>28/05/2021</a:t>
            </a:fld>
            <a:endParaRPr lang="fr-FR"/>
          </a:p>
        </p:txBody>
      </p:sp>
      <p:sp>
        <p:nvSpPr>
          <p:cNvPr id="5" name="Espace réservé du pied de page 4">
            <a:extLst>
              <a:ext uri="{FF2B5EF4-FFF2-40B4-BE49-F238E27FC236}">
                <a16:creationId xmlns:a16="http://schemas.microsoft.com/office/drawing/2014/main" id="{98692068-FB85-4A44-8B0A-86A32F5F03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B5AE338-1777-574A-B049-A7AFD4E9749B}"/>
              </a:ext>
            </a:extLst>
          </p:cNvPr>
          <p:cNvSpPr>
            <a:spLocks noGrp="1"/>
          </p:cNvSpPr>
          <p:nvPr>
            <p:ph type="sldNum" sz="quarter" idx="12"/>
          </p:nvPr>
        </p:nvSpPr>
        <p:spPr/>
        <p:txBody>
          <a:bodyPr/>
          <a:lstStyle/>
          <a:p>
            <a:fld id="{21BEC6C0-4BD2-EE4B-9AC8-CBC1C56B022A}" type="slidenum">
              <a:rPr lang="fr-FR" smtClean="0"/>
              <a:t>‹N°›</a:t>
            </a:fld>
            <a:endParaRPr lang="fr-FR"/>
          </a:p>
        </p:txBody>
      </p:sp>
    </p:spTree>
    <p:extLst>
      <p:ext uri="{BB962C8B-B14F-4D97-AF65-F5344CB8AC3E}">
        <p14:creationId xmlns:p14="http://schemas.microsoft.com/office/powerpoint/2010/main" val="1493588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046F05-1C9C-F745-A94C-6281502C703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447FEE5-973D-4442-A9FF-22888774D0B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CB29460-FDE3-2142-80D1-67170D04654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C04A275-8A06-F747-81E6-D4F32E4F5921}"/>
              </a:ext>
            </a:extLst>
          </p:cNvPr>
          <p:cNvSpPr>
            <a:spLocks noGrp="1"/>
          </p:cNvSpPr>
          <p:nvPr>
            <p:ph type="dt" sz="half" idx="10"/>
          </p:nvPr>
        </p:nvSpPr>
        <p:spPr/>
        <p:txBody>
          <a:bodyPr/>
          <a:lstStyle/>
          <a:p>
            <a:fld id="{53D01798-FE74-A940-ABBA-5C69B1768248}" type="datetimeFigureOut">
              <a:rPr lang="fr-FR" smtClean="0"/>
              <a:t>28/05/2021</a:t>
            </a:fld>
            <a:endParaRPr lang="fr-FR"/>
          </a:p>
        </p:txBody>
      </p:sp>
      <p:sp>
        <p:nvSpPr>
          <p:cNvPr id="6" name="Espace réservé du pied de page 5">
            <a:extLst>
              <a:ext uri="{FF2B5EF4-FFF2-40B4-BE49-F238E27FC236}">
                <a16:creationId xmlns:a16="http://schemas.microsoft.com/office/drawing/2014/main" id="{6EC03412-2904-F14F-9714-083427C2046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42163D2-6883-8745-B0FE-A9AD0B8108C1}"/>
              </a:ext>
            </a:extLst>
          </p:cNvPr>
          <p:cNvSpPr>
            <a:spLocks noGrp="1"/>
          </p:cNvSpPr>
          <p:nvPr>
            <p:ph type="sldNum" sz="quarter" idx="12"/>
          </p:nvPr>
        </p:nvSpPr>
        <p:spPr/>
        <p:txBody>
          <a:bodyPr/>
          <a:lstStyle/>
          <a:p>
            <a:fld id="{21BEC6C0-4BD2-EE4B-9AC8-CBC1C56B022A}" type="slidenum">
              <a:rPr lang="fr-FR" smtClean="0"/>
              <a:t>‹N°›</a:t>
            </a:fld>
            <a:endParaRPr lang="fr-FR"/>
          </a:p>
        </p:txBody>
      </p:sp>
    </p:spTree>
    <p:extLst>
      <p:ext uri="{BB962C8B-B14F-4D97-AF65-F5344CB8AC3E}">
        <p14:creationId xmlns:p14="http://schemas.microsoft.com/office/powerpoint/2010/main" val="358673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810615-F736-4346-A153-D6323DFD4DD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4256E27-2BE8-3340-9A44-BD1469F1FF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EE0BC8E-524B-2049-8CA9-11A3A70280D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0F8AC30-0462-8E41-BD1B-B8DC0F05BA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D9151C4-610E-4D45-8E85-00CD7FD84DF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57309EE-211E-8242-AB7C-7A71FDF47B65}"/>
              </a:ext>
            </a:extLst>
          </p:cNvPr>
          <p:cNvSpPr>
            <a:spLocks noGrp="1"/>
          </p:cNvSpPr>
          <p:nvPr>
            <p:ph type="dt" sz="half" idx="10"/>
          </p:nvPr>
        </p:nvSpPr>
        <p:spPr/>
        <p:txBody>
          <a:bodyPr/>
          <a:lstStyle/>
          <a:p>
            <a:fld id="{53D01798-FE74-A940-ABBA-5C69B1768248}" type="datetimeFigureOut">
              <a:rPr lang="fr-FR" smtClean="0"/>
              <a:t>28/05/2021</a:t>
            </a:fld>
            <a:endParaRPr lang="fr-FR"/>
          </a:p>
        </p:txBody>
      </p:sp>
      <p:sp>
        <p:nvSpPr>
          <p:cNvPr id="8" name="Espace réservé du pied de page 7">
            <a:extLst>
              <a:ext uri="{FF2B5EF4-FFF2-40B4-BE49-F238E27FC236}">
                <a16:creationId xmlns:a16="http://schemas.microsoft.com/office/drawing/2014/main" id="{39DB5139-086E-AC48-A4D1-4AC66A82F55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8542F3D-9B9F-EF4E-AFC9-F61A6DA54934}"/>
              </a:ext>
            </a:extLst>
          </p:cNvPr>
          <p:cNvSpPr>
            <a:spLocks noGrp="1"/>
          </p:cNvSpPr>
          <p:nvPr>
            <p:ph type="sldNum" sz="quarter" idx="12"/>
          </p:nvPr>
        </p:nvSpPr>
        <p:spPr/>
        <p:txBody>
          <a:bodyPr/>
          <a:lstStyle/>
          <a:p>
            <a:fld id="{21BEC6C0-4BD2-EE4B-9AC8-CBC1C56B022A}" type="slidenum">
              <a:rPr lang="fr-FR" smtClean="0"/>
              <a:t>‹N°›</a:t>
            </a:fld>
            <a:endParaRPr lang="fr-FR"/>
          </a:p>
        </p:txBody>
      </p:sp>
    </p:spTree>
    <p:extLst>
      <p:ext uri="{BB962C8B-B14F-4D97-AF65-F5344CB8AC3E}">
        <p14:creationId xmlns:p14="http://schemas.microsoft.com/office/powerpoint/2010/main" val="290050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B7A2EF-22C2-434C-A75F-84F8282E32B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14D6B53-3D97-4246-A5B0-8CF47A2A34AD}"/>
              </a:ext>
            </a:extLst>
          </p:cNvPr>
          <p:cNvSpPr>
            <a:spLocks noGrp="1"/>
          </p:cNvSpPr>
          <p:nvPr>
            <p:ph type="dt" sz="half" idx="10"/>
          </p:nvPr>
        </p:nvSpPr>
        <p:spPr/>
        <p:txBody>
          <a:bodyPr/>
          <a:lstStyle/>
          <a:p>
            <a:fld id="{53D01798-FE74-A940-ABBA-5C69B1768248}" type="datetimeFigureOut">
              <a:rPr lang="fr-FR" smtClean="0"/>
              <a:t>28/05/2021</a:t>
            </a:fld>
            <a:endParaRPr lang="fr-FR"/>
          </a:p>
        </p:txBody>
      </p:sp>
      <p:sp>
        <p:nvSpPr>
          <p:cNvPr id="4" name="Espace réservé du pied de page 3">
            <a:extLst>
              <a:ext uri="{FF2B5EF4-FFF2-40B4-BE49-F238E27FC236}">
                <a16:creationId xmlns:a16="http://schemas.microsoft.com/office/drawing/2014/main" id="{298ACAF2-5D1E-7B4A-9004-FFE23D14DD0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299EA96-4510-1A4A-874D-CD413D7F9F2B}"/>
              </a:ext>
            </a:extLst>
          </p:cNvPr>
          <p:cNvSpPr>
            <a:spLocks noGrp="1"/>
          </p:cNvSpPr>
          <p:nvPr>
            <p:ph type="sldNum" sz="quarter" idx="12"/>
          </p:nvPr>
        </p:nvSpPr>
        <p:spPr/>
        <p:txBody>
          <a:bodyPr/>
          <a:lstStyle/>
          <a:p>
            <a:fld id="{21BEC6C0-4BD2-EE4B-9AC8-CBC1C56B022A}" type="slidenum">
              <a:rPr lang="fr-FR" smtClean="0"/>
              <a:t>‹N°›</a:t>
            </a:fld>
            <a:endParaRPr lang="fr-FR"/>
          </a:p>
        </p:txBody>
      </p:sp>
    </p:spTree>
    <p:extLst>
      <p:ext uri="{BB962C8B-B14F-4D97-AF65-F5344CB8AC3E}">
        <p14:creationId xmlns:p14="http://schemas.microsoft.com/office/powerpoint/2010/main" val="338263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BAEC494-BF1A-8249-8699-C023066A89D4}"/>
              </a:ext>
            </a:extLst>
          </p:cNvPr>
          <p:cNvSpPr>
            <a:spLocks noGrp="1"/>
          </p:cNvSpPr>
          <p:nvPr>
            <p:ph type="dt" sz="half" idx="10"/>
          </p:nvPr>
        </p:nvSpPr>
        <p:spPr/>
        <p:txBody>
          <a:bodyPr/>
          <a:lstStyle/>
          <a:p>
            <a:fld id="{53D01798-FE74-A940-ABBA-5C69B1768248}" type="datetimeFigureOut">
              <a:rPr lang="fr-FR" smtClean="0"/>
              <a:t>28/05/2021</a:t>
            </a:fld>
            <a:endParaRPr lang="fr-FR"/>
          </a:p>
        </p:txBody>
      </p:sp>
      <p:sp>
        <p:nvSpPr>
          <p:cNvPr id="3" name="Espace réservé du pied de page 2">
            <a:extLst>
              <a:ext uri="{FF2B5EF4-FFF2-40B4-BE49-F238E27FC236}">
                <a16:creationId xmlns:a16="http://schemas.microsoft.com/office/drawing/2014/main" id="{E32CEDE5-1CCA-5A42-9468-FFAC3874FBC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F1ED954-36E5-6A4D-BAF4-8235B0F46A21}"/>
              </a:ext>
            </a:extLst>
          </p:cNvPr>
          <p:cNvSpPr>
            <a:spLocks noGrp="1"/>
          </p:cNvSpPr>
          <p:nvPr>
            <p:ph type="sldNum" sz="quarter" idx="12"/>
          </p:nvPr>
        </p:nvSpPr>
        <p:spPr/>
        <p:txBody>
          <a:bodyPr/>
          <a:lstStyle/>
          <a:p>
            <a:fld id="{21BEC6C0-4BD2-EE4B-9AC8-CBC1C56B022A}" type="slidenum">
              <a:rPr lang="fr-FR" smtClean="0"/>
              <a:t>‹N°›</a:t>
            </a:fld>
            <a:endParaRPr lang="fr-FR"/>
          </a:p>
        </p:txBody>
      </p:sp>
    </p:spTree>
    <p:extLst>
      <p:ext uri="{BB962C8B-B14F-4D97-AF65-F5344CB8AC3E}">
        <p14:creationId xmlns:p14="http://schemas.microsoft.com/office/powerpoint/2010/main" val="202227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1711C6-1DD5-7944-BE92-08DF0C8BB80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AFF03D4-AE98-0E49-A18F-049E87E543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11CE247-F412-0948-86D1-0BF62CFBD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54E4918-09E6-644D-8EF3-B24747FE4AB0}"/>
              </a:ext>
            </a:extLst>
          </p:cNvPr>
          <p:cNvSpPr>
            <a:spLocks noGrp="1"/>
          </p:cNvSpPr>
          <p:nvPr>
            <p:ph type="dt" sz="half" idx="10"/>
          </p:nvPr>
        </p:nvSpPr>
        <p:spPr/>
        <p:txBody>
          <a:bodyPr/>
          <a:lstStyle/>
          <a:p>
            <a:fld id="{53D01798-FE74-A940-ABBA-5C69B1768248}" type="datetimeFigureOut">
              <a:rPr lang="fr-FR" smtClean="0"/>
              <a:t>28/05/2021</a:t>
            </a:fld>
            <a:endParaRPr lang="fr-FR"/>
          </a:p>
        </p:txBody>
      </p:sp>
      <p:sp>
        <p:nvSpPr>
          <p:cNvPr id="6" name="Espace réservé du pied de page 5">
            <a:extLst>
              <a:ext uri="{FF2B5EF4-FFF2-40B4-BE49-F238E27FC236}">
                <a16:creationId xmlns:a16="http://schemas.microsoft.com/office/drawing/2014/main" id="{0A22C616-543E-DF44-9FF0-4C424AED0A8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31290A1-A153-144A-8D84-ED4D70CA6F03}"/>
              </a:ext>
            </a:extLst>
          </p:cNvPr>
          <p:cNvSpPr>
            <a:spLocks noGrp="1"/>
          </p:cNvSpPr>
          <p:nvPr>
            <p:ph type="sldNum" sz="quarter" idx="12"/>
          </p:nvPr>
        </p:nvSpPr>
        <p:spPr/>
        <p:txBody>
          <a:bodyPr/>
          <a:lstStyle/>
          <a:p>
            <a:fld id="{21BEC6C0-4BD2-EE4B-9AC8-CBC1C56B022A}" type="slidenum">
              <a:rPr lang="fr-FR" smtClean="0"/>
              <a:t>‹N°›</a:t>
            </a:fld>
            <a:endParaRPr lang="fr-FR"/>
          </a:p>
        </p:txBody>
      </p:sp>
    </p:spTree>
    <p:extLst>
      <p:ext uri="{BB962C8B-B14F-4D97-AF65-F5344CB8AC3E}">
        <p14:creationId xmlns:p14="http://schemas.microsoft.com/office/powerpoint/2010/main" val="3545004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DB2F97-E04C-D54F-816A-9F859367872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8F3FD00-225F-594A-A52B-CF1A2F4F1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1F26E12-055F-D44B-9973-B75116C44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09BB11A-081E-804F-BEAB-E8F22E3748E7}"/>
              </a:ext>
            </a:extLst>
          </p:cNvPr>
          <p:cNvSpPr>
            <a:spLocks noGrp="1"/>
          </p:cNvSpPr>
          <p:nvPr>
            <p:ph type="dt" sz="half" idx="10"/>
          </p:nvPr>
        </p:nvSpPr>
        <p:spPr/>
        <p:txBody>
          <a:bodyPr/>
          <a:lstStyle/>
          <a:p>
            <a:fld id="{53D01798-FE74-A940-ABBA-5C69B1768248}" type="datetimeFigureOut">
              <a:rPr lang="fr-FR" smtClean="0"/>
              <a:t>28/05/2021</a:t>
            </a:fld>
            <a:endParaRPr lang="fr-FR"/>
          </a:p>
        </p:txBody>
      </p:sp>
      <p:sp>
        <p:nvSpPr>
          <p:cNvPr id="6" name="Espace réservé du pied de page 5">
            <a:extLst>
              <a:ext uri="{FF2B5EF4-FFF2-40B4-BE49-F238E27FC236}">
                <a16:creationId xmlns:a16="http://schemas.microsoft.com/office/drawing/2014/main" id="{579B887D-D6D7-6546-A0EA-18A7F1DB4BD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B9BA7A5-6975-BF4C-B7E8-E43C8AF64AD5}"/>
              </a:ext>
            </a:extLst>
          </p:cNvPr>
          <p:cNvSpPr>
            <a:spLocks noGrp="1"/>
          </p:cNvSpPr>
          <p:nvPr>
            <p:ph type="sldNum" sz="quarter" idx="12"/>
          </p:nvPr>
        </p:nvSpPr>
        <p:spPr/>
        <p:txBody>
          <a:bodyPr/>
          <a:lstStyle/>
          <a:p>
            <a:fld id="{21BEC6C0-4BD2-EE4B-9AC8-CBC1C56B022A}" type="slidenum">
              <a:rPr lang="fr-FR" smtClean="0"/>
              <a:t>‹N°›</a:t>
            </a:fld>
            <a:endParaRPr lang="fr-FR"/>
          </a:p>
        </p:txBody>
      </p:sp>
    </p:spTree>
    <p:extLst>
      <p:ext uri="{BB962C8B-B14F-4D97-AF65-F5344CB8AC3E}">
        <p14:creationId xmlns:p14="http://schemas.microsoft.com/office/powerpoint/2010/main" val="3085861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12ECAD2-4549-D44A-B578-7CC45E5D08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D8742B0-0F52-FE4B-8BD9-DCA61E2C29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8487A5-2B85-AA4D-870F-CE16F20A38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D01798-FE74-A940-ABBA-5C69B1768248}" type="datetimeFigureOut">
              <a:rPr lang="fr-FR" smtClean="0"/>
              <a:t>28/05/2021</a:t>
            </a:fld>
            <a:endParaRPr lang="fr-FR"/>
          </a:p>
        </p:txBody>
      </p:sp>
      <p:sp>
        <p:nvSpPr>
          <p:cNvPr id="5" name="Espace réservé du pied de page 4">
            <a:extLst>
              <a:ext uri="{FF2B5EF4-FFF2-40B4-BE49-F238E27FC236}">
                <a16:creationId xmlns:a16="http://schemas.microsoft.com/office/drawing/2014/main" id="{4B32E601-B763-3C44-A670-CA9C4AE14C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D582C14-FED8-604E-B875-EBA4FEFB0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EC6C0-4BD2-EE4B-9AC8-CBC1C56B022A}" type="slidenum">
              <a:rPr lang="fr-FR" smtClean="0"/>
              <a:t>‹N°›</a:t>
            </a:fld>
            <a:endParaRPr lang="fr-FR"/>
          </a:p>
        </p:txBody>
      </p:sp>
    </p:spTree>
    <p:extLst>
      <p:ext uri="{BB962C8B-B14F-4D97-AF65-F5344CB8AC3E}">
        <p14:creationId xmlns:p14="http://schemas.microsoft.com/office/powerpoint/2010/main" val="3402667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18" Type="http://schemas.openxmlformats.org/officeDocument/2006/relationships/diagramColors" Target="../diagrams/colors3.xml"/><Relationship Id="rId26" Type="http://schemas.openxmlformats.org/officeDocument/2006/relationships/diagramLayout" Target="../diagrams/layout5.xml"/><Relationship Id="rId3" Type="http://schemas.openxmlformats.org/officeDocument/2006/relationships/image" Target="../media/image4.png"/><Relationship Id="rId21" Type="http://schemas.openxmlformats.org/officeDocument/2006/relationships/diagramLayout" Target="../diagrams/layout4.xml"/><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diagramQuickStyle" Target="../diagrams/quickStyle3.xml"/><Relationship Id="rId25" Type="http://schemas.openxmlformats.org/officeDocument/2006/relationships/diagramData" Target="../diagrams/data5.xml"/><Relationship Id="rId2" Type="http://schemas.openxmlformats.org/officeDocument/2006/relationships/notesSlide" Target="../notesSlides/notesSlide2.xml"/><Relationship Id="rId16" Type="http://schemas.openxmlformats.org/officeDocument/2006/relationships/diagramLayout" Target="../diagrams/layout3.xml"/><Relationship Id="rId20" Type="http://schemas.openxmlformats.org/officeDocument/2006/relationships/diagramData" Target="../diagrams/data4.xml"/><Relationship Id="rId29" Type="http://schemas.microsoft.com/office/2007/relationships/diagramDrawing" Target="../diagrams/drawing5.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diagramLayout" Target="../diagrams/layout2.xml"/><Relationship Id="rId24" Type="http://schemas.microsoft.com/office/2007/relationships/diagramDrawing" Target="../diagrams/drawing4.xml"/><Relationship Id="rId5" Type="http://schemas.openxmlformats.org/officeDocument/2006/relationships/diagramData" Target="../diagrams/data1.xml"/><Relationship Id="rId15" Type="http://schemas.openxmlformats.org/officeDocument/2006/relationships/diagramData" Target="../diagrams/data3.xml"/><Relationship Id="rId23" Type="http://schemas.openxmlformats.org/officeDocument/2006/relationships/diagramColors" Target="../diagrams/colors4.xml"/><Relationship Id="rId28" Type="http://schemas.openxmlformats.org/officeDocument/2006/relationships/diagramColors" Target="../diagrams/colors5.xml"/><Relationship Id="rId10" Type="http://schemas.openxmlformats.org/officeDocument/2006/relationships/diagramData" Target="../diagrams/data2.xml"/><Relationship Id="rId19" Type="http://schemas.microsoft.com/office/2007/relationships/diagramDrawing" Target="../diagrams/drawing3.xml"/><Relationship Id="rId4" Type="http://schemas.openxmlformats.org/officeDocument/2006/relationships/image" Target="../media/image5.svg"/><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diagramQuickStyle" Target="../diagrams/quickStyle4.xml"/><Relationship Id="rId27"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6.xml"/><Relationship Id="rId13" Type="http://schemas.openxmlformats.org/officeDocument/2006/relationships/diagramColors" Target="../diagrams/colors7.xml"/><Relationship Id="rId18" Type="http://schemas.openxmlformats.org/officeDocument/2006/relationships/diagramColors" Target="../diagrams/colors8.xml"/><Relationship Id="rId26" Type="http://schemas.microsoft.com/office/2007/relationships/diagramDrawing" Target="../diagrams/drawing9.xml"/><Relationship Id="rId3" Type="http://schemas.openxmlformats.org/officeDocument/2006/relationships/image" Target="../media/image4.png"/><Relationship Id="rId21" Type="http://schemas.openxmlformats.org/officeDocument/2006/relationships/image" Target="../media/image27.svg"/><Relationship Id="rId7" Type="http://schemas.openxmlformats.org/officeDocument/2006/relationships/diagramQuickStyle" Target="../diagrams/quickStyle6.xml"/><Relationship Id="rId12" Type="http://schemas.openxmlformats.org/officeDocument/2006/relationships/diagramQuickStyle" Target="../diagrams/quickStyle7.xml"/><Relationship Id="rId17" Type="http://schemas.openxmlformats.org/officeDocument/2006/relationships/diagramQuickStyle" Target="../diagrams/quickStyle8.xml"/><Relationship Id="rId25" Type="http://schemas.openxmlformats.org/officeDocument/2006/relationships/diagramColors" Target="../diagrams/colors9.xml"/><Relationship Id="rId2" Type="http://schemas.openxmlformats.org/officeDocument/2006/relationships/notesSlide" Target="../notesSlides/notesSlide3.xml"/><Relationship Id="rId16" Type="http://schemas.openxmlformats.org/officeDocument/2006/relationships/diagramLayout" Target="../diagrams/layout8.xml"/><Relationship Id="rId20" Type="http://schemas.openxmlformats.org/officeDocument/2006/relationships/image" Target="../media/image26.png"/><Relationship Id="rId29" Type="http://schemas.openxmlformats.org/officeDocument/2006/relationships/diagramQuickStyle" Target="../diagrams/quickStyle10.xml"/><Relationship Id="rId1" Type="http://schemas.openxmlformats.org/officeDocument/2006/relationships/slideLayout" Target="../slideLayouts/slideLayout2.xml"/><Relationship Id="rId6" Type="http://schemas.openxmlformats.org/officeDocument/2006/relationships/diagramLayout" Target="../diagrams/layout6.xml"/><Relationship Id="rId11" Type="http://schemas.openxmlformats.org/officeDocument/2006/relationships/diagramLayout" Target="../diagrams/layout7.xml"/><Relationship Id="rId24" Type="http://schemas.openxmlformats.org/officeDocument/2006/relationships/diagramQuickStyle" Target="../diagrams/quickStyle9.xml"/><Relationship Id="rId5" Type="http://schemas.openxmlformats.org/officeDocument/2006/relationships/diagramData" Target="../diagrams/data6.xml"/><Relationship Id="rId15" Type="http://schemas.openxmlformats.org/officeDocument/2006/relationships/diagramData" Target="../diagrams/data8.xml"/><Relationship Id="rId23" Type="http://schemas.openxmlformats.org/officeDocument/2006/relationships/diagramLayout" Target="../diagrams/layout9.xml"/><Relationship Id="rId28" Type="http://schemas.openxmlformats.org/officeDocument/2006/relationships/diagramLayout" Target="../diagrams/layout10.xml"/><Relationship Id="rId10" Type="http://schemas.openxmlformats.org/officeDocument/2006/relationships/diagramData" Target="../diagrams/data7.xml"/><Relationship Id="rId19" Type="http://schemas.microsoft.com/office/2007/relationships/diagramDrawing" Target="../diagrams/drawing8.xml"/><Relationship Id="rId31" Type="http://schemas.microsoft.com/office/2007/relationships/diagramDrawing" Target="../diagrams/drawing10.xml"/><Relationship Id="rId4" Type="http://schemas.openxmlformats.org/officeDocument/2006/relationships/image" Target="../media/image5.svg"/><Relationship Id="rId9" Type="http://schemas.microsoft.com/office/2007/relationships/diagramDrawing" Target="../diagrams/drawing6.xml"/><Relationship Id="rId14" Type="http://schemas.microsoft.com/office/2007/relationships/diagramDrawing" Target="../diagrams/drawing7.xml"/><Relationship Id="rId22" Type="http://schemas.openxmlformats.org/officeDocument/2006/relationships/diagramData" Target="../diagrams/data9.xml"/><Relationship Id="rId27" Type="http://schemas.openxmlformats.org/officeDocument/2006/relationships/diagramData" Target="../diagrams/data10.xml"/><Relationship Id="rId30" Type="http://schemas.openxmlformats.org/officeDocument/2006/relationships/diagramColors" Target="../diagrams/colors10.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diagramLayout" Target="../diagrams/layout12.xml"/><Relationship Id="rId18" Type="http://schemas.openxmlformats.org/officeDocument/2006/relationships/diagramLayout" Target="../diagrams/layout13.xml"/><Relationship Id="rId26" Type="http://schemas.microsoft.com/office/2007/relationships/diagramDrawing" Target="../diagrams/drawing14.xml"/><Relationship Id="rId3" Type="http://schemas.openxmlformats.org/officeDocument/2006/relationships/image" Target="../media/image26.png"/><Relationship Id="rId21" Type="http://schemas.microsoft.com/office/2007/relationships/diagramDrawing" Target="../diagrams/drawing13.xml"/><Relationship Id="rId7" Type="http://schemas.openxmlformats.org/officeDocument/2006/relationships/diagramData" Target="../diagrams/data11.xml"/><Relationship Id="rId12" Type="http://schemas.openxmlformats.org/officeDocument/2006/relationships/diagramData" Target="../diagrams/data12.xml"/><Relationship Id="rId17" Type="http://schemas.openxmlformats.org/officeDocument/2006/relationships/diagramData" Target="../diagrams/data13.xml"/><Relationship Id="rId25" Type="http://schemas.openxmlformats.org/officeDocument/2006/relationships/diagramColors" Target="../diagrams/colors14.xml"/><Relationship Id="rId2" Type="http://schemas.openxmlformats.org/officeDocument/2006/relationships/notesSlide" Target="../notesSlides/notesSlide4.xml"/><Relationship Id="rId16" Type="http://schemas.microsoft.com/office/2007/relationships/diagramDrawing" Target="../diagrams/drawing12.xml"/><Relationship Id="rId20" Type="http://schemas.openxmlformats.org/officeDocument/2006/relationships/diagramColors" Target="../diagrams/colors13.xml"/><Relationship Id="rId29" Type="http://schemas.openxmlformats.org/officeDocument/2006/relationships/diagramQuickStyle" Target="../diagrams/quickStyle15.xml"/><Relationship Id="rId1" Type="http://schemas.openxmlformats.org/officeDocument/2006/relationships/slideLayout" Target="../slideLayouts/slideLayout2.xml"/><Relationship Id="rId6" Type="http://schemas.openxmlformats.org/officeDocument/2006/relationships/image" Target="../media/image5.svg"/><Relationship Id="rId11" Type="http://schemas.microsoft.com/office/2007/relationships/diagramDrawing" Target="../diagrams/drawing11.xml"/><Relationship Id="rId24" Type="http://schemas.openxmlformats.org/officeDocument/2006/relationships/diagramQuickStyle" Target="../diagrams/quickStyle14.xml"/><Relationship Id="rId32" Type="http://schemas.openxmlformats.org/officeDocument/2006/relationships/image" Target="../media/image29.png"/><Relationship Id="rId5" Type="http://schemas.openxmlformats.org/officeDocument/2006/relationships/image" Target="../media/image4.png"/><Relationship Id="rId15" Type="http://schemas.openxmlformats.org/officeDocument/2006/relationships/diagramColors" Target="../diagrams/colors12.xml"/><Relationship Id="rId23" Type="http://schemas.openxmlformats.org/officeDocument/2006/relationships/diagramLayout" Target="../diagrams/layout14.xml"/><Relationship Id="rId28" Type="http://schemas.openxmlformats.org/officeDocument/2006/relationships/diagramLayout" Target="../diagrams/layout15.xml"/><Relationship Id="rId10" Type="http://schemas.openxmlformats.org/officeDocument/2006/relationships/diagramColors" Target="../diagrams/colors11.xml"/><Relationship Id="rId19" Type="http://schemas.openxmlformats.org/officeDocument/2006/relationships/diagramQuickStyle" Target="../diagrams/quickStyle13.xml"/><Relationship Id="rId31" Type="http://schemas.microsoft.com/office/2007/relationships/diagramDrawing" Target="../diagrams/drawing15.xml"/><Relationship Id="rId4" Type="http://schemas.openxmlformats.org/officeDocument/2006/relationships/image" Target="../media/image27.svg"/><Relationship Id="rId9" Type="http://schemas.openxmlformats.org/officeDocument/2006/relationships/diagramQuickStyle" Target="../diagrams/quickStyle11.xml"/><Relationship Id="rId14" Type="http://schemas.openxmlformats.org/officeDocument/2006/relationships/diagramQuickStyle" Target="../diagrams/quickStyle12.xml"/><Relationship Id="rId22" Type="http://schemas.openxmlformats.org/officeDocument/2006/relationships/diagramData" Target="../diagrams/data14.xml"/><Relationship Id="rId27" Type="http://schemas.openxmlformats.org/officeDocument/2006/relationships/diagramData" Target="../diagrams/data15.xml"/><Relationship Id="rId30" Type="http://schemas.openxmlformats.org/officeDocument/2006/relationships/diagramColors" Target="../diagrams/colors15.xml"/></Relationships>
</file>

<file path=ppt/slides/_rels/slide5.xml.rels><?xml version="1.0" encoding="UTF-8" standalone="yes"?>
<Relationships xmlns="http://schemas.openxmlformats.org/package/2006/relationships"><Relationship Id="rId13" Type="http://schemas.openxmlformats.org/officeDocument/2006/relationships/diagramLayout" Target="../diagrams/layout17.xml"/><Relationship Id="rId18" Type="http://schemas.openxmlformats.org/officeDocument/2006/relationships/diagramLayout" Target="../diagrams/layout18.xml"/><Relationship Id="rId26" Type="http://schemas.microsoft.com/office/2007/relationships/diagramDrawing" Target="../diagrams/drawing19.xml"/><Relationship Id="rId3" Type="http://schemas.openxmlformats.org/officeDocument/2006/relationships/image" Target="../media/image26.png"/><Relationship Id="rId21" Type="http://schemas.microsoft.com/office/2007/relationships/diagramDrawing" Target="../diagrams/drawing18.xml"/><Relationship Id="rId7" Type="http://schemas.openxmlformats.org/officeDocument/2006/relationships/diagramData" Target="../diagrams/data16.xml"/><Relationship Id="rId12" Type="http://schemas.openxmlformats.org/officeDocument/2006/relationships/diagramData" Target="../diagrams/data17.xml"/><Relationship Id="rId17" Type="http://schemas.openxmlformats.org/officeDocument/2006/relationships/diagramData" Target="../diagrams/data18.xml"/><Relationship Id="rId25" Type="http://schemas.openxmlformats.org/officeDocument/2006/relationships/diagramColors" Target="../diagrams/colors19.xml"/><Relationship Id="rId33" Type="http://schemas.openxmlformats.org/officeDocument/2006/relationships/image" Target="../media/image31.png"/><Relationship Id="rId2" Type="http://schemas.openxmlformats.org/officeDocument/2006/relationships/notesSlide" Target="../notesSlides/notesSlide5.xml"/><Relationship Id="rId16" Type="http://schemas.microsoft.com/office/2007/relationships/diagramDrawing" Target="../diagrams/drawing17.xml"/><Relationship Id="rId20" Type="http://schemas.openxmlformats.org/officeDocument/2006/relationships/diagramColors" Target="../diagrams/colors18.xml"/><Relationship Id="rId29" Type="http://schemas.openxmlformats.org/officeDocument/2006/relationships/diagramQuickStyle" Target="../diagrams/quickStyle20.xml"/><Relationship Id="rId1" Type="http://schemas.openxmlformats.org/officeDocument/2006/relationships/slideLayout" Target="../slideLayouts/slideLayout2.xml"/><Relationship Id="rId6" Type="http://schemas.openxmlformats.org/officeDocument/2006/relationships/image" Target="../media/image5.svg"/><Relationship Id="rId11" Type="http://schemas.microsoft.com/office/2007/relationships/diagramDrawing" Target="../diagrams/drawing16.xml"/><Relationship Id="rId24" Type="http://schemas.openxmlformats.org/officeDocument/2006/relationships/diagramQuickStyle" Target="../diagrams/quickStyle19.xml"/><Relationship Id="rId32" Type="http://schemas.openxmlformats.org/officeDocument/2006/relationships/image" Target="../media/image30.png"/><Relationship Id="rId5" Type="http://schemas.openxmlformats.org/officeDocument/2006/relationships/image" Target="../media/image4.png"/><Relationship Id="rId15" Type="http://schemas.openxmlformats.org/officeDocument/2006/relationships/diagramColors" Target="../diagrams/colors17.xml"/><Relationship Id="rId23" Type="http://schemas.openxmlformats.org/officeDocument/2006/relationships/diagramLayout" Target="../diagrams/layout19.xml"/><Relationship Id="rId28" Type="http://schemas.openxmlformats.org/officeDocument/2006/relationships/diagramLayout" Target="../diagrams/layout20.xml"/><Relationship Id="rId10" Type="http://schemas.openxmlformats.org/officeDocument/2006/relationships/diagramColors" Target="../diagrams/colors16.xml"/><Relationship Id="rId19" Type="http://schemas.openxmlformats.org/officeDocument/2006/relationships/diagramQuickStyle" Target="../diagrams/quickStyle18.xml"/><Relationship Id="rId31" Type="http://schemas.microsoft.com/office/2007/relationships/diagramDrawing" Target="../diagrams/drawing20.xml"/><Relationship Id="rId4" Type="http://schemas.openxmlformats.org/officeDocument/2006/relationships/image" Target="../media/image27.svg"/><Relationship Id="rId9" Type="http://schemas.openxmlformats.org/officeDocument/2006/relationships/diagramQuickStyle" Target="../diagrams/quickStyle16.xml"/><Relationship Id="rId14" Type="http://schemas.openxmlformats.org/officeDocument/2006/relationships/diagramQuickStyle" Target="../diagrams/quickStyle17.xml"/><Relationship Id="rId22" Type="http://schemas.openxmlformats.org/officeDocument/2006/relationships/diagramData" Target="../diagrams/data19.xml"/><Relationship Id="rId27" Type="http://schemas.openxmlformats.org/officeDocument/2006/relationships/diagramData" Target="../diagrams/data20.xml"/><Relationship Id="rId30" Type="http://schemas.openxmlformats.org/officeDocument/2006/relationships/diagramColors" Target="../diagrams/colors20.xml"/><Relationship Id="rId8" Type="http://schemas.openxmlformats.org/officeDocument/2006/relationships/diagramLayout" Target="../diagrams/layout16.xml"/></Relationships>
</file>

<file path=ppt/slides/_rels/slide6.xml.rels><?xml version="1.0" encoding="UTF-8" standalone="yes"?>
<Relationships xmlns="http://schemas.openxmlformats.org/package/2006/relationships"><Relationship Id="rId13" Type="http://schemas.openxmlformats.org/officeDocument/2006/relationships/diagramLayout" Target="../diagrams/layout22.xml"/><Relationship Id="rId18" Type="http://schemas.openxmlformats.org/officeDocument/2006/relationships/diagramLayout" Target="../diagrams/layout23.xml"/><Relationship Id="rId26" Type="http://schemas.microsoft.com/office/2007/relationships/diagramDrawing" Target="../diagrams/drawing24.xml"/><Relationship Id="rId3" Type="http://schemas.openxmlformats.org/officeDocument/2006/relationships/image" Target="../media/image26.png"/><Relationship Id="rId21" Type="http://schemas.microsoft.com/office/2007/relationships/diagramDrawing" Target="../diagrams/drawing23.xml"/><Relationship Id="rId7" Type="http://schemas.openxmlformats.org/officeDocument/2006/relationships/diagramData" Target="../diagrams/data21.xml"/><Relationship Id="rId12" Type="http://schemas.openxmlformats.org/officeDocument/2006/relationships/diagramData" Target="../diagrams/data22.xml"/><Relationship Id="rId17" Type="http://schemas.openxmlformats.org/officeDocument/2006/relationships/diagramData" Target="../diagrams/data23.xml"/><Relationship Id="rId25" Type="http://schemas.openxmlformats.org/officeDocument/2006/relationships/diagramColors" Target="../diagrams/colors24.xml"/><Relationship Id="rId33" Type="http://schemas.openxmlformats.org/officeDocument/2006/relationships/image" Target="../media/image31.png"/><Relationship Id="rId2" Type="http://schemas.openxmlformats.org/officeDocument/2006/relationships/notesSlide" Target="../notesSlides/notesSlide6.xml"/><Relationship Id="rId16" Type="http://schemas.microsoft.com/office/2007/relationships/diagramDrawing" Target="../diagrams/drawing22.xml"/><Relationship Id="rId20" Type="http://schemas.openxmlformats.org/officeDocument/2006/relationships/diagramColors" Target="../diagrams/colors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image" Target="../media/image5.svg"/><Relationship Id="rId11" Type="http://schemas.microsoft.com/office/2007/relationships/diagramDrawing" Target="../diagrams/drawing21.xml"/><Relationship Id="rId24" Type="http://schemas.openxmlformats.org/officeDocument/2006/relationships/diagramQuickStyle" Target="../diagrams/quickStyle24.xml"/><Relationship Id="rId32" Type="http://schemas.openxmlformats.org/officeDocument/2006/relationships/image" Target="../media/image32.png"/><Relationship Id="rId5" Type="http://schemas.openxmlformats.org/officeDocument/2006/relationships/image" Target="../media/image4.png"/><Relationship Id="rId15" Type="http://schemas.openxmlformats.org/officeDocument/2006/relationships/diagramColors" Target="../diagrams/colors22.xml"/><Relationship Id="rId23" Type="http://schemas.openxmlformats.org/officeDocument/2006/relationships/diagramLayout" Target="../diagrams/layout24.xml"/><Relationship Id="rId28" Type="http://schemas.openxmlformats.org/officeDocument/2006/relationships/diagramLayout" Target="../diagrams/layout25.xml"/><Relationship Id="rId10" Type="http://schemas.openxmlformats.org/officeDocument/2006/relationships/diagramColors" Target="../diagrams/colors21.xml"/><Relationship Id="rId19" Type="http://schemas.openxmlformats.org/officeDocument/2006/relationships/diagramQuickStyle" Target="../diagrams/quickStyle23.xml"/><Relationship Id="rId31" Type="http://schemas.microsoft.com/office/2007/relationships/diagramDrawing" Target="../diagrams/drawing25.xml"/><Relationship Id="rId4" Type="http://schemas.openxmlformats.org/officeDocument/2006/relationships/image" Target="../media/image27.svg"/><Relationship Id="rId9" Type="http://schemas.openxmlformats.org/officeDocument/2006/relationships/diagramQuickStyle" Target="../diagrams/quickStyle21.xml"/><Relationship Id="rId14" Type="http://schemas.openxmlformats.org/officeDocument/2006/relationships/diagramQuickStyle" Target="../diagrams/quickStyle22.xml"/><Relationship Id="rId22" Type="http://schemas.openxmlformats.org/officeDocument/2006/relationships/diagramData" Target="../diagrams/data24.xml"/><Relationship Id="rId27" Type="http://schemas.openxmlformats.org/officeDocument/2006/relationships/diagramData" Target="../diagrams/data25.xml"/><Relationship Id="rId30" Type="http://schemas.openxmlformats.org/officeDocument/2006/relationships/diagramColors" Target="../diagrams/colors25.xml"/><Relationship Id="rId8" Type="http://schemas.openxmlformats.org/officeDocument/2006/relationships/diagramLayout" Target="../diagrams/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5368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Connector 136">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450B12AE-415F-C04A-BC28-40AB3CF58867}"/>
              </a:ext>
            </a:extLst>
          </p:cNvPr>
          <p:cNvPicPr>
            <a:picLocks noChangeAspect="1"/>
          </p:cNvPicPr>
          <p:nvPr/>
        </p:nvPicPr>
        <p:blipFill>
          <a:blip r:embed="rId3"/>
          <a:stretch>
            <a:fillRect/>
          </a:stretch>
        </p:blipFill>
        <p:spPr>
          <a:xfrm>
            <a:off x="5768150" y="2880931"/>
            <a:ext cx="6193919" cy="3336967"/>
          </a:xfrm>
          <a:prstGeom prst="rect">
            <a:avLst/>
          </a:prstGeom>
        </p:spPr>
      </p:pic>
      <p:pic>
        <p:nvPicPr>
          <p:cNvPr id="1026" name="Picture 2" descr="MUSCAT logo">
            <a:extLst>
              <a:ext uri="{FF2B5EF4-FFF2-40B4-BE49-F238E27FC236}">
                <a16:creationId xmlns:a16="http://schemas.microsoft.com/office/drawing/2014/main" id="{7677B7B4-42AB-AE46-A8A7-F62F226F8CB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06661" y="237273"/>
            <a:ext cx="4016476" cy="2175122"/>
          </a:xfrm>
          <a:prstGeom prst="rect">
            <a:avLst/>
          </a:prstGeom>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A31AC4C2-718D-D642-ACA8-069C0A0F9E7E}"/>
              </a:ext>
            </a:extLst>
          </p:cNvPr>
          <p:cNvSpPr>
            <a:spLocks noGrp="1"/>
          </p:cNvSpPr>
          <p:nvPr>
            <p:ph type="ctrTitle"/>
          </p:nvPr>
        </p:nvSpPr>
        <p:spPr>
          <a:xfrm>
            <a:off x="539274" y="640080"/>
            <a:ext cx="4281376" cy="5577818"/>
          </a:xfrm>
        </p:spPr>
        <p:txBody>
          <a:bodyPr vert="horz" lIns="91440" tIns="45720" rIns="91440" bIns="45720" rtlCol="0" anchor="ctr">
            <a:normAutofit/>
          </a:bodyPr>
          <a:lstStyle/>
          <a:p>
            <a:pPr algn="r"/>
            <a:br>
              <a:rPr lang="en-US" sz="4600" kern="1200" dirty="0">
                <a:solidFill>
                  <a:srgbClr val="FFFFFF"/>
                </a:solidFill>
                <a:latin typeface="+mj-lt"/>
                <a:ea typeface="+mj-ea"/>
                <a:cs typeface="+mj-cs"/>
              </a:rPr>
            </a:br>
            <a:r>
              <a:rPr lang="en-US" sz="4600" kern="1200" dirty="0" err="1">
                <a:solidFill>
                  <a:srgbClr val="FFFFFF"/>
                </a:solidFill>
                <a:latin typeface="+mj-lt"/>
                <a:ea typeface="+mj-ea"/>
                <a:cs typeface="+mj-cs"/>
              </a:rPr>
              <a:t>Equipe</a:t>
            </a:r>
            <a:r>
              <a:rPr lang="en-US" sz="4600" kern="1200" dirty="0">
                <a:solidFill>
                  <a:srgbClr val="FFFFFF"/>
                </a:solidFill>
                <a:latin typeface="+mj-lt"/>
                <a:ea typeface="+mj-ea"/>
                <a:cs typeface="+mj-cs"/>
              </a:rPr>
              <a:t> SPARKS </a:t>
            </a:r>
            <a:br>
              <a:rPr lang="en-US" sz="4600" kern="1200" dirty="0">
                <a:solidFill>
                  <a:srgbClr val="FFFFFF"/>
                </a:solidFill>
                <a:latin typeface="+mj-lt"/>
                <a:ea typeface="+mj-ea"/>
                <a:cs typeface="+mj-cs"/>
              </a:rPr>
            </a:br>
            <a:r>
              <a:rPr lang="en-US" sz="4600" kern="1200" dirty="0" err="1">
                <a:solidFill>
                  <a:srgbClr val="FFFFFF"/>
                </a:solidFill>
                <a:latin typeface="+mj-lt"/>
                <a:ea typeface="+mj-ea"/>
                <a:cs typeface="+mj-cs"/>
              </a:rPr>
              <a:t>groupe</a:t>
            </a:r>
            <a:r>
              <a:rPr lang="en-US" sz="4600" kern="1200" dirty="0">
                <a:solidFill>
                  <a:srgbClr val="FFFFFF"/>
                </a:solidFill>
                <a:latin typeface="+mj-lt"/>
                <a:ea typeface="+mj-ea"/>
                <a:cs typeface="+mj-cs"/>
              </a:rPr>
              <a:t> MUSCAT*</a:t>
            </a:r>
            <a:br>
              <a:rPr lang="en-US" sz="4600" kern="1200" dirty="0">
                <a:solidFill>
                  <a:srgbClr val="FFFFFF"/>
                </a:solidFill>
                <a:latin typeface="+mj-lt"/>
                <a:ea typeface="+mj-ea"/>
                <a:cs typeface="+mj-cs"/>
              </a:rPr>
            </a:br>
            <a:br>
              <a:rPr lang="en-US" sz="4600" kern="1200" dirty="0">
                <a:solidFill>
                  <a:srgbClr val="FFFFFF"/>
                </a:solidFill>
                <a:latin typeface="+mj-lt"/>
                <a:ea typeface="+mj-ea"/>
                <a:cs typeface="+mj-cs"/>
              </a:rPr>
            </a:br>
            <a:r>
              <a:rPr lang="en-US" sz="4600" kern="1200" dirty="0">
                <a:solidFill>
                  <a:srgbClr val="FFFFFF"/>
                </a:solidFill>
                <a:latin typeface="+mj-lt"/>
                <a:ea typeface="+mj-ea"/>
                <a:cs typeface="+mj-cs"/>
              </a:rPr>
              <a:t>Focus sur </a:t>
            </a:r>
            <a:r>
              <a:rPr lang="en-US" sz="4600" kern="1200" dirty="0" err="1">
                <a:solidFill>
                  <a:srgbClr val="FFFFFF"/>
                </a:solidFill>
                <a:latin typeface="+mj-lt"/>
                <a:ea typeface="+mj-ea"/>
                <a:cs typeface="+mj-cs"/>
              </a:rPr>
              <a:t>l’IE</a:t>
            </a:r>
            <a:r>
              <a:rPr lang="en-US" sz="4600" kern="1200" dirty="0">
                <a:solidFill>
                  <a:srgbClr val="FFFFFF"/>
                </a:solidFill>
                <a:latin typeface="+mj-lt"/>
                <a:ea typeface="+mj-ea"/>
                <a:cs typeface="+mj-cs"/>
              </a:rPr>
              <a:t> : </a:t>
            </a:r>
            <a:br>
              <a:rPr lang="en-US" sz="4600" kern="1200" dirty="0">
                <a:solidFill>
                  <a:srgbClr val="FFFFFF"/>
                </a:solidFill>
                <a:latin typeface="+mj-lt"/>
                <a:ea typeface="+mj-ea"/>
                <a:cs typeface="+mj-cs"/>
              </a:rPr>
            </a:br>
            <a:r>
              <a:rPr lang="en-US" sz="4600" kern="1200" dirty="0">
                <a:solidFill>
                  <a:srgbClr val="FFFFFF"/>
                </a:solidFill>
                <a:latin typeface="+mj-lt"/>
                <a:ea typeface="+mj-ea"/>
                <a:cs typeface="+mj-cs"/>
              </a:rPr>
              <a:t>Requirements in action</a:t>
            </a:r>
          </a:p>
        </p:txBody>
      </p:sp>
      <p:sp>
        <p:nvSpPr>
          <p:cNvPr id="6" name="Rectangle 5">
            <a:extLst>
              <a:ext uri="{FF2B5EF4-FFF2-40B4-BE49-F238E27FC236}">
                <a16:creationId xmlns:a16="http://schemas.microsoft.com/office/drawing/2014/main" id="{B28798DF-AFF6-8645-951E-D6820C7028EB}"/>
              </a:ext>
            </a:extLst>
          </p:cNvPr>
          <p:cNvSpPr/>
          <p:nvPr/>
        </p:nvSpPr>
        <p:spPr>
          <a:xfrm>
            <a:off x="52415" y="6217898"/>
            <a:ext cx="5255093" cy="523220"/>
          </a:xfrm>
          <a:prstGeom prst="rect">
            <a:avLst/>
          </a:prstGeom>
        </p:spPr>
        <p:txBody>
          <a:bodyPr wrap="none">
            <a:spAutoFit/>
          </a:bodyPr>
          <a:lstStyle/>
          <a:p>
            <a:r>
              <a:rPr lang="fr-FR" sz="1400" dirty="0" err="1">
                <a:solidFill>
                  <a:schemeClr val="bg1"/>
                </a:solidFill>
              </a:rPr>
              <a:t>eMpowering</a:t>
            </a:r>
            <a:r>
              <a:rPr lang="fr-FR" sz="1400" dirty="0">
                <a:solidFill>
                  <a:schemeClr val="bg1"/>
                </a:solidFill>
              </a:rPr>
              <a:t> </a:t>
            </a:r>
            <a:r>
              <a:rPr lang="fr-FR" sz="1400" dirty="0" err="1">
                <a:solidFill>
                  <a:schemeClr val="bg1"/>
                </a:solidFill>
              </a:rPr>
              <a:t>hUmans</a:t>
            </a:r>
            <a:r>
              <a:rPr lang="fr-FR" sz="1400" dirty="0">
                <a:solidFill>
                  <a:schemeClr val="bg1"/>
                </a:solidFill>
              </a:rPr>
              <a:t> in </a:t>
            </a:r>
            <a:r>
              <a:rPr lang="fr-FR" sz="1400" dirty="0" err="1">
                <a:solidFill>
                  <a:schemeClr val="bg1"/>
                </a:solidFill>
              </a:rPr>
              <a:t>maStering</a:t>
            </a:r>
            <a:r>
              <a:rPr lang="fr-FR" sz="1400" dirty="0">
                <a:solidFill>
                  <a:schemeClr val="bg1"/>
                </a:solidFill>
              </a:rPr>
              <a:t> production of large </a:t>
            </a:r>
            <a:r>
              <a:rPr lang="fr-FR" sz="1400" dirty="0" err="1">
                <a:solidFill>
                  <a:schemeClr val="bg1"/>
                </a:solidFill>
              </a:rPr>
              <a:t>sCale</a:t>
            </a:r>
            <a:r>
              <a:rPr lang="fr-FR" sz="1400" dirty="0">
                <a:solidFill>
                  <a:schemeClr val="bg1"/>
                </a:solidFill>
              </a:rPr>
              <a:t> </a:t>
            </a:r>
            <a:r>
              <a:rPr lang="fr-FR" sz="1400" dirty="0" err="1">
                <a:solidFill>
                  <a:schemeClr val="bg1"/>
                </a:solidFill>
              </a:rPr>
              <a:t>sysTems</a:t>
            </a:r>
            <a:r>
              <a:rPr lang="fr-FR" sz="1400" dirty="0">
                <a:solidFill>
                  <a:schemeClr val="bg1"/>
                </a:solidFill>
              </a:rPr>
              <a:t> </a:t>
            </a:r>
          </a:p>
          <a:p>
            <a:r>
              <a:rPr lang="fr-FR" sz="1400" dirty="0">
                <a:solidFill>
                  <a:schemeClr val="bg1"/>
                </a:solidFill>
              </a:rPr>
              <a:t>https://muscat-</a:t>
            </a:r>
            <a:r>
              <a:rPr lang="fr-FR" sz="1400" dirty="0" err="1">
                <a:solidFill>
                  <a:schemeClr val="bg1"/>
                </a:solidFill>
              </a:rPr>
              <a:t>researchgroup.github.io</a:t>
            </a:r>
            <a:r>
              <a:rPr lang="fr-FR" sz="1400" dirty="0">
                <a:solidFill>
                  <a:schemeClr val="bg1"/>
                </a:solidFill>
              </a:rPr>
              <a:t>/</a:t>
            </a:r>
          </a:p>
        </p:txBody>
      </p:sp>
      <p:pic>
        <p:nvPicPr>
          <p:cNvPr id="1028" name="Picture 4">
            <a:extLst>
              <a:ext uri="{FF2B5EF4-FFF2-40B4-BE49-F238E27FC236}">
                <a16:creationId xmlns:a16="http://schemas.microsoft.com/office/drawing/2014/main" id="{B47FC86C-AEC2-8349-B7F9-BCD0051A38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4664" y="132392"/>
            <a:ext cx="1813172" cy="507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75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phique 25" descr="Flèche en cercle avec un remplissage uni">
            <a:extLst>
              <a:ext uri="{FF2B5EF4-FFF2-40B4-BE49-F238E27FC236}">
                <a16:creationId xmlns:a16="http://schemas.microsoft.com/office/drawing/2014/main" id="{2BF2FE98-83E0-C04D-B82A-B8B6BFB68C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20127" y="2084918"/>
            <a:ext cx="5196319" cy="5196319"/>
          </a:xfrm>
          <a:prstGeom prst="rect">
            <a:avLst/>
          </a:prstGeom>
        </p:spPr>
      </p:pic>
      <p:pic>
        <p:nvPicPr>
          <p:cNvPr id="25" name="Graphique 24" descr="Flèche en cercle avec un remplissage uni">
            <a:extLst>
              <a:ext uri="{FF2B5EF4-FFF2-40B4-BE49-F238E27FC236}">
                <a16:creationId xmlns:a16="http://schemas.microsoft.com/office/drawing/2014/main" id="{AE698FB3-96B4-5D41-9B45-4C8B8D89AB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037" y="2084918"/>
            <a:ext cx="5196319" cy="5196319"/>
          </a:xfrm>
          <a:prstGeom prst="rect">
            <a:avLst/>
          </a:prstGeom>
        </p:spPr>
      </p:pic>
      <p:sp>
        <p:nvSpPr>
          <p:cNvPr id="2" name="Titre 1">
            <a:extLst>
              <a:ext uri="{FF2B5EF4-FFF2-40B4-BE49-F238E27FC236}">
                <a16:creationId xmlns:a16="http://schemas.microsoft.com/office/drawing/2014/main" id="{02B5FE72-0960-8D44-B6C1-AD40E6A39DD4}"/>
              </a:ext>
            </a:extLst>
          </p:cNvPr>
          <p:cNvSpPr>
            <a:spLocks noGrp="1"/>
          </p:cNvSpPr>
          <p:nvPr>
            <p:ph type="title"/>
          </p:nvPr>
        </p:nvSpPr>
        <p:spPr>
          <a:xfrm>
            <a:off x="757642" y="205173"/>
            <a:ext cx="10044023" cy="877729"/>
          </a:xfrm>
        </p:spPr>
        <p:txBody>
          <a:bodyPr anchor="ctr">
            <a:normAutofit/>
          </a:bodyPr>
          <a:lstStyle/>
          <a:p>
            <a:r>
              <a:rPr lang="fr-FR" sz="4000" dirty="0"/>
              <a:t>Développement continu de grands systèmes</a:t>
            </a:r>
            <a:endParaRPr lang="fr-FR" sz="4000" dirty="0">
              <a:solidFill>
                <a:srgbClr val="FFFFFF"/>
              </a:solidFill>
            </a:endParaRPr>
          </a:p>
        </p:txBody>
      </p:sp>
      <p:graphicFrame>
        <p:nvGraphicFramePr>
          <p:cNvPr id="5" name="Espace réservé du contenu 2">
            <a:extLst>
              <a:ext uri="{FF2B5EF4-FFF2-40B4-BE49-F238E27FC236}">
                <a16:creationId xmlns:a16="http://schemas.microsoft.com/office/drawing/2014/main" id="{34A483AA-3888-4295-B9F9-D028A5344461}"/>
              </a:ext>
            </a:extLst>
          </p:cNvPr>
          <p:cNvGraphicFramePr>
            <a:graphicFrameLocks noGrp="1"/>
          </p:cNvGraphicFramePr>
          <p:nvPr>
            <p:ph idx="1"/>
            <p:extLst>
              <p:ext uri="{D42A27DB-BD31-4B8C-83A1-F6EECF244321}">
                <p14:modId xmlns:p14="http://schemas.microsoft.com/office/powerpoint/2010/main" val="552527307"/>
              </p:ext>
            </p:extLst>
          </p:nvPr>
        </p:nvGraphicFramePr>
        <p:xfrm>
          <a:off x="669840" y="3495821"/>
          <a:ext cx="2576567" cy="21489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7" name="Espace réservé du contenu 2">
            <a:extLst>
              <a:ext uri="{FF2B5EF4-FFF2-40B4-BE49-F238E27FC236}">
                <a16:creationId xmlns:a16="http://schemas.microsoft.com/office/drawing/2014/main" id="{12E920DC-F8D1-6E41-A559-4F52000267F7}"/>
              </a:ext>
            </a:extLst>
          </p:cNvPr>
          <p:cNvGraphicFramePr>
            <a:graphicFrameLocks/>
          </p:cNvGraphicFramePr>
          <p:nvPr>
            <p:extLst>
              <p:ext uri="{D42A27DB-BD31-4B8C-83A1-F6EECF244321}">
                <p14:modId xmlns:p14="http://schemas.microsoft.com/office/powerpoint/2010/main" val="846353564"/>
              </p:ext>
            </p:extLst>
          </p:nvPr>
        </p:nvGraphicFramePr>
        <p:xfrm>
          <a:off x="3791228" y="2084918"/>
          <a:ext cx="4546558" cy="154479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8" name="Espace réservé du contenu 2">
            <a:extLst>
              <a:ext uri="{FF2B5EF4-FFF2-40B4-BE49-F238E27FC236}">
                <a16:creationId xmlns:a16="http://schemas.microsoft.com/office/drawing/2014/main" id="{992D9C34-99D6-2649-9E4B-1CAA5B518B35}"/>
              </a:ext>
            </a:extLst>
          </p:cNvPr>
          <p:cNvGraphicFramePr>
            <a:graphicFrameLocks/>
          </p:cNvGraphicFramePr>
          <p:nvPr>
            <p:extLst>
              <p:ext uri="{D42A27DB-BD31-4B8C-83A1-F6EECF244321}">
                <p14:modId xmlns:p14="http://schemas.microsoft.com/office/powerpoint/2010/main" val="146293737"/>
              </p:ext>
            </p:extLst>
          </p:nvPr>
        </p:nvGraphicFramePr>
        <p:xfrm>
          <a:off x="1018312" y="1600392"/>
          <a:ext cx="2234339" cy="1377939"/>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20" name="Espace réservé du contenu 2">
            <a:extLst>
              <a:ext uri="{FF2B5EF4-FFF2-40B4-BE49-F238E27FC236}">
                <a16:creationId xmlns:a16="http://schemas.microsoft.com/office/drawing/2014/main" id="{0F25B101-652B-5545-88B4-D3657F009A66}"/>
              </a:ext>
            </a:extLst>
          </p:cNvPr>
          <p:cNvGraphicFramePr>
            <a:graphicFrameLocks/>
          </p:cNvGraphicFramePr>
          <p:nvPr>
            <p:extLst>
              <p:ext uri="{D42A27DB-BD31-4B8C-83A1-F6EECF244321}">
                <p14:modId xmlns:p14="http://schemas.microsoft.com/office/powerpoint/2010/main" val="3189631513"/>
              </p:ext>
            </p:extLst>
          </p:nvPr>
        </p:nvGraphicFramePr>
        <p:xfrm>
          <a:off x="8667842" y="1446996"/>
          <a:ext cx="2936907" cy="1739573"/>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graphicFrame>
        <p:nvGraphicFramePr>
          <p:cNvPr id="27" name="Espace réservé du contenu 2">
            <a:extLst>
              <a:ext uri="{FF2B5EF4-FFF2-40B4-BE49-F238E27FC236}">
                <a16:creationId xmlns:a16="http://schemas.microsoft.com/office/drawing/2014/main" id="{25C0F427-282D-CC4E-8B96-744FEA8D8B99}"/>
              </a:ext>
            </a:extLst>
          </p:cNvPr>
          <p:cNvGraphicFramePr>
            <a:graphicFrameLocks/>
          </p:cNvGraphicFramePr>
          <p:nvPr>
            <p:extLst>
              <p:ext uri="{D42A27DB-BD31-4B8C-83A1-F6EECF244321}">
                <p14:modId xmlns:p14="http://schemas.microsoft.com/office/powerpoint/2010/main" val="4250999753"/>
              </p:ext>
            </p:extLst>
          </p:nvPr>
        </p:nvGraphicFramePr>
        <p:xfrm>
          <a:off x="8578782" y="3186569"/>
          <a:ext cx="3025967" cy="2977164"/>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p:spTree>
    <p:extLst>
      <p:ext uri="{BB962C8B-B14F-4D97-AF65-F5344CB8AC3E}">
        <p14:creationId xmlns:p14="http://schemas.microsoft.com/office/powerpoint/2010/main" val="381822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17" grpId="0">
        <p:bldAsOne/>
      </p:bldGraphic>
      <p:bldGraphic spid="27"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phique 25" descr="Flèche en cercle avec un remplissage uni">
            <a:extLst>
              <a:ext uri="{FF2B5EF4-FFF2-40B4-BE49-F238E27FC236}">
                <a16:creationId xmlns:a16="http://schemas.microsoft.com/office/drawing/2014/main" id="{2BF2FE98-83E0-C04D-B82A-B8B6BFB68C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20127" y="2084918"/>
            <a:ext cx="5196319" cy="5196319"/>
          </a:xfrm>
          <a:prstGeom prst="rect">
            <a:avLst/>
          </a:prstGeom>
        </p:spPr>
      </p:pic>
      <p:pic>
        <p:nvPicPr>
          <p:cNvPr id="25" name="Graphique 24" descr="Flèche en cercle avec un remplissage uni">
            <a:extLst>
              <a:ext uri="{FF2B5EF4-FFF2-40B4-BE49-F238E27FC236}">
                <a16:creationId xmlns:a16="http://schemas.microsoft.com/office/drawing/2014/main" id="{AE698FB3-96B4-5D41-9B45-4C8B8D89AB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037" y="2084918"/>
            <a:ext cx="5196319" cy="5196319"/>
          </a:xfrm>
          <a:prstGeom prst="rect">
            <a:avLst/>
          </a:prstGeom>
        </p:spPr>
      </p:pic>
      <p:sp>
        <p:nvSpPr>
          <p:cNvPr id="2" name="Titre 1">
            <a:extLst>
              <a:ext uri="{FF2B5EF4-FFF2-40B4-BE49-F238E27FC236}">
                <a16:creationId xmlns:a16="http://schemas.microsoft.com/office/drawing/2014/main" id="{02B5FE72-0960-8D44-B6C1-AD40E6A39DD4}"/>
              </a:ext>
            </a:extLst>
          </p:cNvPr>
          <p:cNvSpPr>
            <a:spLocks noGrp="1"/>
          </p:cNvSpPr>
          <p:nvPr>
            <p:ph type="title"/>
          </p:nvPr>
        </p:nvSpPr>
        <p:spPr>
          <a:xfrm>
            <a:off x="234461" y="167265"/>
            <a:ext cx="11723077" cy="762241"/>
          </a:xfrm>
        </p:spPr>
        <p:txBody>
          <a:bodyPr anchor="ctr">
            <a:normAutofit fontScale="90000"/>
          </a:bodyPr>
          <a:lstStyle/>
          <a:p>
            <a:r>
              <a:rPr lang="fr-FR" sz="4000" dirty="0"/>
              <a:t>Développement continu de grands systèmes : systématiser les interactions entre exigences et toutes les étapes du </a:t>
            </a:r>
            <a:r>
              <a:rPr lang="fr-FR" sz="4000" dirty="0" err="1"/>
              <a:t>Dev+Ops</a:t>
            </a:r>
            <a:endParaRPr lang="fr-FR" sz="4000" dirty="0">
              <a:solidFill>
                <a:srgbClr val="FFFFFF"/>
              </a:solidFill>
            </a:endParaRPr>
          </a:p>
        </p:txBody>
      </p:sp>
      <p:graphicFrame>
        <p:nvGraphicFramePr>
          <p:cNvPr id="5" name="Espace réservé du contenu 2">
            <a:extLst>
              <a:ext uri="{FF2B5EF4-FFF2-40B4-BE49-F238E27FC236}">
                <a16:creationId xmlns:a16="http://schemas.microsoft.com/office/drawing/2014/main" id="{34A483AA-3888-4295-B9F9-D028A5344461}"/>
              </a:ext>
            </a:extLst>
          </p:cNvPr>
          <p:cNvGraphicFramePr>
            <a:graphicFrameLocks noGrp="1"/>
          </p:cNvGraphicFramePr>
          <p:nvPr>
            <p:ph idx="1"/>
          </p:nvPr>
        </p:nvGraphicFramePr>
        <p:xfrm>
          <a:off x="669840" y="3495821"/>
          <a:ext cx="2576567" cy="21489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18" name="Espace réservé du contenu 2">
            <a:extLst>
              <a:ext uri="{FF2B5EF4-FFF2-40B4-BE49-F238E27FC236}">
                <a16:creationId xmlns:a16="http://schemas.microsoft.com/office/drawing/2014/main" id="{992D9C34-99D6-2649-9E4B-1CAA5B518B35}"/>
              </a:ext>
            </a:extLst>
          </p:cNvPr>
          <p:cNvGraphicFramePr>
            <a:graphicFrameLocks/>
          </p:cNvGraphicFramePr>
          <p:nvPr/>
        </p:nvGraphicFramePr>
        <p:xfrm>
          <a:off x="1018312" y="1600392"/>
          <a:ext cx="2234339" cy="137793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0" name="Espace réservé du contenu 2">
            <a:extLst>
              <a:ext uri="{FF2B5EF4-FFF2-40B4-BE49-F238E27FC236}">
                <a16:creationId xmlns:a16="http://schemas.microsoft.com/office/drawing/2014/main" id="{0F25B101-652B-5545-88B4-D3657F009A66}"/>
              </a:ext>
            </a:extLst>
          </p:cNvPr>
          <p:cNvGraphicFramePr>
            <a:graphicFrameLocks/>
          </p:cNvGraphicFramePr>
          <p:nvPr>
            <p:extLst>
              <p:ext uri="{D42A27DB-BD31-4B8C-83A1-F6EECF244321}">
                <p14:modId xmlns:p14="http://schemas.microsoft.com/office/powerpoint/2010/main" val="503233064"/>
              </p:ext>
            </p:extLst>
          </p:nvPr>
        </p:nvGraphicFramePr>
        <p:xfrm>
          <a:off x="8667842" y="1446996"/>
          <a:ext cx="2936907" cy="1739573"/>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21" name="Graphique 20" descr="Amélioration continue avec un remplissage uni">
            <a:extLst>
              <a:ext uri="{FF2B5EF4-FFF2-40B4-BE49-F238E27FC236}">
                <a16:creationId xmlns:a16="http://schemas.microsoft.com/office/drawing/2014/main" id="{15BB9786-D9C6-2B4E-BC48-34E13AA906B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050533" y="526812"/>
            <a:ext cx="2381853" cy="2381853"/>
          </a:xfrm>
          <a:prstGeom prst="rect">
            <a:avLst/>
          </a:prstGeom>
        </p:spPr>
      </p:pic>
      <p:graphicFrame>
        <p:nvGraphicFramePr>
          <p:cNvPr id="27" name="Espace réservé du contenu 2">
            <a:extLst>
              <a:ext uri="{FF2B5EF4-FFF2-40B4-BE49-F238E27FC236}">
                <a16:creationId xmlns:a16="http://schemas.microsoft.com/office/drawing/2014/main" id="{25C0F427-282D-CC4E-8B96-744FEA8D8B99}"/>
              </a:ext>
            </a:extLst>
          </p:cNvPr>
          <p:cNvGraphicFramePr>
            <a:graphicFrameLocks/>
          </p:cNvGraphicFramePr>
          <p:nvPr>
            <p:extLst>
              <p:ext uri="{D42A27DB-BD31-4B8C-83A1-F6EECF244321}">
                <p14:modId xmlns:p14="http://schemas.microsoft.com/office/powerpoint/2010/main" val="2334003543"/>
              </p:ext>
            </p:extLst>
          </p:nvPr>
        </p:nvGraphicFramePr>
        <p:xfrm>
          <a:off x="8578782" y="3186569"/>
          <a:ext cx="3025967" cy="297716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7" name="Espace réservé du contenu 2">
            <a:extLst>
              <a:ext uri="{FF2B5EF4-FFF2-40B4-BE49-F238E27FC236}">
                <a16:creationId xmlns:a16="http://schemas.microsoft.com/office/drawing/2014/main" id="{12E920DC-F8D1-6E41-A559-4F52000267F7}"/>
              </a:ext>
            </a:extLst>
          </p:cNvPr>
          <p:cNvGraphicFramePr>
            <a:graphicFrameLocks/>
          </p:cNvGraphicFramePr>
          <p:nvPr>
            <p:extLst>
              <p:ext uri="{D42A27DB-BD31-4B8C-83A1-F6EECF244321}">
                <p14:modId xmlns:p14="http://schemas.microsoft.com/office/powerpoint/2010/main" val="1914964016"/>
              </p:ext>
            </p:extLst>
          </p:nvPr>
        </p:nvGraphicFramePr>
        <p:xfrm>
          <a:off x="3968180" y="1242438"/>
          <a:ext cx="4546558" cy="1544792"/>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398741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phique 20" descr="Amélioration continue avec un remplissage uni">
            <a:extLst>
              <a:ext uri="{FF2B5EF4-FFF2-40B4-BE49-F238E27FC236}">
                <a16:creationId xmlns:a16="http://schemas.microsoft.com/office/drawing/2014/main" id="{15BB9786-D9C6-2B4E-BC48-34E13AA90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30035" y="596478"/>
            <a:ext cx="2381853" cy="2381853"/>
          </a:xfrm>
          <a:prstGeom prst="rect">
            <a:avLst/>
          </a:prstGeom>
        </p:spPr>
      </p:pic>
      <p:pic>
        <p:nvPicPr>
          <p:cNvPr id="26" name="Graphique 25" descr="Flèche en cercle avec un remplissage uni">
            <a:extLst>
              <a:ext uri="{FF2B5EF4-FFF2-40B4-BE49-F238E27FC236}">
                <a16:creationId xmlns:a16="http://schemas.microsoft.com/office/drawing/2014/main" id="{2BF2FE98-83E0-C04D-B82A-B8B6BFB68C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20127" y="2084918"/>
            <a:ext cx="5196319" cy="5196319"/>
          </a:xfrm>
          <a:prstGeom prst="rect">
            <a:avLst/>
          </a:prstGeom>
        </p:spPr>
      </p:pic>
      <p:pic>
        <p:nvPicPr>
          <p:cNvPr id="25" name="Graphique 24" descr="Flèche en cercle avec un remplissage uni">
            <a:extLst>
              <a:ext uri="{FF2B5EF4-FFF2-40B4-BE49-F238E27FC236}">
                <a16:creationId xmlns:a16="http://schemas.microsoft.com/office/drawing/2014/main" id="{AE698FB3-96B4-5D41-9B45-4C8B8D89AB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0037" y="2084918"/>
            <a:ext cx="5196319" cy="5196319"/>
          </a:xfrm>
          <a:prstGeom prst="rect">
            <a:avLst/>
          </a:prstGeom>
        </p:spPr>
      </p:pic>
      <p:sp>
        <p:nvSpPr>
          <p:cNvPr id="2" name="Titre 1">
            <a:extLst>
              <a:ext uri="{FF2B5EF4-FFF2-40B4-BE49-F238E27FC236}">
                <a16:creationId xmlns:a16="http://schemas.microsoft.com/office/drawing/2014/main" id="{02B5FE72-0960-8D44-B6C1-AD40E6A39DD4}"/>
              </a:ext>
            </a:extLst>
          </p:cNvPr>
          <p:cNvSpPr>
            <a:spLocks noGrp="1"/>
          </p:cNvSpPr>
          <p:nvPr>
            <p:ph type="title"/>
          </p:nvPr>
        </p:nvSpPr>
        <p:spPr>
          <a:xfrm>
            <a:off x="757642" y="205173"/>
            <a:ext cx="10044023" cy="877729"/>
          </a:xfrm>
        </p:spPr>
        <p:txBody>
          <a:bodyPr anchor="ctr">
            <a:normAutofit fontScale="90000"/>
          </a:bodyPr>
          <a:lstStyle/>
          <a:p>
            <a:r>
              <a:rPr lang="fr-FR" sz="4000" dirty="0"/>
              <a:t>Développement continu de grands systèmes : Très grande variabilité et vérification de cohérence</a:t>
            </a:r>
            <a:endParaRPr lang="fr-FR" sz="4000" dirty="0">
              <a:solidFill>
                <a:srgbClr val="FFFFFF"/>
              </a:solidFill>
            </a:endParaRPr>
          </a:p>
        </p:txBody>
      </p:sp>
      <p:graphicFrame>
        <p:nvGraphicFramePr>
          <p:cNvPr id="5" name="Espace réservé du contenu 2">
            <a:extLst>
              <a:ext uri="{FF2B5EF4-FFF2-40B4-BE49-F238E27FC236}">
                <a16:creationId xmlns:a16="http://schemas.microsoft.com/office/drawing/2014/main" id="{34A483AA-3888-4295-B9F9-D028A5344461}"/>
              </a:ext>
            </a:extLst>
          </p:cNvPr>
          <p:cNvGraphicFramePr>
            <a:graphicFrameLocks noGrp="1"/>
          </p:cNvGraphicFramePr>
          <p:nvPr>
            <p:ph idx="1"/>
          </p:nvPr>
        </p:nvGraphicFramePr>
        <p:xfrm>
          <a:off x="669840" y="3495821"/>
          <a:ext cx="2576567" cy="21489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Espace réservé du contenu 2">
            <a:extLst>
              <a:ext uri="{FF2B5EF4-FFF2-40B4-BE49-F238E27FC236}">
                <a16:creationId xmlns:a16="http://schemas.microsoft.com/office/drawing/2014/main" id="{12E920DC-F8D1-6E41-A559-4F52000267F7}"/>
              </a:ext>
            </a:extLst>
          </p:cNvPr>
          <p:cNvGraphicFramePr>
            <a:graphicFrameLocks/>
          </p:cNvGraphicFramePr>
          <p:nvPr>
            <p:extLst>
              <p:ext uri="{D42A27DB-BD31-4B8C-83A1-F6EECF244321}">
                <p14:modId xmlns:p14="http://schemas.microsoft.com/office/powerpoint/2010/main" val="3187637461"/>
              </p:ext>
            </p:extLst>
          </p:nvPr>
        </p:nvGraphicFramePr>
        <p:xfrm>
          <a:off x="3847682" y="1312522"/>
          <a:ext cx="4546558" cy="154479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8" name="Espace réservé du contenu 2">
            <a:extLst>
              <a:ext uri="{FF2B5EF4-FFF2-40B4-BE49-F238E27FC236}">
                <a16:creationId xmlns:a16="http://schemas.microsoft.com/office/drawing/2014/main" id="{992D9C34-99D6-2649-9E4B-1CAA5B518B35}"/>
              </a:ext>
            </a:extLst>
          </p:cNvPr>
          <p:cNvGraphicFramePr>
            <a:graphicFrameLocks/>
          </p:cNvGraphicFramePr>
          <p:nvPr/>
        </p:nvGraphicFramePr>
        <p:xfrm>
          <a:off x="1018312" y="1600392"/>
          <a:ext cx="2234339" cy="137793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0" name="Espace réservé du contenu 2">
            <a:extLst>
              <a:ext uri="{FF2B5EF4-FFF2-40B4-BE49-F238E27FC236}">
                <a16:creationId xmlns:a16="http://schemas.microsoft.com/office/drawing/2014/main" id="{0F25B101-652B-5545-88B4-D3657F009A66}"/>
              </a:ext>
            </a:extLst>
          </p:cNvPr>
          <p:cNvGraphicFramePr>
            <a:graphicFrameLocks/>
          </p:cNvGraphicFramePr>
          <p:nvPr>
            <p:extLst>
              <p:ext uri="{D42A27DB-BD31-4B8C-83A1-F6EECF244321}">
                <p14:modId xmlns:p14="http://schemas.microsoft.com/office/powerpoint/2010/main" val="1163897427"/>
              </p:ext>
            </p:extLst>
          </p:nvPr>
        </p:nvGraphicFramePr>
        <p:xfrm>
          <a:off x="8667842" y="1446996"/>
          <a:ext cx="2936907" cy="1739573"/>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7" name="Espace réservé du contenu 2">
            <a:extLst>
              <a:ext uri="{FF2B5EF4-FFF2-40B4-BE49-F238E27FC236}">
                <a16:creationId xmlns:a16="http://schemas.microsoft.com/office/drawing/2014/main" id="{25C0F427-282D-CC4E-8B96-744FEA8D8B99}"/>
              </a:ext>
            </a:extLst>
          </p:cNvPr>
          <p:cNvGraphicFramePr>
            <a:graphicFrameLocks/>
          </p:cNvGraphicFramePr>
          <p:nvPr>
            <p:extLst>
              <p:ext uri="{D42A27DB-BD31-4B8C-83A1-F6EECF244321}">
                <p14:modId xmlns:p14="http://schemas.microsoft.com/office/powerpoint/2010/main" val="2340365300"/>
              </p:ext>
            </p:extLst>
          </p:nvPr>
        </p:nvGraphicFramePr>
        <p:xfrm>
          <a:off x="8578782" y="3186569"/>
          <a:ext cx="3025967" cy="2977164"/>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3" name="Rectangle 2">
            <a:extLst>
              <a:ext uri="{FF2B5EF4-FFF2-40B4-BE49-F238E27FC236}">
                <a16:creationId xmlns:a16="http://schemas.microsoft.com/office/drawing/2014/main" id="{0F7C8FA2-DCEA-284B-A4BC-495F330EC9B3}"/>
              </a:ext>
            </a:extLst>
          </p:cNvPr>
          <p:cNvSpPr/>
          <p:nvPr/>
        </p:nvSpPr>
        <p:spPr>
          <a:xfrm>
            <a:off x="3822721" y="3518682"/>
            <a:ext cx="4546558" cy="1200329"/>
          </a:xfrm>
          <a:prstGeom prst="rect">
            <a:avLst/>
          </a:prstGeom>
        </p:spPr>
        <p:txBody>
          <a:bodyPr wrap="square">
            <a:spAutoFit/>
          </a:bodyPr>
          <a:lstStyle/>
          <a:p>
            <a:r>
              <a:rPr lang="fr-FR" b="0" i="0" dirty="0" err="1">
                <a:solidFill>
                  <a:srgbClr val="212529"/>
                </a:solidFill>
                <a:effectLst/>
                <a:latin typeface="-apple-system"/>
              </a:rPr>
              <a:t>Variability</a:t>
            </a:r>
            <a:r>
              <a:rPr lang="fr-FR" b="0" i="0" dirty="0">
                <a:solidFill>
                  <a:srgbClr val="212529"/>
                </a:solidFill>
                <a:effectLst/>
                <a:latin typeface="-apple-system"/>
              </a:rPr>
              <a:t>-Intensive Applications over </a:t>
            </a:r>
            <a:r>
              <a:rPr lang="fr-FR" b="0" i="0" dirty="0" err="1">
                <a:solidFill>
                  <a:srgbClr val="212529"/>
                </a:solidFill>
                <a:effectLst/>
                <a:latin typeface="-apple-system"/>
              </a:rPr>
              <a:t>Highly</a:t>
            </a:r>
            <a:r>
              <a:rPr lang="fr-FR" b="0" i="0" dirty="0">
                <a:solidFill>
                  <a:srgbClr val="212529"/>
                </a:solidFill>
                <a:effectLst/>
                <a:latin typeface="-apple-system"/>
              </a:rPr>
              <a:t>-Configurable </a:t>
            </a:r>
            <a:r>
              <a:rPr lang="fr-FR" b="0" i="0" dirty="0" err="1">
                <a:solidFill>
                  <a:srgbClr val="212529"/>
                </a:solidFill>
                <a:effectLst/>
                <a:latin typeface="-apple-system"/>
              </a:rPr>
              <a:t>Platforms</a:t>
            </a:r>
            <a:r>
              <a:rPr lang="fr-FR" b="0" i="0" dirty="0">
                <a:solidFill>
                  <a:srgbClr val="212529"/>
                </a:solidFill>
                <a:effectLst/>
                <a:latin typeface="-apple-system"/>
              </a:rPr>
              <a:t>: </a:t>
            </a:r>
            <a:r>
              <a:rPr lang="fr-FR" b="0" i="0" dirty="0" err="1">
                <a:solidFill>
                  <a:srgbClr val="212529"/>
                </a:solidFill>
                <a:effectLst/>
                <a:latin typeface="-apple-system"/>
              </a:rPr>
              <a:t>Early</a:t>
            </a:r>
            <a:r>
              <a:rPr lang="fr-FR" b="0" i="0" dirty="0">
                <a:solidFill>
                  <a:srgbClr val="212529"/>
                </a:solidFill>
                <a:effectLst/>
                <a:latin typeface="-apple-system"/>
              </a:rPr>
              <a:t> </a:t>
            </a:r>
            <a:r>
              <a:rPr lang="fr-FR" b="0" i="0" dirty="0" err="1">
                <a:solidFill>
                  <a:srgbClr val="212529"/>
                </a:solidFill>
                <a:effectLst/>
                <a:latin typeface="-apple-system"/>
              </a:rPr>
              <a:t>Feasibility</a:t>
            </a:r>
            <a:r>
              <a:rPr lang="fr-FR" b="0" i="0" dirty="0">
                <a:solidFill>
                  <a:srgbClr val="212529"/>
                </a:solidFill>
                <a:effectLst/>
                <a:latin typeface="-apple-system"/>
              </a:rPr>
              <a:t> and </a:t>
            </a:r>
            <a:r>
              <a:rPr lang="fr-FR" b="0" i="0" dirty="0" err="1">
                <a:solidFill>
                  <a:srgbClr val="212529"/>
                </a:solidFill>
                <a:effectLst/>
                <a:latin typeface="-apple-system"/>
              </a:rPr>
              <a:t>Optimality</a:t>
            </a:r>
            <a:r>
              <a:rPr lang="fr-FR" b="0" i="0" dirty="0">
                <a:solidFill>
                  <a:srgbClr val="212529"/>
                </a:solidFill>
                <a:effectLst/>
                <a:latin typeface="-apple-system"/>
              </a:rPr>
              <a:t> </a:t>
            </a:r>
            <a:r>
              <a:rPr lang="fr-FR" b="0" i="0" dirty="0" err="1">
                <a:solidFill>
                  <a:srgbClr val="212529"/>
                </a:solidFill>
                <a:effectLst/>
                <a:latin typeface="-apple-system"/>
              </a:rPr>
              <a:t>Analysis</a:t>
            </a:r>
            <a:r>
              <a:rPr lang="fr-FR" b="0" i="0" dirty="0">
                <a:solidFill>
                  <a:srgbClr val="212529"/>
                </a:solidFill>
                <a:effectLst/>
                <a:latin typeface="-apple-system"/>
              </a:rPr>
              <a:t> (Sami </a:t>
            </a:r>
            <a:r>
              <a:rPr lang="fr-FR" b="0" i="0" dirty="0" err="1">
                <a:solidFill>
                  <a:srgbClr val="212529"/>
                </a:solidFill>
                <a:effectLst/>
                <a:latin typeface="-apple-system"/>
              </a:rPr>
              <a:t>Lazreg</a:t>
            </a:r>
            <a:r>
              <a:rPr lang="fr-FR" b="0" i="0" dirty="0">
                <a:solidFill>
                  <a:srgbClr val="212529"/>
                </a:solidFill>
                <a:effectLst/>
                <a:latin typeface="-apple-system"/>
              </a:rPr>
              <a:t> 20, Société VISTEON)</a:t>
            </a:r>
            <a:endParaRPr lang="fr-FR" dirty="0"/>
          </a:p>
        </p:txBody>
      </p:sp>
      <p:sp>
        <p:nvSpPr>
          <p:cNvPr id="4" name="Flèche droite rayée 3">
            <a:extLst>
              <a:ext uri="{FF2B5EF4-FFF2-40B4-BE49-F238E27FC236}">
                <a16:creationId xmlns:a16="http://schemas.microsoft.com/office/drawing/2014/main" id="{B03E948F-48F8-8C4D-BF25-3DC559FD74B8}"/>
              </a:ext>
            </a:extLst>
          </p:cNvPr>
          <p:cNvSpPr/>
          <p:nvPr/>
        </p:nvSpPr>
        <p:spPr>
          <a:xfrm>
            <a:off x="4869932" y="2977236"/>
            <a:ext cx="2319867" cy="59369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AC502D4F-2998-E348-AA33-EBE193CA22E1}"/>
              </a:ext>
            </a:extLst>
          </p:cNvPr>
          <p:cNvSpPr/>
          <p:nvPr/>
        </p:nvSpPr>
        <p:spPr>
          <a:xfrm>
            <a:off x="3847682" y="5444028"/>
            <a:ext cx="4546558" cy="1200329"/>
          </a:xfrm>
          <a:prstGeom prst="rect">
            <a:avLst/>
          </a:prstGeom>
        </p:spPr>
        <p:txBody>
          <a:bodyPr wrap="square">
            <a:spAutoFit/>
          </a:bodyPr>
          <a:lstStyle/>
          <a:p>
            <a:r>
              <a:rPr lang="fr-FR" dirty="0" err="1">
                <a:solidFill>
                  <a:srgbClr val="212529"/>
                </a:solidFill>
                <a:latin typeface="-apple-system"/>
              </a:rPr>
              <a:t>Understanding</a:t>
            </a:r>
            <a:r>
              <a:rPr lang="fr-FR" dirty="0">
                <a:solidFill>
                  <a:srgbClr val="212529"/>
                </a:solidFill>
                <a:latin typeface="-apple-system"/>
              </a:rPr>
              <a:t> Large Object-</a:t>
            </a:r>
            <a:r>
              <a:rPr lang="fr-FR" dirty="0" err="1">
                <a:solidFill>
                  <a:srgbClr val="212529"/>
                </a:solidFill>
                <a:latin typeface="-apple-system"/>
              </a:rPr>
              <a:t>Oriented</a:t>
            </a:r>
            <a:r>
              <a:rPr lang="fr-FR" dirty="0">
                <a:solidFill>
                  <a:srgbClr val="212529"/>
                </a:solidFill>
                <a:latin typeface="-apple-system"/>
              </a:rPr>
              <a:t> </a:t>
            </a:r>
            <a:r>
              <a:rPr lang="fr-FR" dirty="0" err="1">
                <a:solidFill>
                  <a:srgbClr val="212529"/>
                </a:solidFill>
                <a:latin typeface="-apple-system"/>
              </a:rPr>
              <a:t>Variability</a:t>
            </a:r>
            <a:r>
              <a:rPr lang="fr-FR" dirty="0">
                <a:solidFill>
                  <a:srgbClr val="212529"/>
                </a:solidFill>
                <a:latin typeface="-apple-system"/>
              </a:rPr>
              <a:t>-Rich </a:t>
            </a:r>
            <a:r>
              <a:rPr lang="fr-FR" dirty="0" err="1">
                <a:solidFill>
                  <a:srgbClr val="212529"/>
                </a:solidFill>
                <a:latin typeface="-apple-system"/>
              </a:rPr>
              <a:t>Systems</a:t>
            </a:r>
            <a:r>
              <a:rPr lang="fr-FR" dirty="0">
                <a:solidFill>
                  <a:srgbClr val="212529"/>
                </a:solidFill>
                <a:latin typeface="-apple-system"/>
              </a:rPr>
              <a:t> by </a:t>
            </a:r>
            <a:r>
              <a:rPr lang="fr-FR" dirty="0" err="1">
                <a:solidFill>
                  <a:srgbClr val="212529"/>
                </a:solidFill>
                <a:latin typeface="-apple-system"/>
              </a:rPr>
              <a:t>Automatic</a:t>
            </a:r>
            <a:r>
              <a:rPr lang="fr-FR" dirty="0">
                <a:solidFill>
                  <a:srgbClr val="212529"/>
                </a:solidFill>
                <a:latin typeface="-apple-system"/>
              </a:rPr>
              <a:t> </a:t>
            </a:r>
            <a:r>
              <a:rPr lang="fr-FR" dirty="0" err="1">
                <a:solidFill>
                  <a:srgbClr val="212529"/>
                </a:solidFill>
                <a:latin typeface="-apple-system"/>
              </a:rPr>
              <a:t>Detection</a:t>
            </a:r>
            <a:r>
              <a:rPr lang="fr-FR" dirty="0">
                <a:solidFill>
                  <a:srgbClr val="212529"/>
                </a:solidFill>
                <a:latin typeface="-apple-system"/>
              </a:rPr>
              <a:t> of </a:t>
            </a:r>
            <a:r>
              <a:rPr lang="fr-FR" dirty="0" err="1">
                <a:solidFill>
                  <a:srgbClr val="212529"/>
                </a:solidFill>
                <a:latin typeface="-apple-system"/>
              </a:rPr>
              <a:t>Implemented</a:t>
            </a:r>
            <a:r>
              <a:rPr lang="fr-FR" dirty="0">
                <a:solidFill>
                  <a:srgbClr val="212529"/>
                </a:solidFill>
                <a:latin typeface="-apple-system"/>
              </a:rPr>
              <a:t> Variation Points (Johann Mortara 2019-2022)</a:t>
            </a:r>
            <a:endParaRPr lang="fr-FR" dirty="0"/>
          </a:p>
        </p:txBody>
      </p:sp>
      <p:sp>
        <p:nvSpPr>
          <p:cNvPr id="14" name="Flèche droite rayée 13">
            <a:extLst>
              <a:ext uri="{FF2B5EF4-FFF2-40B4-BE49-F238E27FC236}">
                <a16:creationId xmlns:a16="http://schemas.microsoft.com/office/drawing/2014/main" id="{6A9D5D54-EA31-454B-877A-7925E9D5EEAC}"/>
              </a:ext>
            </a:extLst>
          </p:cNvPr>
          <p:cNvSpPr/>
          <p:nvPr/>
        </p:nvSpPr>
        <p:spPr>
          <a:xfrm flipH="1">
            <a:off x="4556282" y="4648990"/>
            <a:ext cx="2407614" cy="666745"/>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1E14512B-20F4-5D49-98CA-C79BFA744295}"/>
              </a:ext>
            </a:extLst>
          </p:cNvPr>
          <p:cNvPicPr>
            <a:picLocks noChangeAspect="1"/>
          </p:cNvPicPr>
          <p:nvPr/>
        </p:nvPicPr>
        <p:blipFill>
          <a:blip r:embed="rId32"/>
          <a:stretch>
            <a:fillRect/>
          </a:stretch>
        </p:blipFill>
        <p:spPr>
          <a:xfrm>
            <a:off x="9529790" y="6362700"/>
            <a:ext cx="2662210" cy="421357"/>
          </a:xfrm>
          <a:prstGeom prst="rect">
            <a:avLst/>
          </a:prstGeom>
        </p:spPr>
      </p:pic>
    </p:spTree>
    <p:extLst>
      <p:ext uri="{BB962C8B-B14F-4D97-AF65-F5344CB8AC3E}">
        <p14:creationId xmlns:p14="http://schemas.microsoft.com/office/powerpoint/2010/main" val="65817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phique 20" descr="Amélioration continue avec un remplissage uni">
            <a:extLst>
              <a:ext uri="{FF2B5EF4-FFF2-40B4-BE49-F238E27FC236}">
                <a16:creationId xmlns:a16="http://schemas.microsoft.com/office/drawing/2014/main" id="{15BB9786-D9C6-2B4E-BC48-34E13AA90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30035" y="596478"/>
            <a:ext cx="2381853" cy="2381853"/>
          </a:xfrm>
          <a:prstGeom prst="rect">
            <a:avLst/>
          </a:prstGeom>
        </p:spPr>
      </p:pic>
      <p:pic>
        <p:nvPicPr>
          <p:cNvPr id="26" name="Graphique 25" descr="Flèche en cercle avec un remplissage uni">
            <a:extLst>
              <a:ext uri="{FF2B5EF4-FFF2-40B4-BE49-F238E27FC236}">
                <a16:creationId xmlns:a16="http://schemas.microsoft.com/office/drawing/2014/main" id="{2BF2FE98-83E0-C04D-B82A-B8B6BFB68C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20127" y="2084918"/>
            <a:ext cx="5196319" cy="5196319"/>
          </a:xfrm>
          <a:prstGeom prst="rect">
            <a:avLst/>
          </a:prstGeom>
        </p:spPr>
      </p:pic>
      <p:pic>
        <p:nvPicPr>
          <p:cNvPr id="25" name="Graphique 24" descr="Flèche en cercle avec un remplissage uni">
            <a:extLst>
              <a:ext uri="{FF2B5EF4-FFF2-40B4-BE49-F238E27FC236}">
                <a16:creationId xmlns:a16="http://schemas.microsoft.com/office/drawing/2014/main" id="{AE698FB3-96B4-5D41-9B45-4C8B8D89AB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0037" y="2084918"/>
            <a:ext cx="5196319" cy="5196319"/>
          </a:xfrm>
          <a:prstGeom prst="rect">
            <a:avLst/>
          </a:prstGeom>
        </p:spPr>
      </p:pic>
      <p:sp>
        <p:nvSpPr>
          <p:cNvPr id="2" name="Titre 1">
            <a:extLst>
              <a:ext uri="{FF2B5EF4-FFF2-40B4-BE49-F238E27FC236}">
                <a16:creationId xmlns:a16="http://schemas.microsoft.com/office/drawing/2014/main" id="{02B5FE72-0960-8D44-B6C1-AD40E6A39DD4}"/>
              </a:ext>
            </a:extLst>
          </p:cNvPr>
          <p:cNvSpPr>
            <a:spLocks noGrp="1"/>
          </p:cNvSpPr>
          <p:nvPr>
            <p:ph type="title"/>
          </p:nvPr>
        </p:nvSpPr>
        <p:spPr>
          <a:xfrm>
            <a:off x="757642" y="205173"/>
            <a:ext cx="10044023" cy="877729"/>
          </a:xfrm>
        </p:spPr>
        <p:txBody>
          <a:bodyPr anchor="ctr">
            <a:normAutofit fontScale="90000"/>
          </a:bodyPr>
          <a:lstStyle/>
          <a:p>
            <a:r>
              <a:rPr lang="fr-FR" sz="4000" dirty="0"/>
              <a:t>Développement continu de grands systèmes : Justifier des « bonnes » pratiques</a:t>
            </a:r>
            <a:endParaRPr lang="fr-FR" sz="4000" dirty="0">
              <a:solidFill>
                <a:srgbClr val="FFFFFF"/>
              </a:solidFill>
            </a:endParaRPr>
          </a:p>
        </p:txBody>
      </p:sp>
      <p:graphicFrame>
        <p:nvGraphicFramePr>
          <p:cNvPr id="5" name="Espace réservé du contenu 2">
            <a:extLst>
              <a:ext uri="{FF2B5EF4-FFF2-40B4-BE49-F238E27FC236}">
                <a16:creationId xmlns:a16="http://schemas.microsoft.com/office/drawing/2014/main" id="{34A483AA-3888-4295-B9F9-D028A5344461}"/>
              </a:ext>
            </a:extLst>
          </p:cNvPr>
          <p:cNvGraphicFramePr>
            <a:graphicFrameLocks noGrp="1"/>
          </p:cNvGraphicFramePr>
          <p:nvPr>
            <p:ph idx="1"/>
          </p:nvPr>
        </p:nvGraphicFramePr>
        <p:xfrm>
          <a:off x="669840" y="3495821"/>
          <a:ext cx="2576567" cy="21489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Espace réservé du contenu 2">
            <a:extLst>
              <a:ext uri="{FF2B5EF4-FFF2-40B4-BE49-F238E27FC236}">
                <a16:creationId xmlns:a16="http://schemas.microsoft.com/office/drawing/2014/main" id="{12E920DC-F8D1-6E41-A559-4F52000267F7}"/>
              </a:ext>
            </a:extLst>
          </p:cNvPr>
          <p:cNvGraphicFramePr>
            <a:graphicFrameLocks/>
          </p:cNvGraphicFramePr>
          <p:nvPr>
            <p:extLst>
              <p:ext uri="{D42A27DB-BD31-4B8C-83A1-F6EECF244321}">
                <p14:modId xmlns:p14="http://schemas.microsoft.com/office/powerpoint/2010/main" val="2619453629"/>
              </p:ext>
            </p:extLst>
          </p:nvPr>
        </p:nvGraphicFramePr>
        <p:xfrm>
          <a:off x="3847682" y="1312522"/>
          <a:ext cx="4546558" cy="154479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8" name="Espace réservé du contenu 2">
            <a:extLst>
              <a:ext uri="{FF2B5EF4-FFF2-40B4-BE49-F238E27FC236}">
                <a16:creationId xmlns:a16="http://schemas.microsoft.com/office/drawing/2014/main" id="{992D9C34-99D6-2649-9E4B-1CAA5B518B35}"/>
              </a:ext>
            </a:extLst>
          </p:cNvPr>
          <p:cNvGraphicFramePr>
            <a:graphicFrameLocks/>
          </p:cNvGraphicFramePr>
          <p:nvPr/>
        </p:nvGraphicFramePr>
        <p:xfrm>
          <a:off x="1018312" y="1600392"/>
          <a:ext cx="2234339" cy="137793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0" name="Espace réservé du contenu 2">
            <a:extLst>
              <a:ext uri="{FF2B5EF4-FFF2-40B4-BE49-F238E27FC236}">
                <a16:creationId xmlns:a16="http://schemas.microsoft.com/office/drawing/2014/main" id="{0F25B101-652B-5545-88B4-D3657F009A66}"/>
              </a:ext>
            </a:extLst>
          </p:cNvPr>
          <p:cNvGraphicFramePr>
            <a:graphicFrameLocks/>
          </p:cNvGraphicFramePr>
          <p:nvPr>
            <p:extLst>
              <p:ext uri="{D42A27DB-BD31-4B8C-83A1-F6EECF244321}">
                <p14:modId xmlns:p14="http://schemas.microsoft.com/office/powerpoint/2010/main" val="1981287537"/>
              </p:ext>
            </p:extLst>
          </p:nvPr>
        </p:nvGraphicFramePr>
        <p:xfrm>
          <a:off x="8667842" y="1446996"/>
          <a:ext cx="2936907" cy="1739573"/>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7" name="Espace réservé du contenu 2">
            <a:extLst>
              <a:ext uri="{FF2B5EF4-FFF2-40B4-BE49-F238E27FC236}">
                <a16:creationId xmlns:a16="http://schemas.microsoft.com/office/drawing/2014/main" id="{25C0F427-282D-CC4E-8B96-744FEA8D8B99}"/>
              </a:ext>
            </a:extLst>
          </p:cNvPr>
          <p:cNvGraphicFramePr>
            <a:graphicFrameLocks/>
          </p:cNvGraphicFramePr>
          <p:nvPr>
            <p:extLst>
              <p:ext uri="{D42A27DB-BD31-4B8C-83A1-F6EECF244321}">
                <p14:modId xmlns:p14="http://schemas.microsoft.com/office/powerpoint/2010/main" val="2481066216"/>
              </p:ext>
            </p:extLst>
          </p:nvPr>
        </p:nvGraphicFramePr>
        <p:xfrm>
          <a:off x="8578782" y="3186569"/>
          <a:ext cx="3025967" cy="2977164"/>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3" name="Rectangle 2">
            <a:extLst>
              <a:ext uri="{FF2B5EF4-FFF2-40B4-BE49-F238E27FC236}">
                <a16:creationId xmlns:a16="http://schemas.microsoft.com/office/drawing/2014/main" id="{0F7C8FA2-DCEA-284B-A4BC-495F330EC9B3}"/>
              </a:ext>
            </a:extLst>
          </p:cNvPr>
          <p:cNvSpPr/>
          <p:nvPr/>
        </p:nvSpPr>
        <p:spPr>
          <a:xfrm>
            <a:off x="3835201" y="3352756"/>
            <a:ext cx="4312337" cy="1477328"/>
          </a:xfrm>
          <a:prstGeom prst="rect">
            <a:avLst/>
          </a:prstGeom>
        </p:spPr>
        <p:txBody>
          <a:bodyPr wrap="square">
            <a:spAutoFit/>
          </a:bodyPr>
          <a:lstStyle/>
          <a:p>
            <a:r>
              <a:rPr lang="fr-FR" dirty="0"/>
              <a:t>Support of Justification </a:t>
            </a:r>
            <a:r>
              <a:rPr lang="fr-FR" dirty="0" err="1"/>
              <a:t>Elicitation</a:t>
            </a:r>
            <a:r>
              <a:rPr lang="fr-FR" dirty="0"/>
              <a:t>: </a:t>
            </a:r>
          </a:p>
          <a:p>
            <a:r>
              <a:rPr lang="fr-FR" b="0" i="0" dirty="0">
                <a:solidFill>
                  <a:srgbClr val="212529"/>
                </a:solidFill>
                <a:effectLst/>
                <a:latin typeface="-apple-system"/>
              </a:rPr>
              <a:t>(Clément </a:t>
            </a:r>
            <a:r>
              <a:rPr lang="fr-FR" b="0" i="0" dirty="0" err="1">
                <a:solidFill>
                  <a:srgbClr val="212529"/>
                </a:solidFill>
                <a:effectLst/>
                <a:latin typeface="-apple-system"/>
              </a:rPr>
              <a:t>Duffau</a:t>
            </a:r>
            <a:r>
              <a:rPr lang="fr-FR" b="0" i="0" dirty="0">
                <a:solidFill>
                  <a:srgbClr val="212529"/>
                </a:solidFill>
                <a:effectLst/>
                <a:latin typeface="-apple-system"/>
              </a:rPr>
              <a:t> 19, société AXONIC)</a:t>
            </a:r>
          </a:p>
          <a:p>
            <a:endParaRPr lang="fr-FR" dirty="0">
              <a:solidFill>
                <a:srgbClr val="212529"/>
              </a:solidFill>
              <a:latin typeface="-apple-system"/>
            </a:endParaRPr>
          </a:p>
          <a:p>
            <a:r>
              <a:rPr lang="fr-FR" dirty="0">
                <a:solidFill>
                  <a:srgbClr val="212529"/>
                </a:solidFill>
                <a:latin typeface="-apple-system"/>
              </a:rPr>
              <a:t>Justifications </a:t>
            </a:r>
            <a:r>
              <a:rPr lang="fr-FR" dirty="0" err="1">
                <a:solidFill>
                  <a:srgbClr val="212529"/>
                </a:solidFill>
                <a:latin typeface="-apple-system"/>
              </a:rPr>
              <a:t>within</a:t>
            </a:r>
            <a:r>
              <a:rPr lang="fr-FR" dirty="0">
                <a:solidFill>
                  <a:srgbClr val="212529"/>
                </a:solidFill>
                <a:latin typeface="-apple-system"/>
              </a:rPr>
              <a:t> the </a:t>
            </a:r>
            <a:r>
              <a:rPr lang="fr-FR" dirty="0" err="1">
                <a:solidFill>
                  <a:srgbClr val="212529"/>
                </a:solidFill>
                <a:latin typeface="-apple-system"/>
              </a:rPr>
              <a:t>integration</a:t>
            </a:r>
            <a:r>
              <a:rPr lang="fr-FR" dirty="0">
                <a:solidFill>
                  <a:srgbClr val="212529"/>
                </a:solidFill>
                <a:latin typeface="-apple-system"/>
              </a:rPr>
              <a:t> </a:t>
            </a:r>
            <a:r>
              <a:rPr lang="fr-FR" dirty="0" err="1">
                <a:solidFill>
                  <a:srgbClr val="212529"/>
                </a:solidFill>
                <a:latin typeface="-apple-system"/>
              </a:rPr>
              <a:t>process</a:t>
            </a:r>
            <a:r>
              <a:rPr lang="fr-FR" dirty="0">
                <a:solidFill>
                  <a:srgbClr val="212529"/>
                </a:solidFill>
                <a:latin typeface="-apple-system"/>
              </a:rPr>
              <a:t> (été 20, avec Sébastien </a:t>
            </a:r>
            <a:r>
              <a:rPr lang="fr-FR" dirty="0" err="1">
                <a:solidFill>
                  <a:srgbClr val="212529"/>
                </a:solidFill>
                <a:latin typeface="-apple-system"/>
              </a:rPr>
              <a:t>Mosser</a:t>
            </a:r>
            <a:r>
              <a:rPr lang="fr-FR" dirty="0">
                <a:solidFill>
                  <a:srgbClr val="212529"/>
                </a:solidFill>
                <a:latin typeface="-apple-system"/>
              </a:rPr>
              <a:t>)</a:t>
            </a:r>
            <a:endParaRPr lang="fr-FR" dirty="0"/>
          </a:p>
        </p:txBody>
      </p:sp>
      <p:sp>
        <p:nvSpPr>
          <p:cNvPr id="6" name="Double flèche horizontale 5">
            <a:extLst>
              <a:ext uri="{FF2B5EF4-FFF2-40B4-BE49-F238E27FC236}">
                <a16:creationId xmlns:a16="http://schemas.microsoft.com/office/drawing/2014/main" id="{F5DCEC4E-E688-AA4F-B4A5-4CAB337C6D0D}"/>
              </a:ext>
            </a:extLst>
          </p:cNvPr>
          <p:cNvSpPr/>
          <p:nvPr/>
        </p:nvSpPr>
        <p:spPr>
          <a:xfrm>
            <a:off x="5058892" y="2885908"/>
            <a:ext cx="1781908" cy="34583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9EC1A007-E4A9-EA4A-9289-886B64CD7BA5}"/>
              </a:ext>
            </a:extLst>
          </p:cNvPr>
          <p:cNvPicPr>
            <a:picLocks noChangeAspect="1"/>
          </p:cNvPicPr>
          <p:nvPr/>
        </p:nvPicPr>
        <p:blipFill>
          <a:blip r:embed="rId32"/>
          <a:stretch>
            <a:fillRect/>
          </a:stretch>
        </p:blipFill>
        <p:spPr>
          <a:xfrm>
            <a:off x="9220199" y="6559279"/>
            <a:ext cx="1485900" cy="228600"/>
          </a:xfrm>
          <a:prstGeom prst="rect">
            <a:avLst/>
          </a:prstGeom>
        </p:spPr>
      </p:pic>
      <p:pic>
        <p:nvPicPr>
          <p:cNvPr id="14" name="Image 13">
            <a:extLst>
              <a:ext uri="{FF2B5EF4-FFF2-40B4-BE49-F238E27FC236}">
                <a16:creationId xmlns:a16="http://schemas.microsoft.com/office/drawing/2014/main" id="{3139B5FD-AF99-EB42-932B-4DDF1BC3E425}"/>
              </a:ext>
            </a:extLst>
          </p:cNvPr>
          <p:cNvPicPr>
            <a:picLocks noChangeAspect="1"/>
          </p:cNvPicPr>
          <p:nvPr/>
        </p:nvPicPr>
        <p:blipFill>
          <a:blip r:embed="rId33"/>
          <a:stretch>
            <a:fillRect/>
          </a:stretch>
        </p:blipFill>
        <p:spPr>
          <a:xfrm>
            <a:off x="10706099" y="6516533"/>
            <a:ext cx="1485901" cy="314093"/>
          </a:xfrm>
          <a:prstGeom prst="rect">
            <a:avLst/>
          </a:prstGeom>
        </p:spPr>
      </p:pic>
    </p:spTree>
    <p:extLst>
      <p:ext uri="{BB962C8B-B14F-4D97-AF65-F5344CB8AC3E}">
        <p14:creationId xmlns:p14="http://schemas.microsoft.com/office/powerpoint/2010/main" val="203065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phique 20" descr="Amélioration continue avec un remplissage uni">
            <a:extLst>
              <a:ext uri="{FF2B5EF4-FFF2-40B4-BE49-F238E27FC236}">
                <a16:creationId xmlns:a16="http://schemas.microsoft.com/office/drawing/2014/main" id="{15BB9786-D9C6-2B4E-BC48-34E13AA906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30035" y="596478"/>
            <a:ext cx="2381853" cy="2381853"/>
          </a:xfrm>
          <a:prstGeom prst="rect">
            <a:avLst/>
          </a:prstGeom>
        </p:spPr>
      </p:pic>
      <p:pic>
        <p:nvPicPr>
          <p:cNvPr id="26" name="Graphique 25" descr="Flèche en cercle avec un remplissage uni">
            <a:extLst>
              <a:ext uri="{FF2B5EF4-FFF2-40B4-BE49-F238E27FC236}">
                <a16:creationId xmlns:a16="http://schemas.microsoft.com/office/drawing/2014/main" id="{2BF2FE98-83E0-C04D-B82A-B8B6BFB68C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20127" y="2084918"/>
            <a:ext cx="5196319" cy="5196319"/>
          </a:xfrm>
          <a:prstGeom prst="rect">
            <a:avLst/>
          </a:prstGeom>
        </p:spPr>
      </p:pic>
      <p:pic>
        <p:nvPicPr>
          <p:cNvPr id="25" name="Graphique 24" descr="Flèche en cercle avec un remplissage uni">
            <a:extLst>
              <a:ext uri="{FF2B5EF4-FFF2-40B4-BE49-F238E27FC236}">
                <a16:creationId xmlns:a16="http://schemas.microsoft.com/office/drawing/2014/main" id="{AE698FB3-96B4-5D41-9B45-4C8B8D89AB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0037" y="2084918"/>
            <a:ext cx="5196319" cy="5196319"/>
          </a:xfrm>
          <a:prstGeom prst="rect">
            <a:avLst/>
          </a:prstGeom>
        </p:spPr>
      </p:pic>
      <p:sp>
        <p:nvSpPr>
          <p:cNvPr id="2" name="Titre 1">
            <a:extLst>
              <a:ext uri="{FF2B5EF4-FFF2-40B4-BE49-F238E27FC236}">
                <a16:creationId xmlns:a16="http://schemas.microsoft.com/office/drawing/2014/main" id="{02B5FE72-0960-8D44-B6C1-AD40E6A39DD4}"/>
              </a:ext>
            </a:extLst>
          </p:cNvPr>
          <p:cNvSpPr>
            <a:spLocks noGrp="1"/>
          </p:cNvSpPr>
          <p:nvPr>
            <p:ph type="title"/>
          </p:nvPr>
        </p:nvSpPr>
        <p:spPr>
          <a:xfrm>
            <a:off x="757642" y="205173"/>
            <a:ext cx="10044023" cy="877729"/>
          </a:xfrm>
        </p:spPr>
        <p:txBody>
          <a:bodyPr anchor="ctr">
            <a:normAutofit fontScale="90000"/>
          </a:bodyPr>
          <a:lstStyle/>
          <a:p>
            <a:r>
              <a:rPr lang="fr-FR" sz="4000" dirty="0"/>
              <a:t>Développement continu de grands systèmes : </a:t>
            </a:r>
            <a:r>
              <a:rPr lang="fr-FR" sz="4000" dirty="0" err="1"/>
              <a:t>Mastering</a:t>
            </a:r>
            <a:r>
              <a:rPr lang="fr-FR" sz="4000" dirty="0"/>
              <a:t> ML practices</a:t>
            </a:r>
            <a:endParaRPr lang="fr-FR" sz="4000" dirty="0">
              <a:solidFill>
                <a:srgbClr val="FFFFFF"/>
              </a:solidFill>
            </a:endParaRPr>
          </a:p>
        </p:txBody>
      </p:sp>
      <p:graphicFrame>
        <p:nvGraphicFramePr>
          <p:cNvPr id="5" name="Espace réservé du contenu 2">
            <a:extLst>
              <a:ext uri="{FF2B5EF4-FFF2-40B4-BE49-F238E27FC236}">
                <a16:creationId xmlns:a16="http://schemas.microsoft.com/office/drawing/2014/main" id="{34A483AA-3888-4295-B9F9-D028A5344461}"/>
              </a:ext>
            </a:extLst>
          </p:cNvPr>
          <p:cNvGraphicFramePr>
            <a:graphicFrameLocks noGrp="1"/>
          </p:cNvGraphicFramePr>
          <p:nvPr>
            <p:ph idx="1"/>
          </p:nvPr>
        </p:nvGraphicFramePr>
        <p:xfrm>
          <a:off x="669840" y="3495821"/>
          <a:ext cx="2576567" cy="21489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7" name="Espace réservé du contenu 2">
            <a:extLst>
              <a:ext uri="{FF2B5EF4-FFF2-40B4-BE49-F238E27FC236}">
                <a16:creationId xmlns:a16="http://schemas.microsoft.com/office/drawing/2014/main" id="{12E920DC-F8D1-6E41-A559-4F52000267F7}"/>
              </a:ext>
            </a:extLst>
          </p:cNvPr>
          <p:cNvGraphicFramePr>
            <a:graphicFrameLocks/>
          </p:cNvGraphicFramePr>
          <p:nvPr>
            <p:extLst>
              <p:ext uri="{D42A27DB-BD31-4B8C-83A1-F6EECF244321}">
                <p14:modId xmlns:p14="http://schemas.microsoft.com/office/powerpoint/2010/main" val="787803859"/>
              </p:ext>
            </p:extLst>
          </p:nvPr>
        </p:nvGraphicFramePr>
        <p:xfrm>
          <a:off x="3847682" y="1312522"/>
          <a:ext cx="4546558" cy="154479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8" name="Espace réservé du contenu 2">
            <a:extLst>
              <a:ext uri="{FF2B5EF4-FFF2-40B4-BE49-F238E27FC236}">
                <a16:creationId xmlns:a16="http://schemas.microsoft.com/office/drawing/2014/main" id="{992D9C34-99D6-2649-9E4B-1CAA5B518B35}"/>
              </a:ext>
            </a:extLst>
          </p:cNvPr>
          <p:cNvGraphicFramePr>
            <a:graphicFrameLocks/>
          </p:cNvGraphicFramePr>
          <p:nvPr/>
        </p:nvGraphicFramePr>
        <p:xfrm>
          <a:off x="1018312" y="1600392"/>
          <a:ext cx="2234339" cy="137793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0" name="Espace réservé du contenu 2">
            <a:extLst>
              <a:ext uri="{FF2B5EF4-FFF2-40B4-BE49-F238E27FC236}">
                <a16:creationId xmlns:a16="http://schemas.microsoft.com/office/drawing/2014/main" id="{0F25B101-652B-5545-88B4-D3657F009A66}"/>
              </a:ext>
            </a:extLst>
          </p:cNvPr>
          <p:cNvGraphicFramePr>
            <a:graphicFrameLocks/>
          </p:cNvGraphicFramePr>
          <p:nvPr>
            <p:extLst>
              <p:ext uri="{D42A27DB-BD31-4B8C-83A1-F6EECF244321}">
                <p14:modId xmlns:p14="http://schemas.microsoft.com/office/powerpoint/2010/main" val="211944321"/>
              </p:ext>
            </p:extLst>
          </p:nvPr>
        </p:nvGraphicFramePr>
        <p:xfrm>
          <a:off x="8667842" y="1446996"/>
          <a:ext cx="2936907" cy="1739573"/>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7" name="Espace réservé du contenu 2">
            <a:extLst>
              <a:ext uri="{FF2B5EF4-FFF2-40B4-BE49-F238E27FC236}">
                <a16:creationId xmlns:a16="http://schemas.microsoft.com/office/drawing/2014/main" id="{25C0F427-282D-CC4E-8B96-744FEA8D8B99}"/>
              </a:ext>
            </a:extLst>
          </p:cNvPr>
          <p:cNvGraphicFramePr>
            <a:graphicFrameLocks/>
          </p:cNvGraphicFramePr>
          <p:nvPr>
            <p:extLst>
              <p:ext uri="{D42A27DB-BD31-4B8C-83A1-F6EECF244321}">
                <p14:modId xmlns:p14="http://schemas.microsoft.com/office/powerpoint/2010/main" val="4125719777"/>
              </p:ext>
            </p:extLst>
          </p:nvPr>
        </p:nvGraphicFramePr>
        <p:xfrm>
          <a:off x="8578782" y="3186569"/>
          <a:ext cx="3025967" cy="2977164"/>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3" name="Rectangle 2">
            <a:extLst>
              <a:ext uri="{FF2B5EF4-FFF2-40B4-BE49-F238E27FC236}">
                <a16:creationId xmlns:a16="http://schemas.microsoft.com/office/drawing/2014/main" id="{0F7C8FA2-DCEA-284B-A4BC-495F330EC9B3}"/>
              </a:ext>
            </a:extLst>
          </p:cNvPr>
          <p:cNvSpPr/>
          <p:nvPr/>
        </p:nvSpPr>
        <p:spPr>
          <a:xfrm>
            <a:off x="3835201" y="3352756"/>
            <a:ext cx="4743581" cy="3139321"/>
          </a:xfrm>
          <a:prstGeom prst="rect">
            <a:avLst/>
          </a:prstGeom>
        </p:spPr>
        <p:txBody>
          <a:bodyPr wrap="square">
            <a:spAutoFit/>
          </a:bodyPr>
          <a:lstStyle/>
          <a:p>
            <a:r>
              <a:rPr lang="fr-FR" dirty="0"/>
              <a:t>ML Workflows portfolio: </a:t>
            </a:r>
            <a:r>
              <a:rPr lang="fr-FR" dirty="0" err="1"/>
              <a:t>problem</a:t>
            </a:r>
            <a:r>
              <a:rPr lang="fr-FR" dirty="0"/>
              <a:t> identification </a:t>
            </a:r>
            <a:r>
              <a:rPr lang="fr-FR" dirty="0" err="1"/>
              <a:t>through</a:t>
            </a:r>
            <a:r>
              <a:rPr lang="fr-FR" dirty="0"/>
              <a:t> SPL and </a:t>
            </a:r>
            <a:r>
              <a:rPr lang="fr-FR" dirty="0" err="1"/>
              <a:t>meta-learning</a:t>
            </a:r>
            <a:r>
              <a:rPr lang="fr-FR" dirty="0"/>
              <a:t> </a:t>
            </a:r>
            <a:r>
              <a:rPr lang="fr-FR" dirty="0" err="1"/>
              <a:t>approaches</a:t>
            </a:r>
            <a:r>
              <a:rPr lang="fr-FR" dirty="0"/>
              <a:t> (ROCKFLOWS 2016 -&gt; …)(http://rockflows.i3s.unice.fr/)</a:t>
            </a:r>
          </a:p>
          <a:p>
            <a:endParaRPr lang="fr-FR" b="0" i="0" dirty="0">
              <a:solidFill>
                <a:srgbClr val="212529"/>
              </a:solidFill>
              <a:effectLst/>
              <a:latin typeface="-apple-system"/>
            </a:endParaRPr>
          </a:p>
          <a:p>
            <a:r>
              <a:rPr lang="fr-FR" b="0" i="0" dirty="0" err="1">
                <a:solidFill>
                  <a:srgbClr val="212529"/>
                </a:solidFill>
                <a:effectLst/>
                <a:latin typeface="-apple-system"/>
              </a:rPr>
              <a:t>Anomaly</a:t>
            </a:r>
            <a:r>
              <a:rPr lang="fr-FR" b="0" i="0" dirty="0">
                <a:solidFill>
                  <a:srgbClr val="212529"/>
                </a:solidFill>
                <a:effectLst/>
                <a:latin typeface="-apple-system"/>
              </a:rPr>
              <a:t> </a:t>
            </a:r>
            <a:r>
              <a:rPr lang="fr-FR" b="0" i="0" dirty="0" err="1">
                <a:solidFill>
                  <a:srgbClr val="212529"/>
                </a:solidFill>
                <a:effectLst/>
                <a:latin typeface="-apple-system"/>
              </a:rPr>
              <a:t>detection</a:t>
            </a:r>
            <a:r>
              <a:rPr lang="fr-FR" b="0" i="0" dirty="0">
                <a:solidFill>
                  <a:srgbClr val="212529"/>
                </a:solidFill>
                <a:effectLst/>
                <a:latin typeface="-apple-system"/>
              </a:rPr>
              <a:t> in time </a:t>
            </a:r>
            <a:r>
              <a:rPr lang="fr-FR" b="0" i="0" dirty="0" err="1">
                <a:solidFill>
                  <a:srgbClr val="212529"/>
                </a:solidFill>
                <a:effectLst/>
                <a:latin typeface="-apple-system"/>
              </a:rPr>
              <a:t>series</a:t>
            </a:r>
            <a:r>
              <a:rPr lang="fr-FR" b="0" i="0" dirty="0">
                <a:solidFill>
                  <a:srgbClr val="212529"/>
                </a:solidFill>
                <a:effectLst/>
                <a:latin typeface="-apple-system"/>
              </a:rPr>
              <a:t>: </a:t>
            </a:r>
            <a:r>
              <a:rPr lang="fr-FR" b="0" i="0" dirty="0" err="1">
                <a:solidFill>
                  <a:srgbClr val="212529"/>
                </a:solidFill>
                <a:effectLst/>
                <a:latin typeface="-apple-system"/>
              </a:rPr>
              <a:t>what</a:t>
            </a:r>
            <a:r>
              <a:rPr lang="fr-FR" b="0" i="0" dirty="0">
                <a:solidFill>
                  <a:srgbClr val="212529"/>
                </a:solidFill>
                <a:effectLst/>
                <a:latin typeface="-apple-system"/>
              </a:rPr>
              <a:t> are the </a:t>
            </a:r>
            <a:r>
              <a:rPr lang="fr-FR" b="0" i="0" dirty="0" err="1">
                <a:solidFill>
                  <a:srgbClr val="212529"/>
                </a:solidFill>
                <a:effectLst/>
                <a:latin typeface="-apple-system"/>
              </a:rPr>
              <a:t>requirements</a:t>
            </a:r>
            <a:r>
              <a:rPr lang="fr-FR" b="0" i="0" dirty="0">
                <a:solidFill>
                  <a:srgbClr val="212529"/>
                </a:solidFill>
                <a:effectLst/>
                <a:latin typeface="-apple-system"/>
              </a:rPr>
              <a:t> </a:t>
            </a:r>
            <a:r>
              <a:rPr lang="fr-FR" b="0" i="0" dirty="0" err="1">
                <a:solidFill>
                  <a:srgbClr val="212529"/>
                </a:solidFill>
                <a:effectLst/>
                <a:latin typeface="-apple-system"/>
              </a:rPr>
              <a:t>that</a:t>
            </a:r>
            <a:r>
              <a:rPr lang="fr-FR" b="0" i="0" dirty="0">
                <a:solidFill>
                  <a:srgbClr val="212529"/>
                </a:solidFill>
                <a:effectLst/>
                <a:latin typeface="-apple-system"/>
              </a:rPr>
              <a:t> drive the </a:t>
            </a:r>
            <a:r>
              <a:rPr lang="fr-FR" b="0" i="0" dirty="0" err="1">
                <a:solidFill>
                  <a:srgbClr val="212529"/>
                </a:solidFill>
                <a:effectLst/>
                <a:latin typeface="-apple-system"/>
              </a:rPr>
              <a:t>choice</a:t>
            </a:r>
            <a:r>
              <a:rPr lang="fr-FR" b="0" i="0" dirty="0">
                <a:solidFill>
                  <a:srgbClr val="212529"/>
                </a:solidFill>
                <a:effectLst/>
                <a:latin typeface="-apple-system"/>
              </a:rPr>
              <a:t> of the best workflow? How to </a:t>
            </a:r>
            <a:r>
              <a:rPr lang="fr-FR" b="0" i="0" dirty="0" err="1">
                <a:solidFill>
                  <a:srgbClr val="212529"/>
                </a:solidFill>
                <a:effectLst/>
                <a:latin typeface="-apple-system"/>
              </a:rPr>
              <a:t>learn</a:t>
            </a:r>
            <a:r>
              <a:rPr lang="fr-FR" b="0" i="0" dirty="0">
                <a:solidFill>
                  <a:srgbClr val="212529"/>
                </a:solidFill>
                <a:effectLst/>
                <a:latin typeface="-apple-system"/>
              </a:rPr>
              <a:t> </a:t>
            </a:r>
            <a:r>
              <a:rPr lang="fr-FR" b="0" i="0" dirty="0" err="1">
                <a:solidFill>
                  <a:srgbClr val="212529"/>
                </a:solidFill>
                <a:effectLst/>
                <a:latin typeface="-apple-system"/>
              </a:rPr>
              <a:t>from</a:t>
            </a:r>
            <a:r>
              <a:rPr lang="fr-FR" b="0" i="0" dirty="0">
                <a:solidFill>
                  <a:srgbClr val="212529"/>
                </a:solidFill>
                <a:effectLst/>
                <a:latin typeface="-apple-system"/>
              </a:rPr>
              <a:t> apparent contradictions?(Yassine El AMRAOUI, 21-&gt; 24 société EZAKO)</a:t>
            </a:r>
          </a:p>
          <a:p>
            <a:endParaRPr lang="fr-FR" b="0" i="0" dirty="0">
              <a:solidFill>
                <a:srgbClr val="212529"/>
              </a:solidFill>
              <a:effectLst/>
              <a:latin typeface="-apple-system"/>
            </a:endParaRPr>
          </a:p>
        </p:txBody>
      </p:sp>
      <p:sp>
        <p:nvSpPr>
          <p:cNvPr id="6" name="Double flèche horizontale 5">
            <a:extLst>
              <a:ext uri="{FF2B5EF4-FFF2-40B4-BE49-F238E27FC236}">
                <a16:creationId xmlns:a16="http://schemas.microsoft.com/office/drawing/2014/main" id="{F5DCEC4E-E688-AA4F-B4A5-4CAB337C6D0D}"/>
              </a:ext>
            </a:extLst>
          </p:cNvPr>
          <p:cNvSpPr/>
          <p:nvPr/>
        </p:nvSpPr>
        <p:spPr>
          <a:xfrm>
            <a:off x="5058892" y="2885908"/>
            <a:ext cx="1781908" cy="34583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D2778D06-F0B3-C340-933C-E37A88D8495E}"/>
              </a:ext>
            </a:extLst>
          </p:cNvPr>
          <p:cNvPicPr>
            <a:picLocks noChangeAspect="1"/>
          </p:cNvPicPr>
          <p:nvPr/>
        </p:nvPicPr>
        <p:blipFill>
          <a:blip r:embed="rId32"/>
          <a:stretch>
            <a:fillRect/>
          </a:stretch>
        </p:blipFill>
        <p:spPr>
          <a:xfrm>
            <a:off x="10465336" y="6339563"/>
            <a:ext cx="1726664" cy="495414"/>
          </a:xfrm>
          <a:prstGeom prst="rect">
            <a:avLst/>
          </a:prstGeom>
        </p:spPr>
      </p:pic>
      <p:pic>
        <p:nvPicPr>
          <p:cNvPr id="7" name="Image 6">
            <a:extLst>
              <a:ext uri="{FF2B5EF4-FFF2-40B4-BE49-F238E27FC236}">
                <a16:creationId xmlns:a16="http://schemas.microsoft.com/office/drawing/2014/main" id="{E6CB41D5-D50E-5E48-A219-037000F09EDE}"/>
              </a:ext>
            </a:extLst>
          </p:cNvPr>
          <p:cNvPicPr>
            <a:picLocks noChangeAspect="1"/>
          </p:cNvPicPr>
          <p:nvPr/>
        </p:nvPicPr>
        <p:blipFill>
          <a:blip r:embed="rId33"/>
          <a:stretch>
            <a:fillRect/>
          </a:stretch>
        </p:blipFill>
        <p:spPr>
          <a:xfrm>
            <a:off x="7959420" y="6339563"/>
            <a:ext cx="2343689" cy="495414"/>
          </a:xfrm>
          <a:prstGeom prst="rect">
            <a:avLst/>
          </a:prstGeom>
        </p:spPr>
      </p:pic>
    </p:spTree>
    <p:extLst>
      <p:ext uri="{BB962C8B-B14F-4D97-AF65-F5344CB8AC3E}">
        <p14:creationId xmlns:p14="http://schemas.microsoft.com/office/powerpoint/2010/main" val="279110386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782</Words>
  <Application>Microsoft Macintosh PowerPoint</Application>
  <PresentationFormat>Grand écran</PresentationFormat>
  <Paragraphs>104</Paragraphs>
  <Slides>6</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-apple-system</vt:lpstr>
      <vt:lpstr>Arial</vt:lpstr>
      <vt:lpstr>Calibri</vt:lpstr>
      <vt:lpstr>Calibri Light</vt:lpstr>
      <vt:lpstr>Thème Office</vt:lpstr>
      <vt:lpstr> Equipe SPARKS  groupe MUSCAT*  Focus sur l’IE :  Requirements in action</vt:lpstr>
      <vt:lpstr>Développement continu de grands systèmes</vt:lpstr>
      <vt:lpstr>Développement continu de grands systèmes : systématiser les interactions entre exigences et toutes les étapes du Dev+Ops</vt:lpstr>
      <vt:lpstr>Développement continu de grands systèmes : Très grande variabilité et vérification de cohérence</vt:lpstr>
      <vt:lpstr>Développement continu de grands systèmes : Justifier des « bonnes » pratiques</vt:lpstr>
      <vt:lpstr>Développement continu de grands systèmes : Mastering ML practices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in Action</dc:title>
  <dc:creator>Mireille Blay</dc:creator>
  <cp:lastModifiedBy>Mireille Blay</cp:lastModifiedBy>
  <cp:revision>73</cp:revision>
  <dcterms:created xsi:type="dcterms:W3CDTF">2021-05-27T05:52:17Z</dcterms:created>
  <dcterms:modified xsi:type="dcterms:W3CDTF">2021-05-28T06:45:39Z</dcterms:modified>
</cp:coreProperties>
</file>