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3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821075-4EB3-394A-8C27-C9BCA5DB5DDD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89D5D6-52CB-F74E-A953-0894A7D6C1FB}">
      <dgm:prSet phldrT="[Text]"/>
      <dgm:spPr/>
      <dgm:t>
        <a:bodyPr/>
        <a:lstStyle/>
        <a:p>
          <a:r>
            <a:rPr lang="en-US" dirty="0" smtClean="0"/>
            <a:t>502,616</a:t>
          </a:r>
          <a:endParaRPr lang="en-US" dirty="0"/>
        </a:p>
      </dgm:t>
    </dgm:pt>
    <dgm:pt modelId="{C02A03C8-D883-EF43-9A28-4EC72BD94C55}" type="parTrans" cxnId="{D7CD6E89-C8C7-EE47-B7FA-AE74CA6EAC43}">
      <dgm:prSet/>
      <dgm:spPr/>
      <dgm:t>
        <a:bodyPr/>
        <a:lstStyle/>
        <a:p>
          <a:endParaRPr lang="en-US"/>
        </a:p>
      </dgm:t>
    </dgm:pt>
    <dgm:pt modelId="{92B2CA62-4789-1F4D-8B94-94E7BA93469C}" type="sibTrans" cxnId="{D7CD6E89-C8C7-EE47-B7FA-AE74CA6EAC43}">
      <dgm:prSet/>
      <dgm:spPr/>
      <dgm:t>
        <a:bodyPr/>
        <a:lstStyle/>
        <a:p>
          <a:endParaRPr lang="en-US"/>
        </a:p>
      </dgm:t>
    </dgm:pt>
    <dgm:pt modelId="{96A2C84C-D01E-D742-BFBF-DCB2EA7E74D5}">
      <dgm:prSet phldrT="[Text]"/>
      <dgm:spPr/>
      <dgm:t>
        <a:bodyPr/>
        <a:lstStyle/>
        <a:p>
          <a:r>
            <a:rPr lang="en-US" dirty="0" smtClean="0"/>
            <a:t>UK </a:t>
          </a:r>
          <a:r>
            <a:rPr lang="en-US" dirty="0" err="1" smtClean="0"/>
            <a:t>biobank</a:t>
          </a:r>
          <a:r>
            <a:rPr lang="en-US" dirty="0" smtClean="0"/>
            <a:t> study population</a:t>
          </a:r>
          <a:endParaRPr lang="en-US" dirty="0"/>
        </a:p>
      </dgm:t>
    </dgm:pt>
    <dgm:pt modelId="{5259A937-A3AC-444C-858A-3460FDACBA68}" type="parTrans" cxnId="{8B60B5B2-AB37-7449-9A70-4440580CD1FE}">
      <dgm:prSet/>
      <dgm:spPr/>
      <dgm:t>
        <a:bodyPr/>
        <a:lstStyle/>
        <a:p>
          <a:endParaRPr lang="en-US"/>
        </a:p>
      </dgm:t>
    </dgm:pt>
    <dgm:pt modelId="{FA91FBC6-D382-8646-99A4-B15B43512B78}" type="sibTrans" cxnId="{8B60B5B2-AB37-7449-9A70-4440580CD1FE}">
      <dgm:prSet/>
      <dgm:spPr/>
      <dgm:t>
        <a:bodyPr/>
        <a:lstStyle/>
        <a:p>
          <a:endParaRPr lang="en-US"/>
        </a:p>
      </dgm:t>
    </dgm:pt>
    <dgm:pt modelId="{9213DAF5-DDFB-AF4A-90D0-AD9EF293AD10}">
      <dgm:prSet phldrT="[Text]"/>
      <dgm:spPr/>
      <dgm:t>
        <a:bodyPr/>
        <a:lstStyle/>
        <a:p>
          <a:r>
            <a:rPr lang="en-US" dirty="0" smtClean="0"/>
            <a:t>236,506</a:t>
          </a:r>
          <a:endParaRPr lang="en-US" dirty="0"/>
        </a:p>
      </dgm:t>
    </dgm:pt>
    <dgm:pt modelId="{A580EA8D-AF98-0C40-B3F8-C24B8A0D4063}" type="parTrans" cxnId="{7B33E600-1ECA-E749-978F-92EDCE3F0C69}">
      <dgm:prSet/>
      <dgm:spPr/>
      <dgm:t>
        <a:bodyPr/>
        <a:lstStyle/>
        <a:p>
          <a:endParaRPr lang="en-US"/>
        </a:p>
      </dgm:t>
    </dgm:pt>
    <dgm:pt modelId="{372DF713-D6BE-6C44-ACFD-CB52CC3B8499}" type="sibTrans" cxnId="{7B33E600-1ECA-E749-978F-92EDCE3F0C69}">
      <dgm:prSet/>
      <dgm:spPr/>
      <dgm:t>
        <a:bodyPr/>
        <a:lstStyle/>
        <a:p>
          <a:endParaRPr lang="en-US"/>
        </a:p>
      </dgm:t>
    </dgm:pt>
    <dgm:pt modelId="{889802EF-BB09-3640-A84C-8B8B3BF33550}">
      <dgm:prSet phldrT="[Text]"/>
      <dgm:spPr/>
      <dgm:t>
        <a:bodyPr/>
        <a:lstStyle/>
        <a:p>
          <a:r>
            <a:rPr lang="en-US" dirty="0" smtClean="0"/>
            <a:t>Invited to the accelerometer sub-study</a:t>
          </a:r>
          <a:endParaRPr lang="en-US" dirty="0"/>
        </a:p>
      </dgm:t>
    </dgm:pt>
    <dgm:pt modelId="{417432CE-A37B-4D43-BFFC-61AFA7E946C5}" type="parTrans" cxnId="{A8DFE39F-4A3E-B64A-9865-A3AF22CAA7E1}">
      <dgm:prSet/>
      <dgm:spPr/>
      <dgm:t>
        <a:bodyPr/>
        <a:lstStyle/>
        <a:p>
          <a:endParaRPr lang="en-US"/>
        </a:p>
      </dgm:t>
    </dgm:pt>
    <dgm:pt modelId="{C2562241-F8F1-E546-96DC-C6EC340778A4}" type="sibTrans" cxnId="{A8DFE39F-4A3E-B64A-9865-A3AF22CAA7E1}">
      <dgm:prSet/>
      <dgm:spPr/>
      <dgm:t>
        <a:bodyPr/>
        <a:lstStyle/>
        <a:p>
          <a:endParaRPr lang="en-US"/>
        </a:p>
      </dgm:t>
    </dgm:pt>
    <dgm:pt modelId="{0DE927E1-BEF8-B04C-A9A9-557C8EA5B287}">
      <dgm:prSet phldrT="[Text]"/>
      <dgm:spPr/>
      <dgm:t>
        <a:bodyPr/>
        <a:lstStyle/>
        <a:p>
          <a:r>
            <a:rPr lang="en-US" dirty="0" smtClean="0"/>
            <a:t>103,706</a:t>
          </a:r>
          <a:endParaRPr lang="en-US" dirty="0"/>
        </a:p>
      </dgm:t>
    </dgm:pt>
    <dgm:pt modelId="{8897F71B-F848-D442-A38B-99075E9D70F3}" type="parTrans" cxnId="{D1BE9BFF-F21C-C54E-9FAB-9E252FBAE547}">
      <dgm:prSet/>
      <dgm:spPr/>
      <dgm:t>
        <a:bodyPr/>
        <a:lstStyle/>
        <a:p>
          <a:endParaRPr lang="en-US"/>
        </a:p>
      </dgm:t>
    </dgm:pt>
    <dgm:pt modelId="{19F08DF6-9A48-484E-962E-7AB253AD6965}" type="sibTrans" cxnId="{D1BE9BFF-F21C-C54E-9FAB-9E252FBAE547}">
      <dgm:prSet/>
      <dgm:spPr/>
      <dgm:t>
        <a:bodyPr/>
        <a:lstStyle/>
        <a:p>
          <a:endParaRPr lang="en-US"/>
        </a:p>
      </dgm:t>
    </dgm:pt>
    <dgm:pt modelId="{85ABCE6C-8D94-9142-AE76-BA7392F49256}">
      <dgm:prSet phldrT="[Text]"/>
      <dgm:spPr/>
      <dgm:t>
        <a:bodyPr/>
        <a:lstStyle/>
        <a:p>
          <a:r>
            <a:rPr lang="en-US" dirty="0" smtClean="0"/>
            <a:t>Completed the study</a:t>
          </a:r>
          <a:endParaRPr lang="en-US" dirty="0"/>
        </a:p>
      </dgm:t>
    </dgm:pt>
    <dgm:pt modelId="{46EE4271-990E-5142-B44E-73AB895209D5}" type="parTrans" cxnId="{983A965D-1401-E04D-A1F2-56806A958D01}">
      <dgm:prSet/>
      <dgm:spPr/>
      <dgm:t>
        <a:bodyPr/>
        <a:lstStyle/>
        <a:p>
          <a:endParaRPr lang="en-US"/>
        </a:p>
      </dgm:t>
    </dgm:pt>
    <dgm:pt modelId="{E1DC52BA-FDDA-764C-B752-FAB2A7C4A8FC}" type="sibTrans" cxnId="{983A965D-1401-E04D-A1F2-56806A958D01}">
      <dgm:prSet/>
      <dgm:spPr/>
      <dgm:t>
        <a:bodyPr/>
        <a:lstStyle/>
        <a:p>
          <a:endParaRPr lang="en-US"/>
        </a:p>
      </dgm:t>
    </dgm:pt>
    <dgm:pt modelId="{11F89455-B791-B648-9004-8A3B91ED4B99}">
      <dgm:prSet/>
      <dgm:spPr/>
      <dgm:t>
        <a:bodyPr/>
        <a:lstStyle/>
        <a:p>
          <a:r>
            <a:rPr lang="en-US" dirty="0" smtClean="0"/>
            <a:t>103,694</a:t>
          </a:r>
          <a:endParaRPr lang="en-US" dirty="0"/>
        </a:p>
      </dgm:t>
    </dgm:pt>
    <dgm:pt modelId="{9B4588F6-A3C0-A44D-95FB-FA53CFE08798}" type="parTrans" cxnId="{7F9AD854-9EFC-C649-B50F-CC85C6FA9F56}">
      <dgm:prSet/>
      <dgm:spPr/>
      <dgm:t>
        <a:bodyPr/>
        <a:lstStyle/>
        <a:p>
          <a:endParaRPr lang="en-US"/>
        </a:p>
      </dgm:t>
    </dgm:pt>
    <dgm:pt modelId="{D4CFBAD0-F833-834C-9E00-9ABEA9B2C8B9}" type="sibTrans" cxnId="{7F9AD854-9EFC-C649-B50F-CC85C6FA9F56}">
      <dgm:prSet/>
      <dgm:spPr/>
      <dgm:t>
        <a:bodyPr/>
        <a:lstStyle/>
        <a:p>
          <a:endParaRPr lang="en-US"/>
        </a:p>
      </dgm:t>
    </dgm:pt>
    <dgm:pt modelId="{E34CDCB3-9457-F94F-929A-AA6F3E104474}">
      <dgm:prSet/>
      <dgm:spPr/>
      <dgm:t>
        <a:bodyPr/>
        <a:lstStyle/>
        <a:p>
          <a:r>
            <a:rPr lang="en-US" dirty="0" smtClean="0"/>
            <a:t>“Good” calibration</a:t>
          </a:r>
          <a:endParaRPr lang="en-US" dirty="0"/>
        </a:p>
      </dgm:t>
    </dgm:pt>
    <dgm:pt modelId="{BC3A278B-6549-9D4E-A283-658F2F39AB95}" type="parTrans" cxnId="{DBB8F607-A5AF-8146-A288-52E49575D628}">
      <dgm:prSet/>
      <dgm:spPr/>
      <dgm:t>
        <a:bodyPr/>
        <a:lstStyle/>
        <a:p>
          <a:endParaRPr lang="en-US"/>
        </a:p>
      </dgm:t>
    </dgm:pt>
    <dgm:pt modelId="{9C90BEFE-5805-4848-9234-6D8D88FA1DA1}" type="sibTrans" cxnId="{DBB8F607-A5AF-8146-A288-52E49575D628}">
      <dgm:prSet/>
      <dgm:spPr/>
      <dgm:t>
        <a:bodyPr/>
        <a:lstStyle/>
        <a:p>
          <a:endParaRPr lang="en-US"/>
        </a:p>
      </dgm:t>
    </dgm:pt>
    <dgm:pt modelId="{BE9367F9-17A2-F940-9D20-96B88ED8A8AC}">
      <dgm:prSet/>
      <dgm:spPr/>
      <dgm:t>
        <a:bodyPr/>
        <a:lstStyle/>
        <a:p>
          <a:r>
            <a:rPr lang="en-US" dirty="0" smtClean="0"/>
            <a:t>At least 72 hours of wear plus data in every 1 hour period (across days)</a:t>
          </a:r>
          <a:endParaRPr lang="en-US" dirty="0"/>
        </a:p>
      </dgm:t>
    </dgm:pt>
    <dgm:pt modelId="{F22CAF1E-AD7F-6F40-9033-B44AC75A4ADC}" type="parTrans" cxnId="{06A36389-6539-074B-B8B0-32DBA84011AB}">
      <dgm:prSet/>
      <dgm:spPr/>
      <dgm:t>
        <a:bodyPr/>
        <a:lstStyle/>
        <a:p>
          <a:endParaRPr lang="en-US"/>
        </a:p>
      </dgm:t>
    </dgm:pt>
    <dgm:pt modelId="{45CA1621-051B-9845-A2D0-B285DAA735A0}" type="sibTrans" cxnId="{06A36389-6539-074B-B8B0-32DBA84011AB}">
      <dgm:prSet/>
      <dgm:spPr/>
      <dgm:t>
        <a:bodyPr/>
        <a:lstStyle/>
        <a:p>
          <a:endParaRPr lang="en-US"/>
        </a:p>
      </dgm:t>
    </dgm:pt>
    <dgm:pt modelId="{218F6344-BC33-3442-A92F-F58730AD100C}">
      <dgm:prSet/>
      <dgm:spPr/>
      <dgm:t>
        <a:bodyPr/>
        <a:lstStyle/>
        <a:p>
          <a:r>
            <a:rPr lang="en-US" smtClean="0"/>
            <a:t>96,701</a:t>
          </a:r>
          <a:endParaRPr lang="en-US" dirty="0"/>
        </a:p>
      </dgm:t>
    </dgm:pt>
    <dgm:pt modelId="{1AA08EAA-6A1B-4C4F-85A2-E1184000D9BA}" type="parTrans" cxnId="{CEC245D2-E325-5F4A-A560-3921A55275F1}">
      <dgm:prSet/>
      <dgm:spPr/>
      <dgm:t>
        <a:bodyPr/>
        <a:lstStyle/>
        <a:p>
          <a:endParaRPr lang="en-US"/>
        </a:p>
      </dgm:t>
    </dgm:pt>
    <dgm:pt modelId="{4479F41B-DB24-8D4C-AB85-49FB2F7A7263}" type="sibTrans" cxnId="{CEC245D2-E325-5F4A-A560-3921A55275F1}">
      <dgm:prSet/>
      <dgm:spPr/>
      <dgm:t>
        <a:bodyPr/>
        <a:lstStyle/>
        <a:p>
          <a:endParaRPr lang="en-US"/>
        </a:p>
      </dgm:t>
    </dgm:pt>
    <dgm:pt modelId="{2C4507D1-30B8-A548-A801-ACFA6B670058}" type="pres">
      <dgm:prSet presAssocID="{8A821075-4EB3-394A-8C27-C9BCA5DB5DDD}" presName="rootnode" presStyleCnt="0">
        <dgm:presLayoutVars>
          <dgm:chMax/>
          <dgm:chPref/>
          <dgm:dir/>
          <dgm:animLvl val="lvl"/>
        </dgm:presLayoutVars>
      </dgm:prSet>
      <dgm:spPr/>
    </dgm:pt>
    <dgm:pt modelId="{69371165-A8F2-7A4B-906C-060A163EE74F}" type="pres">
      <dgm:prSet presAssocID="{3789D5D6-52CB-F74E-A953-0894A7D6C1FB}" presName="composite" presStyleCnt="0"/>
      <dgm:spPr/>
    </dgm:pt>
    <dgm:pt modelId="{E37F5766-D415-954B-876C-15321F8C567B}" type="pres">
      <dgm:prSet presAssocID="{3789D5D6-52CB-F74E-A953-0894A7D6C1FB}" presName="bentUpArrow1" presStyleLbl="alignImgPlace1" presStyleIdx="0" presStyleCnt="4"/>
      <dgm:spPr/>
    </dgm:pt>
    <dgm:pt modelId="{71927B81-8B70-674D-B134-63CB87A03428}" type="pres">
      <dgm:prSet presAssocID="{3789D5D6-52CB-F74E-A953-0894A7D6C1FB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8A123CB7-00B1-094C-BC7F-14258CF646F7}" type="pres">
      <dgm:prSet presAssocID="{3789D5D6-52CB-F74E-A953-0894A7D6C1FB}" presName="ChildText" presStyleLbl="revTx" presStyleIdx="0" presStyleCnt="5" custScaleX="222389" custScaleY="95492" custLinFactNeighborX="69661" custLinFactNeighborY="35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F7650D-A41F-A347-862C-7301460A7045}" type="pres">
      <dgm:prSet presAssocID="{92B2CA62-4789-1F4D-8B94-94E7BA93469C}" presName="sibTrans" presStyleCnt="0"/>
      <dgm:spPr/>
    </dgm:pt>
    <dgm:pt modelId="{77BC9E70-CBBA-2641-8BD0-FBEB676A77D7}" type="pres">
      <dgm:prSet presAssocID="{9213DAF5-DDFB-AF4A-90D0-AD9EF293AD10}" presName="composite" presStyleCnt="0"/>
      <dgm:spPr/>
    </dgm:pt>
    <dgm:pt modelId="{686FB8D0-AA6C-1D44-A48F-D46ED32268D8}" type="pres">
      <dgm:prSet presAssocID="{9213DAF5-DDFB-AF4A-90D0-AD9EF293AD10}" presName="bentUpArrow1" presStyleLbl="alignImgPlace1" presStyleIdx="1" presStyleCnt="4"/>
      <dgm:spPr/>
    </dgm:pt>
    <dgm:pt modelId="{8FF87C8C-C913-0242-8C10-5CB4E4E579CB}" type="pres">
      <dgm:prSet presAssocID="{9213DAF5-DDFB-AF4A-90D0-AD9EF293AD10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22EDA-00E8-B344-9B14-2168EAC236AE}" type="pres">
      <dgm:prSet presAssocID="{9213DAF5-DDFB-AF4A-90D0-AD9EF293AD10}" presName="ChildText" presStyleLbl="revTx" presStyleIdx="1" presStyleCnt="5" custScaleX="262130" custScaleY="89868" custLinFactNeighborX="77531" custLinFactNeighborY="273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1F47D7-B8CD-3C4A-9B20-03F8BFAD2A43}" type="pres">
      <dgm:prSet presAssocID="{372DF713-D6BE-6C44-ACFD-CB52CC3B8499}" presName="sibTrans" presStyleCnt="0"/>
      <dgm:spPr/>
    </dgm:pt>
    <dgm:pt modelId="{784204EE-3F6E-FC49-8149-F5F14CB4666C}" type="pres">
      <dgm:prSet presAssocID="{0DE927E1-BEF8-B04C-A9A9-557C8EA5B287}" presName="composite" presStyleCnt="0"/>
      <dgm:spPr/>
    </dgm:pt>
    <dgm:pt modelId="{41836B0A-F7F5-6849-9A84-6CCAB71F6715}" type="pres">
      <dgm:prSet presAssocID="{0DE927E1-BEF8-B04C-A9A9-557C8EA5B287}" presName="bentUpArrow1" presStyleLbl="alignImgPlace1" presStyleIdx="2" presStyleCnt="4"/>
      <dgm:spPr/>
    </dgm:pt>
    <dgm:pt modelId="{7A370B20-951C-634B-93A5-10DA32B81AA5}" type="pres">
      <dgm:prSet presAssocID="{0DE927E1-BEF8-B04C-A9A9-557C8EA5B287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E79FB810-401D-7E43-AF1B-4D5BD7D15971}" type="pres">
      <dgm:prSet presAssocID="{0DE927E1-BEF8-B04C-A9A9-557C8EA5B287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D3F089-CF4A-FC49-99F7-BE9E1476AEC3}" type="pres">
      <dgm:prSet presAssocID="{19F08DF6-9A48-484E-962E-7AB253AD6965}" presName="sibTrans" presStyleCnt="0"/>
      <dgm:spPr/>
    </dgm:pt>
    <dgm:pt modelId="{C195BF26-75E7-2748-9653-0D16E3F6EDAE}" type="pres">
      <dgm:prSet presAssocID="{11F89455-B791-B648-9004-8A3B91ED4B99}" presName="composite" presStyleCnt="0"/>
      <dgm:spPr/>
    </dgm:pt>
    <dgm:pt modelId="{0613EEF1-E3EF-EF4F-B2FC-10B1B4BB11DD}" type="pres">
      <dgm:prSet presAssocID="{11F89455-B791-B648-9004-8A3B91ED4B99}" presName="bentUpArrow1" presStyleLbl="alignImgPlace1" presStyleIdx="3" presStyleCnt="4"/>
      <dgm:spPr/>
    </dgm:pt>
    <dgm:pt modelId="{F2786EA8-D08F-A940-B1A9-A10C481EB3A2}" type="pres">
      <dgm:prSet presAssocID="{11F89455-B791-B648-9004-8A3B91ED4B99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11F3C-7F6B-AB4E-AE3C-FE312882AF6E}" type="pres">
      <dgm:prSet presAssocID="{11F89455-B791-B648-9004-8A3B91ED4B99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69534-2705-764F-82BB-8A4A363084B4}" type="pres">
      <dgm:prSet presAssocID="{D4CFBAD0-F833-834C-9E00-9ABEA9B2C8B9}" presName="sibTrans" presStyleCnt="0"/>
      <dgm:spPr/>
    </dgm:pt>
    <dgm:pt modelId="{CB2445DD-2E50-EA45-B88C-7FF7966613C4}" type="pres">
      <dgm:prSet presAssocID="{218F6344-BC33-3442-A92F-F58730AD100C}" presName="composite" presStyleCnt="0"/>
      <dgm:spPr/>
    </dgm:pt>
    <dgm:pt modelId="{ADFDE957-8C43-7E4C-92A7-4A80C44F02BA}" type="pres">
      <dgm:prSet presAssocID="{218F6344-BC33-3442-A92F-F58730AD100C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  <dgm:pt modelId="{9E72FBE4-A2C3-F247-A85A-E0430FF821E0}" type="pres">
      <dgm:prSet presAssocID="{218F6344-BC33-3442-A92F-F58730AD100C}" presName="Final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28E428DC-9FDA-9F4D-85F7-D5B2FC2135B5}" type="presOf" srcId="{11F89455-B791-B648-9004-8A3B91ED4B99}" destId="{F2786EA8-D08F-A940-B1A9-A10C481EB3A2}" srcOrd="0" destOrd="0" presId="urn:microsoft.com/office/officeart/2005/8/layout/StepDownProcess"/>
    <dgm:cxn modelId="{7F9AD854-9EFC-C649-B50F-CC85C6FA9F56}" srcId="{8A821075-4EB3-394A-8C27-C9BCA5DB5DDD}" destId="{11F89455-B791-B648-9004-8A3B91ED4B99}" srcOrd="3" destOrd="0" parTransId="{9B4588F6-A3C0-A44D-95FB-FA53CFE08798}" sibTransId="{D4CFBAD0-F833-834C-9E00-9ABEA9B2C8B9}"/>
    <dgm:cxn modelId="{120751EA-0413-0345-A8CA-B9ACEA27C330}" type="presOf" srcId="{8A821075-4EB3-394A-8C27-C9BCA5DB5DDD}" destId="{2C4507D1-30B8-A548-A801-ACFA6B670058}" srcOrd="0" destOrd="0" presId="urn:microsoft.com/office/officeart/2005/8/layout/StepDownProcess"/>
    <dgm:cxn modelId="{DBB8F607-A5AF-8146-A288-52E49575D628}" srcId="{11F89455-B791-B648-9004-8A3B91ED4B99}" destId="{E34CDCB3-9457-F94F-929A-AA6F3E104474}" srcOrd="0" destOrd="0" parTransId="{BC3A278B-6549-9D4E-A283-658F2F39AB95}" sibTransId="{9C90BEFE-5805-4848-9234-6D8D88FA1DA1}"/>
    <dgm:cxn modelId="{CEC245D2-E325-5F4A-A560-3921A55275F1}" srcId="{8A821075-4EB3-394A-8C27-C9BCA5DB5DDD}" destId="{218F6344-BC33-3442-A92F-F58730AD100C}" srcOrd="4" destOrd="0" parTransId="{1AA08EAA-6A1B-4C4F-85A2-E1184000D9BA}" sibTransId="{4479F41B-DB24-8D4C-AB85-49FB2F7A7263}"/>
    <dgm:cxn modelId="{C640C752-5842-DA47-B0AE-2A4328DCD9AF}" type="presOf" srcId="{96A2C84C-D01E-D742-BFBF-DCB2EA7E74D5}" destId="{8A123CB7-00B1-094C-BC7F-14258CF646F7}" srcOrd="0" destOrd="0" presId="urn:microsoft.com/office/officeart/2005/8/layout/StepDownProcess"/>
    <dgm:cxn modelId="{06A36389-6539-074B-B8B0-32DBA84011AB}" srcId="{218F6344-BC33-3442-A92F-F58730AD100C}" destId="{BE9367F9-17A2-F940-9D20-96B88ED8A8AC}" srcOrd="0" destOrd="0" parTransId="{F22CAF1E-AD7F-6F40-9033-B44AC75A4ADC}" sibTransId="{45CA1621-051B-9845-A2D0-B285DAA735A0}"/>
    <dgm:cxn modelId="{983A965D-1401-E04D-A1F2-56806A958D01}" srcId="{0DE927E1-BEF8-B04C-A9A9-557C8EA5B287}" destId="{85ABCE6C-8D94-9142-AE76-BA7392F49256}" srcOrd="0" destOrd="0" parTransId="{46EE4271-990E-5142-B44E-73AB895209D5}" sibTransId="{E1DC52BA-FDDA-764C-B752-FAB2A7C4A8FC}"/>
    <dgm:cxn modelId="{C09FE3BB-BE8F-F443-AFB9-F1EE518A92BE}" type="presOf" srcId="{BE9367F9-17A2-F940-9D20-96B88ED8A8AC}" destId="{9E72FBE4-A2C3-F247-A85A-E0430FF821E0}" srcOrd="0" destOrd="0" presId="urn:microsoft.com/office/officeart/2005/8/layout/StepDownProcess"/>
    <dgm:cxn modelId="{492960A1-906A-5542-9906-EE1EF3A6EA9B}" type="presOf" srcId="{E34CDCB3-9457-F94F-929A-AA6F3E104474}" destId="{3D411F3C-7F6B-AB4E-AE3C-FE312882AF6E}" srcOrd="0" destOrd="0" presId="urn:microsoft.com/office/officeart/2005/8/layout/StepDownProcess"/>
    <dgm:cxn modelId="{7B33E600-1ECA-E749-978F-92EDCE3F0C69}" srcId="{8A821075-4EB3-394A-8C27-C9BCA5DB5DDD}" destId="{9213DAF5-DDFB-AF4A-90D0-AD9EF293AD10}" srcOrd="1" destOrd="0" parTransId="{A580EA8D-AF98-0C40-B3F8-C24B8A0D4063}" sibTransId="{372DF713-D6BE-6C44-ACFD-CB52CC3B8499}"/>
    <dgm:cxn modelId="{D1BE9BFF-F21C-C54E-9FAB-9E252FBAE547}" srcId="{8A821075-4EB3-394A-8C27-C9BCA5DB5DDD}" destId="{0DE927E1-BEF8-B04C-A9A9-557C8EA5B287}" srcOrd="2" destOrd="0" parTransId="{8897F71B-F848-D442-A38B-99075E9D70F3}" sibTransId="{19F08DF6-9A48-484E-962E-7AB253AD6965}"/>
    <dgm:cxn modelId="{55C01E12-2C37-044E-BEA1-584DE90291B4}" type="presOf" srcId="{3789D5D6-52CB-F74E-A953-0894A7D6C1FB}" destId="{71927B81-8B70-674D-B134-63CB87A03428}" srcOrd="0" destOrd="0" presId="urn:microsoft.com/office/officeart/2005/8/layout/StepDownProcess"/>
    <dgm:cxn modelId="{E729F660-8509-8941-BA57-50A38F8C0FF7}" type="presOf" srcId="{218F6344-BC33-3442-A92F-F58730AD100C}" destId="{ADFDE957-8C43-7E4C-92A7-4A80C44F02BA}" srcOrd="0" destOrd="0" presId="urn:microsoft.com/office/officeart/2005/8/layout/StepDownProcess"/>
    <dgm:cxn modelId="{C0603AAE-88C2-AE43-A8D9-66261613D0B9}" type="presOf" srcId="{0DE927E1-BEF8-B04C-A9A9-557C8EA5B287}" destId="{7A370B20-951C-634B-93A5-10DA32B81AA5}" srcOrd="0" destOrd="0" presId="urn:microsoft.com/office/officeart/2005/8/layout/StepDownProcess"/>
    <dgm:cxn modelId="{8B60B5B2-AB37-7449-9A70-4440580CD1FE}" srcId="{3789D5D6-52CB-F74E-A953-0894A7D6C1FB}" destId="{96A2C84C-D01E-D742-BFBF-DCB2EA7E74D5}" srcOrd="0" destOrd="0" parTransId="{5259A937-A3AC-444C-858A-3460FDACBA68}" sibTransId="{FA91FBC6-D382-8646-99A4-B15B43512B78}"/>
    <dgm:cxn modelId="{CBC8C617-FB78-4445-9918-B7694FFFD479}" type="presOf" srcId="{85ABCE6C-8D94-9142-AE76-BA7392F49256}" destId="{E79FB810-401D-7E43-AF1B-4D5BD7D15971}" srcOrd="0" destOrd="0" presId="urn:microsoft.com/office/officeart/2005/8/layout/StepDownProcess"/>
    <dgm:cxn modelId="{D7CD6E89-C8C7-EE47-B7FA-AE74CA6EAC43}" srcId="{8A821075-4EB3-394A-8C27-C9BCA5DB5DDD}" destId="{3789D5D6-52CB-F74E-A953-0894A7D6C1FB}" srcOrd="0" destOrd="0" parTransId="{C02A03C8-D883-EF43-9A28-4EC72BD94C55}" sibTransId="{92B2CA62-4789-1F4D-8B94-94E7BA93469C}"/>
    <dgm:cxn modelId="{A8DFE39F-4A3E-B64A-9865-A3AF22CAA7E1}" srcId="{9213DAF5-DDFB-AF4A-90D0-AD9EF293AD10}" destId="{889802EF-BB09-3640-A84C-8B8B3BF33550}" srcOrd="0" destOrd="0" parTransId="{417432CE-A37B-4D43-BFFC-61AFA7E946C5}" sibTransId="{C2562241-F8F1-E546-96DC-C6EC340778A4}"/>
    <dgm:cxn modelId="{9173A0CC-25FB-8848-A0D5-81C30BFFA328}" type="presOf" srcId="{889802EF-BB09-3640-A84C-8B8B3BF33550}" destId="{9FC22EDA-00E8-B344-9B14-2168EAC236AE}" srcOrd="0" destOrd="0" presId="urn:microsoft.com/office/officeart/2005/8/layout/StepDownProcess"/>
    <dgm:cxn modelId="{0BD8CFA4-FABC-3C42-A993-5FD3BB10DAD3}" type="presOf" srcId="{9213DAF5-DDFB-AF4A-90D0-AD9EF293AD10}" destId="{8FF87C8C-C913-0242-8C10-5CB4E4E579CB}" srcOrd="0" destOrd="0" presId="urn:microsoft.com/office/officeart/2005/8/layout/StepDownProcess"/>
    <dgm:cxn modelId="{F703EAD7-BE58-484D-BE3F-644B78CBD04D}" type="presParOf" srcId="{2C4507D1-30B8-A548-A801-ACFA6B670058}" destId="{69371165-A8F2-7A4B-906C-060A163EE74F}" srcOrd="0" destOrd="0" presId="urn:microsoft.com/office/officeart/2005/8/layout/StepDownProcess"/>
    <dgm:cxn modelId="{D31A79F7-391A-5848-96DF-22EDEEE65B69}" type="presParOf" srcId="{69371165-A8F2-7A4B-906C-060A163EE74F}" destId="{E37F5766-D415-954B-876C-15321F8C567B}" srcOrd="0" destOrd="0" presId="urn:microsoft.com/office/officeart/2005/8/layout/StepDownProcess"/>
    <dgm:cxn modelId="{C50022A1-BB2E-0748-9FC4-427DA308DA05}" type="presParOf" srcId="{69371165-A8F2-7A4B-906C-060A163EE74F}" destId="{71927B81-8B70-674D-B134-63CB87A03428}" srcOrd="1" destOrd="0" presId="urn:microsoft.com/office/officeart/2005/8/layout/StepDownProcess"/>
    <dgm:cxn modelId="{A0386289-E011-1745-AA9E-9003E6507730}" type="presParOf" srcId="{69371165-A8F2-7A4B-906C-060A163EE74F}" destId="{8A123CB7-00B1-094C-BC7F-14258CF646F7}" srcOrd="2" destOrd="0" presId="urn:microsoft.com/office/officeart/2005/8/layout/StepDownProcess"/>
    <dgm:cxn modelId="{C0EEEF93-9940-FA40-9487-2345B8B6F15A}" type="presParOf" srcId="{2C4507D1-30B8-A548-A801-ACFA6B670058}" destId="{93F7650D-A41F-A347-862C-7301460A7045}" srcOrd="1" destOrd="0" presId="urn:microsoft.com/office/officeart/2005/8/layout/StepDownProcess"/>
    <dgm:cxn modelId="{882D305A-65D1-8C4E-B357-485828218422}" type="presParOf" srcId="{2C4507D1-30B8-A548-A801-ACFA6B670058}" destId="{77BC9E70-CBBA-2641-8BD0-FBEB676A77D7}" srcOrd="2" destOrd="0" presId="urn:microsoft.com/office/officeart/2005/8/layout/StepDownProcess"/>
    <dgm:cxn modelId="{65ED4B64-81C8-0847-98F8-FFC10516F354}" type="presParOf" srcId="{77BC9E70-CBBA-2641-8BD0-FBEB676A77D7}" destId="{686FB8D0-AA6C-1D44-A48F-D46ED32268D8}" srcOrd="0" destOrd="0" presId="urn:microsoft.com/office/officeart/2005/8/layout/StepDownProcess"/>
    <dgm:cxn modelId="{3B4EFC14-0E98-174D-AE44-1A08BCE09CB2}" type="presParOf" srcId="{77BC9E70-CBBA-2641-8BD0-FBEB676A77D7}" destId="{8FF87C8C-C913-0242-8C10-5CB4E4E579CB}" srcOrd="1" destOrd="0" presId="urn:microsoft.com/office/officeart/2005/8/layout/StepDownProcess"/>
    <dgm:cxn modelId="{B8BD3C15-2273-014B-B31B-E9F8054F6C16}" type="presParOf" srcId="{77BC9E70-CBBA-2641-8BD0-FBEB676A77D7}" destId="{9FC22EDA-00E8-B344-9B14-2168EAC236AE}" srcOrd="2" destOrd="0" presId="urn:microsoft.com/office/officeart/2005/8/layout/StepDownProcess"/>
    <dgm:cxn modelId="{770060A9-44F8-E94D-914B-76812A620B4A}" type="presParOf" srcId="{2C4507D1-30B8-A548-A801-ACFA6B670058}" destId="{611F47D7-B8CD-3C4A-9B20-03F8BFAD2A43}" srcOrd="3" destOrd="0" presId="urn:microsoft.com/office/officeart/2005/8/layout/StepDownProcess"/>
    <dgm:cxn modelId="{42B92F87-B1F9-B144-9E89-60DFCC487F6C}" type="presParOf" srcId="{2C4507D1-30B8-A548-A801-ACFA6B670058}" destId="{784204EE-3F6E-FC49-8149-F5F14CB4666C}" srcOrd="4" destOrd="0" presId="urn:microsoft.com/office/officeart/2005/8/layout/StepDownProcess"/>
    <dgm:cxn modelId="{CCEDFCD5-F1E6-E748-AC2B-76987F9D55B1}" type="presParOf" srcId="{784204EE-3F6E-FC49-8149-F5F14CB4666C}" destId="{41836B0A-F7F5-6849-9A84-6CCAB71F6715}" srcOrd="0" destOrd="0" presId="urn:microsoft.com/office/officeart/2005/8/layout/StepDownProcess"/>
    <dgm:cxn modelId="{B7FE6B9C-28F8-554A-8EDC-4C14898DD434}" type="presParOf" srcId="{784204EE-3F6E-FC49-8149-F5F14CB4666C}" destId="{7A370B20-951C-634B-93A5-10DA32B81AA5}" srcOrd="1" destOrd="0" presId="urn:microsoft.com/office/officeart/2005/8/layout/StepDownProcess"/>
    <dgm:cxn modelId="{947A1DC3-5144-F14B-9BCF-8DAC63B9E7FF}" type="presParOf" srcId="{784204EE-3F6E-FC49-8149-F5F14CB4666C}" destId="{E79FB810-401D-7E43-AF1B-4D5BD7D15971}" srcOrd="2" destOrd="0" presId="urn:microsoft.com/office/officeart/2005/8/layout/StepDownProcess"/>
    <dgm:cxn modelId="{F6E83B86-4A11-844E-8950-24E75A12A21B}" type="presParOf" srcId="{2C4507D1-30B8-A548-A801-ACFA6B670058}" destId="{A4D3F089-CF4A-FC49-99F7-BE9E1476AEC3}" srcOrd="5" destOrd="0" presId="urn:microsoft.com/office/officeart/2005/8/layout/StepDownProcess"/>
    <dgm:cxn modelId="{219822FF-9EDD-EB49-870E-EF1ED29298E7}" type="presParOf" srcId="{2C4507D1-30B8-A548-A801-ACFA6B670058}" destId="{C195BF26-75E7-2748-9653-0D16E3F6EDAE}" srcOrd="6" destOrd="0" presId="urn:microsoft.com/office/officeart/2005/8/layout/StepDownProcess"/>
    <dgm:cxn modelId="{80E7707A-F237-BE4E-8AD2-E23881C89807}" type="presParOf" srcId="{C195BF26-75E7-2748-9653-0D16E3F6EDAE}" destId="{0613EEF1-E3EF-EF4F-B2FC-10B1B4BB11DD}" srcOrd="0" destOrd="0" presId="urn:microsoft.com/office/officeart/2005/8/layout/StepDownProcess"/>
    <dgm:cxn modelId="{A00B7BE6-A0D7-7D4D-9F12-1F85DB907165}" type="presParOf" srcId="{C195BF26-75E7-2748-9653-0D16E3F6EDAE}" destId="{F2786EA8-D08F-A940-B1A9-A10C481EB3A2}" srcOrd="1" destOrd="0" presId="urn:microsoft.com/office/officeart/2005/8/layout/StepDownProcess"/>
    <dgm:cxn modelId="{FA922065-B35C-AA46-92B7-DCE32DB09EA5}" type="presParOf" srcId="{C195BF26-75E7-2748-9653-0D16E3F6EDAE}" destId="{3D411F3C-7F6B-AB4E-AE3C-FE312882AF6E}" srcOrd="2" destOrd="0" presId="urn:microsoft.com/office/officeart/2005/8/layout/StepDownProcess"/>
    <dgm:cxn modelId="{35BD1A3D-F23C-114C-92B9-C3D2F843A7BF}" type="presParOf" srcId="{2C4507D1-30B8-A548-A801-ACFA6B670058}" destId="{98F69534-2705-764F-82BB-8A4A363084B4}" srcOrd="7" destOrd="0" presId="urn:microsoft.com/office/officeart/2005/8/layout/StepDownProcess"/>
    <dgm:cxn modelId="{C9A322B5-9107-2944-9B4E-BD350BE466E9}" type="presParOf" srcId="{2C4507D1-30B8-A548-A801-ACFA6B670058}" destId="{CB2445DD-2E50-EA45-B88C-7FF7966613C4}" srcOrd="8" destOrd="0" presId="urn:microsoft.com/office/officeart/2005/8/layout/StepDownProcess"/>
    <dgm:cxn modelId="{E17E8690-A239-C248-A152-5CA4FE21F59D}" type="presParOf" srcId="{CB2445DD-2E50-EA45-B88C-7FF7966613C4}" destId="{ADFDE957-8C43-7E4C-92A7-4A80C44F02BA}" srcOrd="0" destOrd="0" presId="urn:microsoft.com/office/officeart/2005/8/layout/StepDownProcess"/>
    <dgm:cxn modelId="{DC52A00A-E6F3-864E-9D34-EB2CF0A82A00}" type="presParOf" srcId="{CB2445DD-2E50-EA45-B88C-7FF7966613C4}" destId="{9E72FBE4-A2C3-F247-A85A-E0430FF821E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F5766-D415-954B-876C-15321F8C567B}">
      <dsp:nvSpPr>
        <dsp:cNvPr id="0" name=""/>
        <dsp:cNvSpPr/>
      </dsp:nvSpPr>
      <dsp:spPr>
        <a:xfrm rot="5400000">
          <a:off x="236416" y="1483189"/>
          <a:ext cx="878914" cy="100061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927B81-8B70-674D-B134-63CB87A03428}">
      <dsp:nvSpPr>
        <dsp:cNvPr id="0" name=""/>
        <dsp:cNvSpPr/>
      </dsp:nvSpPr>
      <dsp:spPr>
        <a:xfrm>
          <a:off x="3557" y="508895"/>
          <a:ext cx="1479574" cy="103565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502,616</a:t>
          </a:r>
          <a:endParaRPr lang="en-US" sz="2800" kern="1200" dirty="0"/>
        </a:p>
      </dsp:txBody>
      <dsp:txXfrm>
        <a:off x="54123" y="559461"/>
        <a:ext cx="1378442" cy="934522"/>
      </dsp:txXfrm>
    </dsp:sp>
    <dsp:sp modelId="{8A123CB7-00B1-094C-BC7F-14258CF646F7}">
      <dsp:nvSpPr>
        <dsp:cNvPr id="0" name=""/>
        <dsp:cNvSpPr/>
      </dsp:nvSpPr>
      <dsp:spPr>
        <a:xfrm>
          <a:off x="1574240" y="656519"/>
          <a:ext cx="2393131" cy="799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UK </a:t>
          </a:r>
          <a:r>
            <a:rPr lang="en-US" sz="1400" kern="1200" dirty="0" err="1" smtClean="0"/>
            <a:t>biobank</a:t>
          </a:r>
          <a:r>
            <a:rPr lang="en-US" sz="1400" kern="1200" dirty="0" smtClean="0"/>
            <a:t> study population</a:t>
          </a:r>
          <a:endParaRPr lang="en-US" sz="1400" kern="1200" dirty="0"/>
        </a:p>
      </dsp:txBody>
      <dsp:txXfrm>
        <a:off x="1574240" y="656519"/>
        <a:ext cx="2393131" cy="799326"/>
      </dsp:txXfrm>
    </dsp:sp>
    <dsp:sp modelId="{686FB8D0-AA6C-1D44-A48F-D46ED32268D8}">
      <dsp:nvSpPr>
        <dsp:cNvPr id="0" name=""/>
        <dsp:cNvSpPr/>
      </dsp:nvSpPr>
      <dsp:spPr>
        <a:xfrm rot="5400000">
          <a:off x="1779228" y="2646570"/>
          <a:ext cx="878914" cy="100061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F87C8C-C913-0242-8C10-5CB4E4E579CB}">
      <dsp:nvSpPr>
        <dsp:cNvPr id="0" name=""/>
        <dsp:cNvSpPr/>
      </dsp:nvSpPr>
      <dsp:spPr>
        <a:xfrm>
          <a:off x="1546369" y="1672276"/>
          <a:ext cx="1479574" cy="103565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236,506</a:t>
          </a:r>
          <a:endParaRPr lang="en-US" sz="2800" kern="1200" dirty="0"/>
        </a:p>
      </dsp:txBody>
      <dsp:txXfrm>
        <a:off x="1596935" y="1722842"/>
        <a:ext cx="1378442" cy="934522"/>
      </dsp:txXfrm>
    </dsp:sp>
    <dsp:sp modelId="{9FC22EDA-00E8-B344-9B14-2168EAC236AE}">
      <dsp:nvSpPr>
        <dsp:cNvPr id="0" name=""/>
        <dsp:cNvSpPr/>
      </dsp:nvSpPr>
      <dsp:spPr>
        <a:xfrm>
          <a:off x="2987914" y="1836307"/>
          <a:ext cx="2820784" cy="75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Invited to the accelerometer sub-study</a:t>
          </a:r>
          <a:endParaRPr lang="en-US" sz="1400" kern="1200" dirty="0"/>
        </a:p>
      </dsp:txBody>
      <dsp:txXfrm>
        <a:off x="2987914" y="1836307"/>
        <a:ext cx="2820784" cy="752250"/>
      </dsp:txXfrm>
    </dsp:sp>
    <dsp:sp modelId="{41836B0A-F7F5-6849-9A84-6CCAB71F6715}">
      <dsp:nvSpPr>
        <dsp:cNvPr id="0" name=""/>
        <dsp:cNvSpPr/>
      </dsp:nvSpPr>
      <dsp:spPr>
        <a:xfrm rot="5400000">
          <a:off x="3322040" y="3809952"/>
          <a:ext cx="878914" cy="100061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A370B20-951C-634B-93A5-10DA32B81AA5}">
      <dsp:nvSpPr>
        <dsp:cNvPr id="0" name=""/>
        <dsp:cNvSpPr/>
      </dsp:nvSpPr>
      <dsp:spPr>
        <a:xfrm>
          <a:off x="3089181" y="2835657"/>
          <a:ext cx="1479574" cy="103565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103,706</a:t>
          </a:r>
          <a:endParaRPr lang="en-US" sz="2800" kern="1200" dirty="0"/>
        </a:p>
      </dsp:txBody>
      <dsp:txXfrm>
        <a:off x="3139747" y="2886223"/>
        <a:ext cx="1378442" cy="934522"/>
      </dsp:txXfrm>
    </dsp:sp>
    <dsp:sp modelId="{E79FB810-401D-7E43-AF1B-4D5BD7D15971}">
      <dsp:nvSpPr>
        <dsp:cNvPr id="0" name=""/>
        <dsp:cNvSpPr/>
      </dsp:nvSpPr>
      <dsp:spPr>
        <a:xfrm>
          <a:off x="4568755" y="2934431"/>
          <a:ext cx="1076101" cy="837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Completed the study</a:t>
          </a:r>
          <a:endParaRPr lang="en-US" sz="1400" kern="1200" dirty="0"/>
        </a:p>
      </dsp:txBody>
      <dsp:txXfrm>
        <a:off x="4568755" y="2934431"/>
        <a:ext cx="1076101" cy="837061"/>
      </dsp:txXfrm>
    </dsp:sp>
    <dsp:sp modelId="{0613EEF1-E3EF-EF4F-B2FC-10B1B4BB11DD}">
      <dsp:nvSpPr>
        <dsp:cNvPr id="0" name=""/>
        <dsp:cNvSpPr/>
      </dsp:nvSpPr>
      <dsp:spPr>
        <a:xfrm rot="5400000">
          <a:off x="4864851" y="4973333"/>
          <a:ext cx="878914" cy="100061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786EA8-D08F-A940-B1A9-A10C481EB3A2}">
      <dsp:nvSpPr>
        <dsp:cNvPr id="0" name=""/>
        <dsp:cNvSpPr/>
      </dsp:nvSpPr>
      <dsp:spPr>
        <a:xfrm>
          <a:off x="4631992" y="3999039"/>
          <a:ext cx="1479574" cy="103565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103,694</a:t>
          </a:r>
          <a:endParaRPr lang="en-US" sz="2800" kern="1200" dirty="0"/>
        </a:p>
      </dsp:txBody>
      <dsp:txXfrm>
        <a:off x="4682558" y="4049605"/>
        <a:ext cx="1378442" cy="934522"/>
      </dsp:txXfrm>
    </dsp:sp>
    <dsp:sp modelId="{3D411F3C-7F6B-AB4E-AE3C-FE312882AF6E}">
      <dsp:nvSpPr>
        <dsp:cNvPr id="0" name=""/>
        <dsp:cNvSpPr/>
      </dsp:nvSpPr>
      <dsp:spPr>
        <a:xfrm>
          <a:off x="6111567" y="4097812"/>
          <a:ext cx="1076101" cy="837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“Good” calibration</a:t>
          </a:r>
          <a:endParaRPr lang="en-US" sz="1400" kern="1200" dirty="0"/>
        </a:p>
      </dsp:txBody>
      <dsp:txXfrm>
        <a:off x="6111567" y="4097812"/>
        <a:ext cx="1076101" cy="837061"/>
      </dsp:txXfrm>
    </dsp:sp>
    <dsp:sp modelId="{ADFDE957-8C43-7E4C-92A7-4A80C44F02BA}">
      <dsp:nvSpPr>
        <dsp:cNvPr id="0" name=""/>
        <dsp:cNvSpPr/>
      </dsp:nvSpPr>
      <dsp:spPr>
        <a:xfrm>
          <a:off x="6174804" y="5162420"/>
          <a:ext cx="1479574" cy="103565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96,701</a:t>
          </a:r>
          <a:endParaRPr lang="en-US" sz="2800" kern="1200" dirty="0"/>
        </a:p>
      </dsp:txBody>
      <dsp:txXfrm>
        <a:off x="6225370" y="5212986"/>
        <a:ext cx="1378442" cy="934522"/>
      </dsp:txXfrm>
    </dsp:sp>
    <dsp:sp modelId="{9E72FBE4-A2C3-F247-A85A-E0430FF821E0}">
      <dsp:nvSpPr>
        <dsp:cNvPr id="0" name=""/>
        <dsp:cNvSpPr/>
      </dsp:nvSpPr>
      <dsp:spPr>
        <a:xfrm>
          <a:off x="7654378" y="5261193"/>
          <a:ext cx="1076101" cy="837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At least 72 hours of wear plus data in every 1 hour period (across days)</a:t>
          </a:r>
          <a:endParaRPr lang="en-US" sz="1000" kern="1200" dirty="0"/>
        </a:p>
      </dsp:txBody>
      <dsp:txXfrm>
        <a:off x="7654378" y="5261193"/>
        <a:ext cx="1076101" cy="837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5AC2-183E-8C46-8406-9DE6E27044CD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F060-4CC8-1F4C-A409-EC881FF6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0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5AC2-183E-8C46-8406-9DE6E27044CD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F060-4CC8-1F4C-A409-EC881FF6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8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5AC2-183E-8C46-8406-9DE6E27044CD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F060-4CC8-1F4C-A409-EC881FF6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4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5AC2-183E-8C46-8406-9DE6E27044CD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F060-4CC8-1F4C-A409-EC881FF6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5AC2-183E-8C46-8406-9DE6E27044CD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F060-4CC8-1F4C-A409-EC881FF6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0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5AC2-183E-8C46-8406-9DE6E27044CD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F060-4CC8-1F4C-A409-EC881FF6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3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5AC2-183E-8C46-8406-9DE6E27044CD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F060-4CC8-1F4C-A409-EC881FF6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3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5AC2-183E-8C46-8406-9DE6E27044CD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F060-4CC8-1F4C-A409-EC881FF6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8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5AC2-183E-8C46-8406-9DE6E27044CD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F060-4CC8-1F4C-A409-EC881FF6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3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5AC2-183E-8C46-8406-9DE6E27044CD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F060-4CC8-1F4C-A409-EC881FF6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8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5AC2-183E-8C46-8406-9DE6E27044CD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F060-4CC8-1F4C-A409-EC881FF6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9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D5AC2-183E-8C46-8406-9DE6E27044CD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9F060-4CC8-1F4C-A409-EC881FF6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6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42751838"/>
              </p:ext>
            </p:extLst>
          </p:nvPr>
        </p:nvGraphicFramePr>
        <p:xfrm>
          <a:off x="266629" y="0"/>
          <a:ext cx="8734038" cy="6706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05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40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Leroux</dc:creator>
  <cp:lastModifiedBy>Andrew Leroux</cp:lastModifiedBy>
  <cp:revision>5</cp:revision>
  <dcterms:created xsi:type="dcterms:W3CDTF">2018-12-06T15:42:29Z</dcterms:created>
  <dcterms:modified xsi:type="dcterms:W3CDTF">2018-12-06T16:24:15Z</dcterms:modified>
</cp:coreProperties>
</file>