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715000" cx="9144000"/>
  <p:notesSz cx="6858000" cy="9144000"/>
  <p:embeddedFontLst>
    <p:embeddedFont>
      <p:font typeface="Roboto Condense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Condensed-boldItalic.fntdata"/><Relationship Id="rId9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Condensed-regular.fntdata"/><Relationship Id="rId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Add images for course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Include link at bottom of the page as to where that image came from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Note: captions will show up in the picture of the course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Include date accessed along with your URL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4825" lIns="94825" spcFirstLastPara="1" rIns="94825" wrap="square" tIns="948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Roboto Condensed"/>
              <a:buNone/>
              <a:defRPr sz="5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233694"/>
            <a:ext cx="8520600" cy="8808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oboto Condensed"/>
              <a:buNone/>
              <a:defRPr sz="29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Shape 13"/>
          <p:cNvCxnSpPr/>
          <p:nvPr/>
        </p:nvCxnSpPr>
        <p:spPr>
          <a:xfrm flipH="1" rot="10800000">
            <a:off x="311700" y="3148994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 flipH="1" rot="10800000">
            <a:off x="4699500" y="3148994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4469550" y="3053750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4825" lIns="94825" spcFirstLastPara="1" rIns="94825" wrap="square" tIns="94825"/>
          <a:lstStyle>
            <a:lvl1pPr lv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4825" lIns="94825" spcFirstLastPara="1" rIns="94825" wrap="square" tIns="948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4047875" y="3325131"/>
            <a:ext cx="1048250" cy="197998"/>
            <a:chOff x="4089900" y="3205575"/>
            <a:chExt cx="1048250" cy="178200"/>
          </a:xfrm>
        </p:grpSpPr>
        <p:sp>
          <p:nvSpPr>
            <p:cNvPr id="20" name="Shape 20"/>
            <p:cNvSpPr/>
            <p:nvPr/>
          </p:nvSpPr>
          <p:spPr>
            <a:xfrm>
              <a:off x="4531375" y="3205575"/>
              <a:ext cx="165300" cy="1782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4825" lIns="94825" spcFirstLastPara="1" rIns="94825" wrap="square" tIns="948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" name="Shape 21"/>
            <p:cNvCxnSpPr/>
            <p:nvPr/>
          </p:nvCxnSpPr>
          <p:spPr>
            <a:xfrm flipH="1" rot="10800000">
              <a:off x="4743050" y="3291225"/>
              <a:ext cx="395100" cy="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flipH="1" rot="10800000">
              <a:off x="4089900" y="3291225"/>
              <a:ext cx="395100" cy="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71139"/>
            <a:ext cx="8520600" cy="6363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772528"/>
            <a:ext cx="8520600" cy="46878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 flipH="1" rot="10800000">
            <a:off x="3117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46995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/>
          <p:nvPr/>
        </p:nvSpPr>
        <p:spPr>
          <a:xfrm>
            <a:off x="4469550" y="622806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71139"/>
            <a:ext cx="8520600" cy="6363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857194"/>
            <a:ext cx="3999900" cy="37959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857194"/>
            <a:ext cx="3999900" cy="37959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 flipH="1" rot="10800000">
            <a:off x="3117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Shape 36"/>
          <p:cNvCxnSpPr/>
          <p:nvPr/>
        </p:nvCxnSpPr>
        <p:spPr>
          <a:xfrm flipH="1" rot="10800000">
            <a:off x="46995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/>
          <p:nvPr/>
        </p:nvSpPr>
        <p:spPr>
          <a:xfrm>
            <a:off x="4469550" y="622806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1139"/>
            <a:ext cx="8520600" cy="6363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Shape 41"/>
          <p:cNvCxnSpPr/>
          <p:nvPr/>
        </p:nvCxnSpPr>
        <p:spPr>
          <a:xfrm flipH="1" rot="10800000">
            <a:off x="3117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Shape 42"/>
          <p:cNvCxnSpPr/>
          <p:nvPr/>
        </p:nvCxnSpPr>
        <p:spPr>
          <a:xfrm flipH="1" rot="10800000">
            <a:off x="4699500" y="718050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/>
          <p:nvPr/>
        </p:nvSpPr>
        <p:spPr>
          <a:xfrm>
            <a:off x="4469550" y="622806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09333"/>
            <a:ext cx="2808000" cy="1017900"/>
          </a:xfrm>
          <a:prstGeom prst="rect">
            <a:avLst/>
          </a:prstGeom>
        </p:spPr>
        <p:txBody>
          <a:bodyPr anchorCtr="0" anchor="b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232738"/>
            <a:ext cx="2808000" cy="42828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973075" y="66944"/>
            <a:ext cx="6300" cy="57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/>
          <p:nvPr/>
        </p:nvSpPr>
        <p:spPr>
          <a:xfrm>
            <a:off x="6873775" y="2742667"/>
            <a:ext cx="204900" cy="22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4825" lIns="94825" spcFirstLastPara="1" rIns="94825" wrap="square" tIns="94825"/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4825" lIns="94825" spcFirstLastPara="1" rIns="94825" wrap="square" tIns="948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4825" lIns="94825" spcFirstLastPara="1" rIns="94825" wrap="square" tIns="94825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0" y="11667"/>
            <a:ext cx="6300" cy="57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/>
          <p:nvPr/>
        </p:nvSpPr>
        <p:spPr>
          <a:xfrm>
            <a:off x="4471125" y="5350694"/>
            <a:ext cx="204900" cy="22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471125" y="4939458"/>
            <a:ext cx="204900" cy="22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471125" y="4528222"/>
            <a:ext cx="204900" cy="22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5277361"/>
            <a:ext cx="59988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5435352"/>
            <a:ext cx="5487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Shape 66"/>
          <p:cNvCxnSpPr/>
          <p:nvPr/>
        </p:nvCxnSpPr>
        <p:spPr>
          <a:xfrm flipH="1" rot="10800000">
            <a:off x="311700" y="5265661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 flipH="1" rot="10800000">
            <a:off x="4699500" y="5265661"/>
            <a:ext cx="41328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/>
          <p:nvPr/>
        </p:nvSpPr>
        <p:spPr>
          <a:xfrm>
            <a:off x="4469550" y="5170417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71139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25" lIns="94825" spcFirstLastPara="1" rIns="94825" wrap="square" tIns="948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 Condensed"/>
              <a:buNone/>
              <a:defRPr sz="2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772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25" lIns="94825" spcFirstLastPara="1" rIns="94825" wrap="square" tIns="94825"/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Condensed"/>
              <a:buChar char="●"/>
              <a:defRPr sz="1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825" lIns="94825" spcFirstLastPara="1" rIns="94825" wrap="square" tIns="94825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2639"/>
            <a:ext cx="8520600" cy="2280600"/>
          </a:xfrm>
          <a:prstGeom prst="rect">
            <a:avLst/>
          </a:prstGeom>
        </p:spPr>
        <p:txBody>
          <a:bodyPr anchorCtr="0" anchor="b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Name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313861"/>
            <a:ext cx="8520600" cy="880800"/>
          </a:xfrm>
          <a:prstGeom prst="rect">
            <a:avLst/>
          </a:prstGeom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Name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469550" y="3053750"/>
            <a:ext cx="204900" cy="22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5277361"/>
            <a:ext cx="5998800" cy="437100"/>
          </a:xfrm>
          <a:prstGeom prst="rect">
            <a:avLst/>
          </a:prstGeom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mebook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