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it’s hard for an instructor to take the time to record their lectures.  For example, I’m in a coffee shop and it may be loud.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of a plot with really small axes.  We plot the x versus the y-variables and a smoother between them.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Instructors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4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Automated Instructors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Instructors</dc:title>
  <cp:lastModifiedBy>John Muschelli</cp:lastModifiedBy>
  <cp:revision>1</cp:revision>
  <dcterms:modified xsi:type="dcterms:W3CDTF">2018-03-30T21:45:55Z</dcterms:modified>
</cp:coreProperties>
</file>