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it’s hard for an instructor to take the time to record their lectures.  For example, I’m in a coffee shop and it may be loud.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of a plot with really small axes.  We plot the x versus the y-variables and a smoother between them.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Instructors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4" cy="441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