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36B9F-C3B0-9D42-8A5E-B62EC120954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CDA12-79A1-3048-B709-873C58027EDF}">
      <dgm:prSet phldrT="[Text]"/>
      <dgm:spPr>
        <a:noFill/>
      </dgm:spPr>
      <dgm:t>
        <a:bodyPr/>
        <a:lstStyle/>
        <a:p>
          <a:r>
            <a:rPr lang="en-US" dirty="0" smtClean="0"/>
            <a:t>R </a:t>
          </a:r>
          <a:r>
            <a:rPr lang="en-US" dirty="0" err="1" smtClean="0"/>
            <a:t>nifti</a:t>
          </a:r>
          <a:r>
            <a:rPr lang="en-US" dirty="0" smtClean="0"/>
            <a:t> object</a:t>
          </a:r>
          <a:endParaRPr lang="en-US" dirty="0"/>
        </a:p>
      </dgm:t>
    </dgm:pt>
    <dgm:pt modelId="{3A67008A-FE3C-CB4F-85B3-D5FD8AE096B1}" type="parTrans" cxnId="{5956D7F9-D5C1-644C-BF58-4F1AC7118E13}">
      <dgm:prSet/>
      <dgm:spPr/>
      <dgm:t>
        <a:bodyPr/>
        <a:lstStyle/>
        <a:p>
          <a:endParaRPr lang="en-US"/>
        </a:p>
      </dgm:t>
    </dgm:pt>
    <dgm:pt modelId="{88C7F2DE-3318-5444-AC81-501A3736184F}" type="sibTrans" cxnId="{5956D7F9-D5C1-644C-BF58-4F1AC7118E13}">
      <dgm:prSet/>
      <dgm:spPr/>
      <dgm:t>
        <a:bodyPr/>
        <a:lstStyle/>
        <a:p>
          <a:endParaRPr lang="en-US"/>
        </a:p>
      </dgm:t>
    </dgm:pt>
    <dgm:pt modelId="{EBD993A1-CB46-0D43-861C-0361B8E36079}">
      <dgm:prSet phldrT="[Text]"/>
      <dgm:spPr>
        <a:noFill/>
      </dgm:spPr>
      <dgm:t>
        <a:bodyPr/>
        <a:lstStyle/>
        <a:p>
          <a:r>
            <a:rPr lang="en-US" dirty="0" err="1" smtClean="0"/>
            <a:t>fslr</a:t>
          </a:r>
          <a:r>
            <a:rPr lang="en-US" dirty="0" smtClean="0"/>
            <a:t> function</a:t>
          </a:r>
          <a:endParaRPr lang="en-US" dirty="0"/>
        </a:p>
      </dgm:t>
    </dgm:pt>
    <dgm:pt modelId="{2F25DCCE-BFA2-5442-8C4C-89E93DE03AED}" type="parTrans" cxnId="{AA7C58B4-1CFB-9F48-B5EF-260CCA78B952}">
      <dgm:prSet/>
      <dgm:spPr>
        <a:noFill/>
      </dgm:spPr>
      <dgm:t>
        <a:bodyPr/>
        <a:lstStyle/>
        <a:p>
          <a:endParaRPr lang="en-US"/>
        </a:p>
      </dgm:t>
    </dgm:pt>
    <dgm:pt modelId="{B031688D-3FB2-1245-95A2-FA48F411335B}" type="sibTrans" cxnId="{AA7C58B4-1CFB-9F48-B5EF-260CCA78B952}">
      <dgm:prSet/>
      <dgm:spPr/>
      <dgm:t>
        <a:bodyPr/>
        <a:lstStyle/>
        <a:p>
          <a:endParaRPr lang="en-US"/>
        </a:p>
      </dgm:t>
    </dgm:pt>
    <dgm:pt modelId="{205BACD9-E5C7-1B4D-A4E0-489CF082B39C}">
      <dgm:prSet phldrT="[Text]"/>
      <dgm:spPr>
        <a:noFill/>
      </dgm:spPr>
      <dgm:t>
        <a:bodyPr/>
        <a:lstStyle/>
        <a:p>
          <a:r>
            <a:rPr lang="en-US" dirty="0" smtClean="0"/>
            <a:t>R </a:t>
          </a:r>
          <a:r>
            <a:rPr lang="en-US" dirty="0" err="1" smtClean="0"/>
            <a:t>nifti</a:t>
          </a:r>
          <a:r>
            <a:rPr lang="en-US" dirty="0" smtClean="0"/>
            <a:t> object</a:t>
          </a:r>
          <a:endParaRPr lang="en-US" dirty="0"/>
        </a:p>
      </dgm:t>
    </dgm:pt>
    <dgm:pt modelId="{72108633-3B3F-BF4F-B51E-8C07DF2735C5}" type="parTrans" cxnId="{04EBF315-853A-D84C-B9B2-74CED7C9C08C}">
      <dgm:prSet/>
      <dgm:spPr>
        <a:noFill/>
      </dgm:spPr>
      <dgm:t>
        <a:bodyPr/>
        <a:lstStyle/>
        <a:p>
          <a:endParaRPr lang="en-US"/>
        </a:p>
      </dgm:t>
    </dgm:pt>
    <dgm:pt modelId="{53C5A835-4062-364A-878D-DD0F48AF5309}" type="sibTrans" cxnId="{04EBF315-853A-D84C-B9B2-74CED7C9C08C}">
      <dgm:prSet/>
      <dgm:spPr/>
      <dgm:t>
        <a:bodyPr/>
        <a:lstStyle/>
        <a:p>
          <a:endParaRPr lang="en-US"/>
        </a:p>
      </dgm:t>
    </dgm:pt>
    <dgm:pt modelId="{12ECCE65-195B-5E46-9059-83CB625C7ECE}">
      <dgm:prSet phldrT="[Text]"/>
      <dgm:spPr>
        <a:noFill/>
      </dgm:spPr>
      <dgm:t>
        <a:bodyPr/>
        <a:lstStyle/>
        <a:p>
          <a:r>
            <a:rPr lang="en-US" dirty="0" smtClean="0"/>
            <a:t>Write .</a:t>
          </a:r>
          <a:r>
            <a:rPr lang="en-US" dirty="0" err="1" smtClean="0"/>
            <a:t>nii</a:t>
          </a:r>
          <a:r>
            <a:rPr lang="en-US" dirty="0" smtClean="0"/>
            <a:t> to disk</a:t>
          </a:r>
          <a:endParaRPr lang="en-US" dirty="0"/>
        </a:p>
      </dgm:t>
    </dgm:pt>
    <dgm:pt modelId="{18820078-94ED-DF48-A9F7-167FC038829C}" type="parTrans" cxnId="{0C54B934-C66B-224A-B752-88DB03FC384D}">
      <dgm:prSet/>
      <dgm:spPr>
        <a:noFill/>
      </dgm:spPr>
      <dgm:t>
        <a:bodyPr/>
        <a:lstStyle/>
        <a:p>
          <a:endParaRPr lang="en-US"/>
        </a:p>
      </dgm:t>
    </dgm:pt>
    <dgm:pt modelId="{25DECA49-BCFA-F644-89A4-7E8C6C12F619}" type="sibTrans" cxnId="{0C54B934-C66B-224A-B752-88DB03FC384D}">
      <dgm:prSet/>
      <dgm:spPr/>
      <dgm:t>
        <a:bodyPr/>
        <a:lstStyle/>
        <a:p>
          <a:endParaRPr lang="en-US"/>
        </a:p>
      </dgm:t>
    </dgm:pt>
    <dgm:pt modelId="{BF7CA4E9-ED93-4649-89E0-3412FFA95F63}" type="pres">
      <dgm:prSet presAssocID="{E8436B9F-C3B0-9D42-8A5E-B62EC12095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48B76D-FC00-144A-B3C5-E8D95F41FE25}" type="pres">
      <dgm:prSet presAssocID="{778CDA12-79A1-3048-B709-873C58027EDF}" presName="hierRoot1" presStyleCnt="0"/>
      <dgm:spPr/>
    </dgm:pt>
    <dgm:pt modelId="{FA15E65E-869C-8641-A9DB-626BB8D942B5}" type="pres">
      <dgm:prSet presAssocID="{778CDA12-79A1-3048-B709-873C58027EDF}" presName="composite" presStyleCnt="0"/>
      <dgm:spPr/>
    </dgm:pt>
    <dgm:pt modelId="{A5679BA2-3D48-2340-A1C7-AFCD2AF3BA23}" type="pres">
      <dgm:prSet presAssocID="{778CDA12-79A1-3048-B709-873C58027EDF}" presName="background" presStyleLbl="node0" presStyleIdx="0" presStyleCnt="1"/>
      <dgm:spPr>
        <a:noFill/>
      </dgm:spPr>
    </dgm:pt>
    <dgm:pt modelId="{AFFBA8F6-ACE6-D24C-96F5-1CDA003D1652}" type="pres">
      <dgm:prSet presAssocID="{778CDA12-79A1-3048-B709-873C58027EDF}" presName="text" presStyleLbl="fgAcc0" presStyleIdx="0" presStyleCnt="1" custScaleX="1505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5E043-2BFF-CF4C-AF1D-7C7380CEA6C7}" type="pres">
      <dgm:prSet presAssocID="{778CDA12-79A1-3048-B709-873C58027EDF}" presName="hierChild2" presStyleCnt="0"/>
      <dgm:spPr/>
    </dgm:pt>
    <dgm:pt modelId="{D6EBA15B-E99E-004D-BE5E-FA4FD4022ECF}" type="pres">
      <dgm:prSet presAssocID="{2F25DCCE-BFA2-5442-8C4C-89E93DE03AED}" presName="Name10" presStyleLbl="parChTrans1D2" presStyleIdx="0" presStyleCnt="1"/>
      <dgm:spPr/>
    </dgm:pt>
    <dgm:pt modelId="{51228591-8BB4-FA49-87DA-D9800559786D}" type="pres">
      <dgm:prSet presAssocID="{EBD993A1-CB46-0D43-861C-0361B8E36079}" presName="hierRoot2" presStyleCnt="0"/>
      <dgm:spPr/>
    </dgm:pt>
    <dgm:pt modelId="{50E4347E-FFB8-BE47-AB51-A73F4E79F9D3}" type="pres">
      <dgm:prSet presAssocID="{EBD993A1-CB46-0D43-861C-0361B8E36079}" presName="composite2" presStyleCnt="0"/>
      <dgm:spPr/>
    </dgm:pt>
    <dgm:pt modelId="{1EC00EBA-4823-344C-8F4A-5CD365D9D6B9}" type="pres">
      <dgm:prSet presAssocID="{EBD993A1-CB46-0D43-861C-0361B8E36079}" presName="background2" presStyleLbl="node2" presStyleIdx="0" presStyleCnt="1"/>
      <dgm:spPr>
        <a:noFill/>
      </dgm:spPr>
    </dgm:pt>
    <dgm:pt modelId="{9B8893CF-9AAB-E04F-8F74-3EDB8609762C}" type="pres">
      <dgm:prSet presAssocID="{EBD993A1-CB46-0D43-861C-0361B8E36079}" presName="text2" presStyleLbl="fgAcc2" presStyleIdx="0" presStyleCnt="1" custScaleX="1337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462A35-9F9C-D143-970E-C5FAE371CD9C}" type="pres">
      <dgm:prSet presAssocID="{EBD993A1-CB46-0D43-861C-0361B8E36079}" presName="hierChild3" presStyleCnt="0"/>
      <dgm:spPr/>
    </dgm:pt>
    <dgm:pt modelId="{5024BA53-72CD-A54E-9B9F-D292F0203713}" type="pres">
      <dgm:prSet presAssocID="{72108633-3B3F-BF4F-B51E-8C07DF2735C5}" presName="Name17" presStyleLbl="parChTrans1D3" presStyleIdx="0" presStyleCnt="2"/>
      <dgm:spPr/>
    </dgm:pt>
    <dgm:pt modelId="{FF11C1CD-10E0-E946-ADC9-92DA6BF5766E}" type="pres">
      <dgm:prSet presAssocID="{205BACD9-E5C7-1B4D-A4E0-489CF082B39C}" presName="hierRoot3" presStyleCnt="0"/>
      <dgm:spPr/>
    </dgm:pt>
    <dgm:pt modelId="{AE4F9CC2-AB40-B842-A49B-094D2A59E614}" type="pres">
      <dgm:prSet presAssocID="{205BACD9-E5C7-1B4D-A4E0-489CF082B39C}" presName="composite3" presStyleCnt="0"/>
      <dgm:spPr/>
    </dgm:pt>
    <dgm:pt modelId="{579C841E-46F1-F144-AAFD-9583AD1B108D}" type="pres">
      <dgm:prSet presAssocID="{205BACD9-E5C7-1B4D-A4E0-489CF082B39C}" presName="background3" presStyleLbl="node3" presStyleIdx="0" presStyleCnt="2"/>
      <dgm:spPr>
        <a:noFill/>
      </dgm:spPr>
    </dgm:pt>
    <dgm:pt modelId="{797382CD-E9BC-C641-8941-A224F27059DA}" type="pres">
      <dgm:prSet presAssocID="{205BACD9-E5C7-1B4D-A4E0-489CF082B39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365DE7-7160-214D-B3A1-06F4E1683466}" type="pres">
      <dgm:prSet presAssocID="{205BACD9-E5C7-1B4D-A4E0-489CF082B39C}" presName="hierChild4" presStyleCnt="0"/>
      <dgm:spPr/>
    </dgm:pt>
    <dgm:pt modelId="{96AE2963-B4E2-034B-ABA4-36D7286E09DA}" type="pres">
      <dgm:prSet presAssocID="{18820078-94ED-DF48-A9F7-167FC038829C}" presName="Name17" presStyleLbl="parChTrans1D3" presStyleIdx="1" presStyleCnt="2"/>
      <dgm:spPr/>
    </dgm:pt>
    <dgm:pt modelId="{CC195419-1F23-534A-8EEA-6639799EA251}" type="pres">
      <dgm:prSet presAssocID="{12ECCE65-195B-5E46-9059-83CB625C7ECE}" presName="hierRoot3" presStyleCnt="0"/>
      <dgm:spPr/>
    </dgm:pt>
    <dgm:pt modelId="{26842AE7-1062-3D48-B2A4-30A1B3388EBE}" type="pres">
      <dgm:prSet presAssocID="{12ECCE65-195B-5E46-9059-83CB625C7ECE}" presName="composite3" presStyleCnt="0"/>
      <dgm:spPr/>
    </dgm:pt>
    <dgm:pt modelId="{A5BC7118-3FF7-F442-A91E-A0DC14404F3B}" type="pres">
      <dgm:prSet presAssocID="{12ECCE65-195B-5E46-9059-83CB625C7ECE}" presName="background3" presStyleLbl="node3" presStyleIdx="1" presStyleCnt="2"/>
      <dgm:spPr>
        <a:noFill/>
      </dgm:spPr>
    </dgm:pt>
    <dgm:pt modelId="{7EDA8244-DC40-D542-9440-ED1B498918BA}" type="pres">
      <dgm:prSet presAssocID="{12ECCE65-195B-5E46-9059-83CB625C7EC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521A16-FFF0-AB44-B7B6-FE1F038DF3B9}" type="pres">
      <dgm:prSet presAssocID="{12ECCE65-195B-5E46-9059-83CB625C7ECE}" presName="hierChild4" presStyleCnt="0"/>
      <dgm:spPr/>
    </dgm:pt>
  </dgm:ptLst>
  <dgm:cxnLst>
    <dgm:cxn modelId="{5956D7F9-D5C1-644C-BF58-4F1AC7118E13}" srcId="{E8436B9F-C3B0-9D42-8A5E-B62EC1209544}" destId="{778CDA12-79A1-3048-B709-873C58027EDF}" srcOrd="0" destOrd="0" parTransId="{3A67008A-FE3C-CB4F-85B3-D5FD8AE096B1}" sibTransId="{88C7F2DE-3318-5444-AC81-501A3736184F}"/>
    <dgm:cxn modelId="{40088682-39BF-D342-BDA0-4F777E282907}" type="presOf" srcId="{72108633-3B3F-BF4F-B51E-8C07DF2735C5}" destId="{5024BA53-72CD-A54E-9B9F-D292F0203713}" srcOrd="0" destOrd="0" presId="urn:microsoft.com/office/officeart/2005/8/layout/hierarchy1"/>
    <dgm:cxn modelId="{648BAC65-7DE6-E54E-B637-F022FBFAEE1C}" type="presOf" srcId="{778CDA12-79A1-3048-B709-873C58027EDF}" destId="{AFFBA8F6-ACE6-D24C-96F5-1CDA003D1652}" srcOrd="0" destOrd="0" presId="urn:microsoft.com/office/officeart/2005/8/layout/hierarchy1"/>
    <dgm:cxn modelId="{04F7D23B-29F2-8A4B-BA83-496440D4BD0A}" type="presOf" srcId="{EBD993A1-CB46-0D43-861C-0361B8E36079}" destId="{9B8893CF-9AAB-E04F-8F74-3EDB8609762C}" srcOrd="0" destOrd="0" presId="urn:microsoft.com/office/officeart/2005/8/layout/hierarchy1"/>
    <dgm:cxn modelId="{63F0F518-CD1D-F640-AAD4-F8E829754948}" type="presOf" srcId="{2F25DCCE-BFA2-5442-8C4C-89E93DE03AED}" destId="{D6EBA15B-E99E-004D-BE5E-FA4FD4022ECF}" srcOrd="0" destOrd="0" presId="urn:microsoft.com/office/officeart/2005/8/layout/hierarchy1"/>
    <dgm:cxn modelId="{05FFF385-974F-9B49-B40D-A3C44CE005E7}" type="presOf" srcId="{12ECCE65-195B-5E46-9059-83CB625C7ECE}" destId="{7EDA8244-DC40-D542-9440-ED1B498918BA}" srcOrd="0" destOrd="0" presId="urn:microsoft.com/office/officeart/2005/8/layout/hierarchy1"/>
    <dgm:cxn modelId="{996CA74E-BE9A-D241-8E1D-2F62393727D3}" type="presOf" srcId="{E8436B9F-C3B0-9D42-8A5E-B62EC1209544}" destId="{BF7CA4E9-ED93-4649-89E0-3412FFA95F63}" srcOrd="0" destOrd="0" presId="urn:microsoft.com/office/officeart/2005/8/layout/hierarchy1"/>
    <dgm:cxn modelId="{7A18A00B-E966-4942-9ECB-70D7E86B87A7}" type="presOf" srcId="{18820078-94ED-DF48-A9F7-167FC038829C}" destId="{96AE2963-B4E2-034B-ABA4-36D7286E09DA}" srcOrd="0" destOrd="0" presId="urn:microsoft.com/office/officeart/2005/8/layout/hierarchy1"/>
    <dgm:cxn modelId="{3CD14F69-36EE-5140-8EBC-1D48AD4D41BC}" type="presOf" srcId="{205BACD9-E5C7-1B4D-A4E0-489CF082B39C}" destId="{797382CD-E9BC-C641-8941-A224F27059DA}" srcOrd="0" destOrd="0" presId="urn:microsoft.com/office/officeart/2005/8/layout/hierarchy1"/>
    <dgm:cxn modelId="{04EBF315-853A-D84C-B9B2-74CED7C9C08C}" srcId="{EBD993A1-CB46-0D43-861C-0361B8E36079}" destId="{205BACD9-E5C7-1B4D-A4E0-489CF082B39C}" srcOrd="0" destOrd="0" parTransId="{72108633-3B3F-BF4F-B51E-8C07DF2735C5}" sibTransId="{53C5A835-4062-364A-878D-DD0F48AF5309}"/>
    <dgm:cxn modelId="{0C54B934-C66B-224A-B752-88DB03FC384D}" srcId="{EBD993A1-CB46-0D43-861C-0361B8E36079}" destId="{12ECCE65-195B-5E46-9059-83CB625C7ECE}" srcOrd="1" destOrd="0" parTransId="{18820078-94ED-DF48-A9F7-167FC038829C}" sibTransId="{25DECA49-BCFA-F644-89A4-7E8C6C12F619}"/>
    <dgm:cxn modelId="{AA7C58B4-1CFB-9F48-B5EF-260CCA78B952}" srcId="{778CDA12-79A1-3048-B709-873C58027EDF}" destId="{EBD993A1-CB46-0D43-861C-0361B8E36079}" srcOrd="0" destOrd="0" parTransId="{2F25DCCE-BFA2-5442-8C4C-89E93DE03AED}" sibTransId="{B031688D-3FB2-1245-95A2-FA48F411335B}"/>
    <dgm:cxn modelId="{2075711A-530A-F64C-86FF-0F0715FB9876}" type="presParOf" srcId="{BF7CA4E9-ED93-4649-89E0-3412FFA95F63}" destId="{0F48B76D-FC00-144A-B3C5-E8D95F41FE25}" srcOrd="0" destOrd="0" presId="urn:microsoft.com/office/officeart/2005/8/layout/hierarchy1"/>
    <dgm:cxn modelId="{E32E93C4-60A2-3F46-BB75-2651C4C709E9}" type="presParOf" srcId="{0F48B76D-FC00-144A-B3C5-E8D95F41FE25}" destId="{FA15E65E-869C-8641-A9DB-626BB8D942B5}" srcOrd="0" destOrd="0" presId="urn:microsoft.com/office/officeart/2005/8/layout/hierarchy1"/>
    <dgm:cxn modelId="{68BE1311-B89E-9E45-AFFF-3A8E44DE4009}" type="presParOf" srcId="{FA15E65E-869C-8641-A9DB-626BB8D942B5}" destId="{A5679BA2-3D48-2340-A1C7-AFCD2AF3BA23}" srcOrd="0" destOrd="0" presId="urn:microsoft.com/office/officeart/2005/8/layout/hierarchy1"/>
    <dgm:cxn modelId="{8C0C094E-FDCB-964E-996A-F4F57333A888}" type="presParOf" srcId="{FA15E65E-869C-8641-A9DB-626BB8D942B5}" destId="{AFFBA8F6-ACE6-D24C-96F5-1CDA003D1652}" srcOrd="1" destOrd="0" presId="urn:microsoft.com/office/officeart/2005/8/layout/hierarchy1"/>
    <dgm:cxn modelId="{AEF038E5-CA83-D345-9983-5833D2BF7EE2}" type="presParOf" srcId="{0F48B76D-FC00-144A-B3C5-E8D95F41FE25}" destId="{FC35E043-2BFF-CF4C-AF1D-7C7380CEA6C7}" srcOrd="1" destOrd="0" presId="urn:microsoft.com/office/officeart/2005/8/layout/hierarchy1"/>
    <dgm:cxn modelId="{254D4EE9-1323-0E4D-839F-FCCCDD646ECC}" type="presParOf" srcId="{FC35E043-2BFF-CF4C-AF1D-7C7380CEA6C7}" destId="{D6EBA15B-E99E-004D-BE5E-FA4FD4022ECF}" srcOrd="0" destOrd="0" presId="urn:microsoft.com/office/officeart/2005/8/layout/hierarchy1"/>
    <dgm:cxn modelId="{9A28F51F-EF83-CE40-8C04-E05F6911B8DA}" type="presParOf" srcId="{FC35E043-2BFF-CF4C-AF1D-7C7380CEA6C7}" destId="{51228591-8BB4-FA49-87DA-D9800559786D}" srcOrd="1" destOrd="0" presId="urn:microsoft.com/office/officeart/2005/8/layout/hierarchy1"/>
    <dgm:cxn modelId="{32EB7F81-39BE-A74B-AF1D-27513F3730AD}" type="presParOf" srcId="{51228591-8BB4-FA49-87DA-D9800559786D}" destId="{50E4347E-FFB8-BE47-AB51-A73F4E79F9D3}" srcOrd="0" destOrd="0" presId="urn:microsoft.com/office/officeart/2005/8/layout/hierarchy1"/>
    <dgm:cxn modelId="{C8B9ED08-094E-3B43-8E2D-6ECA55BB50D2}" type="presParOf" srcId="{50E4347E-FFB8-BE47-AB51-A73F4E79F9D3}" destId="{1EC00EBA-4823-344C-8F4A-5CD365D9D6B9}" srcOrd="0" destOrd="0" presId="urn:microsoft.com/office/officeart/2005/8/layout/hierarchy1"/>
    <dgm:cxn modelId="{C36554DE-A693-3D4B-BB56-6F3B7DA94105}" type="presParOf" srcId="{50E4347E-FFB8-BE47-AB51-A73F4E79F9D3}" destId="{9B8893CF-9AAB-E04F-8F74-3EDB8609762C}" srcOrd="1" destOrd="0" presId="urn:microsoft.com/office/officeart/2005/8/layout/hierarchy1"/>
    <dgm:cxn modelId="{FA874875-D95F-774D-9836-41225F17156F}" type="presParOf" srcId="{51228591-8BB4-FA49-87DA-D9800559786D}" destId="{FF462A35-9F9C-D143-970E-C5FAE371CD9C}" srcOrd="1" destOrd="0" presId="urn:microsoft.com/office/officeart/2005/8/layout/hierarchy1"/>
    <dgm:cxn modelId="{C8117087-D50A-6F4C-BCA3-ECB755C96167}" type="presParOf" srcId="{FF462A35-9F9C-D143-970E-C5FAE371CD9C}" destId="{5024BA53-72CD-A54E-9B9F-D292F0203713}" srcOrd="0" destOrd="0" presId="urn:microsoft.com/office/officeart/2005/8/layout/hierarchy1"/>
    <dgm:cxn modelId="{C518FF70-60B5-DC41-86C6-6471EF18EE06}" type="presParOf" srcId="{FF462A35-9F9C-D143-970E-C5FAE371CD9C}" destId="{FF11C1CD-10E0-E946-ADC9-92DA6BF5766E}" srcOrd="1" destOrd="0" presId="urn:microsoft.com/office/officeart/2005/8/layout/hierarchy1"/>
    <dgm:cxn modelId="{E8E40D91-9EAB-9E49-A843-FC80E668E94B}" type="presParOf" srcId="{FF11C1CD-10E0-E946-ADC9-92DA6BF5766E}" destId="{AE4F9CC2-AB40-B842-A49B-094D2A59E614}" srcOrd="0" destOrd="0" presId="urn:microsoft.com/office/officeart/2005/8/layout/hierarchy1"/>
    <dgm:cxn modelId="{76F4BED0-659D-2D46-934D-9BCD8B6E858F}" type="presParOf" srcId="{AE4F9CC2-AB40-B842-A49B-094D2A59E614}" destId="{579C841E-46F1-F144-AAFD-9583AD1B108D}" srcOrd="0" destOrd="0" presId="urn:microsoft.com/office/officeart/2005/8/layout/hierarchy1"/>
    <dgm:cxn modelId="{2B5582D9-DFD9-854F-A3DC-2BD3686767E6}" type="presParOf" srcId="{AE4F9CC2-AB40-B842-A49B-094D2A59E614}" destId="{797382CD-E9BC-C641-8941-A224F27059DA}" srcOrd="1" destOrd="0" presId="urn:microsoft.com/office/officeart/2005/8/layout/hierarchy1"/>
    <dgm:cxn modelId="{2A3CC64E-4FC5-F141-B6DA-C3F1FD44769C}" type="presParOf" srcId="{FF11C1CD-10E0-E946-ADC9-92DA6BF5766E}" destId="{2C365DE7-7160-214D-B3A1-06F4E1683466}" srcOrd="1" destOrd="0" presId="urn:microsoft.com/office/officeart/2005/8/layout/hierarchy1"/>
    <dgm:cxn modelId="{FDA9DC9F-2277-4C4F-A5CD-5450C6E9567E}" type="presParOf" srcId="{FF462A35-9F9C-D143-970E-C5FAE371CD9C}" destId="{96AE2963-B4E2-034B-ABA4-36D7286E09DA}" srcOrd="2" destOrd="0" presId="urn:microsoft.com/office/officeart/2005/8/layout/hierarchy1"/>
    <dgm:cxn modelId="{5A4C937E-9973-7440-BE8C-1742444D0350}" type="presParOf" srcId="{FF462A35-9F9C-D143-970E-C5FAE371CD9C}" destId="{CC195419-1F23-534A-8EEA-6639799EA251}" srcOrd="3" destOrd="0" presId="urn:microsoft.com/office/officeart/2005/8/layout/hierarchy1"/>
    <dgm:cxn modelId="{14DCA8D6-5E9F-3A40-91E0-9E579DDB2567}" type="presParOf" srcId="{CC195419-1F23-534A-8EEA-6639799EA251}" destId="{26842AE7-1062-3D48-B2A4-30A1B3388EBE}" srcOrd="0" destOrd="0" presId="urn:microsoft.com/office/officeart/2005/8/layout/hierarchy1"/>
    <dgm:cxn modelId="{594D1BE8-B96D-E04E-A29E-8A30E95B7AFF}" type="presParOf" srcId="{26842AE7-1062-3D48-B2A4-30A1B3388EBE}" destId="{A5BC7118-3FF7-F442-A91E-A0DC14404F3B}" srcOrd="0" destOrd="0" presId="urn:microsoft.com/office/officeart/2005/8/layout/hierarchy1"/>
    <dgm:cxn modelId="{6EEBC78F-82DB-B247-8250-8D35700153B5}" type="presParOf" srcId="{26842AE7-1062-3D48-B2A4-30A1B3388EBE}" destId="{7EDA8244-DC40-D542-9440-ED1B498918BA}" srcOrd="1" destOrd="0" presId="urn:microsoft.com/office/officeart/2005/8/layout/hierarchy1"/>
    <dgm:cxn modelId="{2C445005-D5F4-F849-8A54-A8343F1CE8B0}" type="presParOf" srcId="{CC195419-1F23-534A-8EEA-6639799EA251}" destId="{AB521A16-FFF0-AB44-B7B6-FE1F038DF3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E2963-B4E2-034B-ABA4-36D7286E09DA}">
      <dsp:nvSpPr>
        <dsp:cNvPr id="0" name=""/>
        <dsp:cNvSpPr/>
      </dsp:nvSpPr>
      <dsp:spPr>
        <a:xfrm>
          <a:off x="4023683" y="2561828"/>
          <a:ext cx="1002279" cy="47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57"/>
              </a:lnTo>
              <a:lnTo>
                <a:pt x="1002279" y="325057"/>
              </a:lnTo>
              <a:lnTo>
                <a:pt x="1002279" y="4769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4BA53-72CD-A54E-9B9F-D292F0203713}">
      <dsp:nvSpPr>
        <dsp:cNvPr id="0" name=""/>
        <dsp:cNvSpPr/>
      </dsp:nvSpPr>
      <dsp:spPr>
        <a:xfrm>
          <a:off x="3021404" y="2561828"/>
          <a:ext cx="1002279" cy="476993"/>
        </a:xfrm>
        <a:custGeom>
          <a:avLst/>
          <a:gdLst/>
          <a:ahLst/>
          <a:cxnLst/>
          <a:rect l="0" t="0" r="0" b="0"/>
          <a:pathLst>
            <a:path>
              <a:moveTo>
                <a:pt x="1002279" y="0"/>
              </a:moveTo>
              <a:lnTo>
                <a:pt x="1002279" y="325057"/>
              </a:lnTo>
              <a:lnTo>
                <a:pt x="0" y="325057"/>
              </a:lnTo>
              <a:lnTo>
                <a:pt x="0" y="47699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BA15B-E99E-004D-BE5E-FA4FD4022ECF}">
      <dsp:nvSpPr>
        <dsp:cNvPr id="0" name=""/>
        <dsp:cNvSpPr/>
      </dsp:nvSpPr>
      <dsp:spPr>
        <a:xfrm>
          <a:off x="3977963" y="1043375"/>
          <a:ext cx="91440" cy="4769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99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79BA2-3D48-2340-A1C7-AFCD2AF3BA23}">
      <dsp:nvSpPr>
        <dsp:cNvPr id="0" name=""/>
        <dsp:cNvSpPr/>
      </dsp:nvSpPr>
      <dsp:spPr>
        <a:xfrm>
          <a:off x="2788873" y="1915"/>
          <a:ext cx="2469619" cy="104145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BA8F6-ACE6-D24C-96F5-1CDA003D1652}">
      <dsp:nvSpPr>
        <dsp:cNvPr id="0" name=""/>
        <dsp:cNvSpPr/>
      </dsp:nvSpPr>
      <dsp:spPr>
        <a:xfrm>
          <a:off x="2971106" y="175036"/>
          <a:ext cx="2469619" cy="104145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 </a:t>
          </a:r>
          <a:r>
            <a:rPr lang="en-US" sz="2700" kern="1200" dirty="0" err="1" smtClean="0"/>
            <a:t>nifti</a:t>
          </a:r>
          <a:r>
            <a:rPr lang="en-US" sz="2700" kern="1200" dirty="0" smtClean="0"/>
            <a:t> object</a:t>
          </a:r>
          <a:endParaRPr lang="en-US" sz="2700" kern="1200" dirty="0"/>
        </a:p>
      </dsp:txBody>
      <dsp:txXfrm>
        <a:off x="3001609" y="205539"/>
        <a:ext cx="2408613" cy="980453"/>
      </dsp:txXfrm>
    </dsp:sp>
    <dsp:sp modelId="{1EC00EBA-4823-344C-8F4A-5CD365D9D6B9}">
      <dsp:nvSpPr>
        <dsp:cNvPr id="0" name=""/>
        <dsp:cNvSpPr/>
      </dsp:nvSpPr>
      <dsp:spPr>
        <a:xfrm>
          <a:off x="2926969" y="1520368"/>
          <a:ext cx="2193428" cy="104145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8893CF-9AAB-E04F-8F74-3EDB8609762C}">
      <dsp:nvSpPr>
        <dsp:cNvPr id="0" name=""/>
        <dsp:cNvSpPr/>
      </dsp:nvSpPr>
      <dsp:spPr>
        <a:xfrm>
          <a:off x="3109202" y="1693489"/>
          <a:ext cx="2193428" cy="104145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fslr</a:t>
          </a:r>
          <a:r>
            <a:rPr lang="en-US" sz="2700" kern="1200" dirty="0" smtClean="0"/>
            <a:t> function</a:t>
          </a:r>
          <a:endParaRPr lang="en-US" sz="2700" kern="1200" dirty="0"/>
        </a:p>
      </dsp:txBody>
      <dsp:txXfrm>
        <a:off x="3139705" y="1723992"/>
        <a:ext cx="2132422" cy="980453"/>
      </dsp:txXfrm>
    </dsp:sp>
    <dsp:sp modelId="{579C841E-46F1-F144-AAFD-9583AD1B108D}">
      <dsp:nvSpPr>
        <dsp:cNvPr id="0" name=""/>
        <dsp:cNvSpPr/>
      </dsp:nvSpPr>
      <dsp:spPr>
        <a:xfrm>
          <a:off x="2201357" y="3038821"/>
          <a:ext cx="1640093" cy="104145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382CD-E9BC-C641-8941-A224F27059DA}">
      <dsp:nvSpPr>
        <dsp:cNvPr id="0" name=""/>
        <dsp:cNvSpPr/>
      </dsp:nvSpPr>
      <dsp:spPr>
        <a:xfrm>
          <a:off x="2383590" y="3211942"/>
          <a:ext cx="1640093" cy="104145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 </a:t>
          </a:r>
          <a:r>
            <a:rPr lang="en-US" sz="2700" kern="1200" dirty="0" err="1" smtClean="0"/>
            <a:t>nifti</a:t>
          </a:r>
          <a:r>
            <a:rPr lang="en-US" sz="2700" kern="1200" dirty="0" smtClean="0"/>
            <a:t> object</a:t>
          </a:r>
          <a:endParaRPr lang="en-US" sz="2700" kern="1200" dirty="0"/>
        </a:p>
      </dsp:txBody>
      <dsp:txXfrm>
        <a:off x="2414093" y="3242445"/>
        <a:ext cx="1579087" cy="980453"/>
      </dsp:txXfrm>
    </dsp:sp>
    <dsp:sp modelId="{A5BC7118-3FF7-F442-A91E-A0DC14404F3B}">
      <dsp:nvSpPr>
        <dsp:cNvPr id="0" name=""/>
        <dsp:cNvSpPr/>
      </dsp:nvSpPr>
      <dsp:spPr>
        <a:xfrm>
          <a:off x="4205916" y="3038821"/>
          <a:ext cx="1640093" cy="104145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DA8244-DC40-D542-9440-ED1B498918BA}">
      <dsp:nvSpPr>
        <dsp:cNvPr id="0" name=""/>
        <dsp:cNvSpPr/>
      </dsp:nvSpPr>
      <dsp:spPr>
        <a:xfrm>
          <a:off x="4388148" y="3211942"/>
          <a:ext cx="1640093" cy="1041459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Write .</a:t>
          </a:r>
          <a:r>
            <a:rPr lang="en-US" sz="2700" kern="1200" dirty="0" err="1" smtClean="0"/>
            <a:t>nii</a:t>
          </a:r>
          <a:r>
            <a:rPr lang="en-US" sz="2700" kern="1200" dirty="0" smtClean="0"/>
            <a:t> to disk</a:t>
          </a:r>
          <a:endParaRPr lang="en-US" sz="2700" kern="1200" dirty="0"/>
        </a:p>
      </dsp:txBody>
      <dsp:txXfrm>
        <a:off x="4418651" y="3242445"/>
        <a:ext cx="1579087" cy="980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C5FC-7997-B244-9F8A-092E39ADA345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EDDB-5515-8A4C-8943-9BB2BD97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fslr</a:t>
            </a:r>
            <a:r>
              <a:rPr lang="en-US" dirty="0" smtClean="0"/>
              <a:t>: an FSL port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FSL is useful, open-source, scriptable software for neuroimaging analysis</a:t>
            </a:r>
          </a:p>
          <a:p>
            <a:r>
              <a:rPr lang="en-US" dirty="0" smtClean="0"/>
              <a:t>Problem: Needs you to write in bash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fslr</a:t>
            </a:r>
            <a:endParaRPr lang="en-US" dirty="0" smtClean="0"/>
          </a:p>
          <a:p>
            <a:pPr lvl="1"/>
            <a:r>
              <a:rPr lang="en-US" dirty="0" smtClean="0"/>
              <a:t>Ports many of the main functions of FSL in R-handy way</a:t>
            </a:r>
          </a:p>
          <a:p>
            <a:r>
              <a:rPr lang="en-US" dirty="0" smtClean="0"/>
              <a:t>Disclaimer: May not work on windows</a:t>
            </a:r>
          </a:p>
        </p:txBody>
      </p:sp>
    </p:spTree>
    <p:extLst>
      <p:ext uri="{BB962C8B-B14F-4D97-AF65-F5344CB8AC3E}">
        <p14:creationId xmlns:p14="http://schemas.microsoft.com/office/powerpoint/2010/main" val="20439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073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Main contribution:  work with </a:t>
            </a:r>
            <a:r>
              <a:rPr lang="en-US" sz="2800" dirty="0" err="1" smtClean="0"/>
              <a:t>nifiti</a:t>
            </a:r>
            <a:r>
              <a:rPr lang="en-US" sz="2800" dirty="0" smtClean="0"/>
              <a:t> objects in R, pass them in as arguments in </a:t>
            </a:r>
            <a:r>
              <a:rPr lang="en-US" sz="2800" dirty="0" err="1" smtClean="0"/>
              <a:t>fslr</a:t>
            </a:r>
            <a:r>
              <a:rPr lang="en-US" sz="2800" dirty="0" smtClean="0"/>
              <a:t> functions, return </a:t>
            </a:r>
            <a:r>
              <a:rPr lang="en-US" sz="2800" dirty="0" err="1" smtClean="0"/>
              <a:t>nifti</a:t>
            </a:r>
            <a:r>
              <a:rPr lang="en-US" sz="2800" dirty="0" smtClean="0"/>
              <a:t> objects back out to R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14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223672"/>
              </p:ext>
            </p:extLst>
          </p:nvPr>
        </p:nvGraphicFramePr>
        <p:xfrm>
          <a:off x="457200" y="1782031"/>
          <a:ext cx="8229600" cy="4255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21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slr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fslr</a:t>
            </a:r>
            <a:r>
              <a:rPr lang="en-US" dirty="0" smtClean="0"/>
              <a:t> function has help files as usual</a:t>
            </a:r>
          </a:p>
          <a:p>
            <a:r>
              <a:rPr lang="en-US" dirty="0" smtClean="0"/>
              <a:t>help(package=“</a:t>
            </a:r>
            <a:r>
              <a:rPr lang="en-US" dirty="0" err="1" smtClean="0"/>
              <a:t>fslr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fslcmd</a:t>
            </a:r>
            <a:r>
              <a:rPr lang="en-US" dirty="0" smtClean="0"/>
              <a:t> should have a </a:t>
            </a:r>
            <a:r>
              <a:rPr lang="en-US" dirty="0" err="1" smtClean="0"/>
              <a:t>fslcmd.help</a:t>
            </a:r>
            <a:r>
              <a:rPr lang="en-US" dirty="0" smtClean="0"/>
              <a:t> file that prints out the help from FSL</a:t>
            </a:r>
          </a:p>
          <a:p>
            <a:r>
              <a:rPr lang="en-US" dirty="0" err="1" smtClean="0"/>
              <a:t>fslmaths.help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80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fslr: an FSL port to R</vt:lpstr>
      <vt:lpstr>Main contribution:  work with nifiti objects in R, pass them in as arguments in fslr functions, return nifti objects back out to R</vt:lpstr>
      <vt:lpstr>fslr help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5</cp:revision>
  <dcterms:created xsi:type="dcterms:W3CDTF">2014-08-28T13:07:08Z</dcterms:created>
  <dcterms:modified xsi:type="dcterms:W3CDTF">2014-08-28T13:33:49Z</dcterms:modified>
</cp:coreProperties>
</file>