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0799-9B66-4CE9-957C-44FF06EE316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5FCE-EECB-449A-AEFF-ADC1A0202E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/>
              <a:t>238-4136</a:t>
            </a: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14629E-B9EC-44A2-9D90-E2A628A774A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64" name="Line 2"/>
          <p:cNvSpPr>
            <a:spLocks noChangeShapeType="1"/>
          </p:cNvSpPr>
          <p:nvPr/>
        </p:nvSpPr>
        <p:spPr bwMode="auto">
          <a:xfrm>
            <a:off x="457200" y="1219200"/>
            <a:ext cx="8305800" cy="0"/>
          </a:xfrm>
          <a:prstGeom prst="line">
            <a:avLst/>
          </a:prstGeom>
          <a:noFill/>
          <a:ln w="9525">
            <a:solidFill>
              <a:srgbClr val="EE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381000" y="3657600"/>
            <a:ext cx="14605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Day 2 Scan</a:t>
            </a:r>
          </a:p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06/13/11 16:37</a:t>
            </a:r>
          </a:p>
        </p:txBody>
      </p:sp>
      <p:sp>
        <p:nvSpPr>
          <p:cNvPr id="40966" name="Rectangle 3"/>
          <p:cNvSpPr>
            <a:spLocks/>
          </p:cNvSpPr>
          <p:nvPr/>
        </p:nvSpPr>
        <p:spPr bwMode="auto">
          <a:xfrm>
            <a:off x="381000" y="1295400"/>
            <a:ext cx="14605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Diagnostic</a:t>
            </a:r>
          </a:p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06/09/11 21:09</a:t>
            </a:r>
          </a:p>
        </p:txBody>
      </p:sp>
      <p:sp>
        <p:nvSpPr>
          <p:cNvPr id="40967" name="Rectangle 4"/>
          <p:cNvSpPr>
            <a:spLocks/>
          </p:cNvSpPr>
          <p:nvPr/>
        </p:nvSpPr>
        <p:spPr bwMode="auto">
          <a:xfrm>
            <a:off x="381000" y="2454275"/>
            <a:ext cx="14605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Stability</a:t>
            </a:r>
          </a:p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06/12/11 09:18</a:t>
            </a:r>
          </a:p>
        </p:txBody>
      </p:sp>
      <p:sp>
        <p:nvSpPr>
          <p:cNvPr id="40968" name="Rectangle 6"/>
          <p:cNvSpPr>
            <a:spLocks/>
          </p:cNvSpPr>
          <p:nvPr/>
        </p:nvSpPr>
        <p:spPr bwMode="auto">
          <a:xfrm>
            <a:off x="228600" y="4892675"/>
            <a:ext cx="1612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Day 4 Scan</a:t>
            </a:r>
          </a:p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06/15/11 16:11</a:t>
            </a:r>
          </a:p>
        </p:txBody>
      </p:sp>
      <p:sp>
        <p:nvSpPr>
          <p:cNvPr id="40969" name="Rectangle 7"/>
          <p:cNvSpPr>
            <a:spLocks/>
          </p:cNvSpPr>
          <p:nvPr/>
        </p:nvSpPr>
        <p:spPr bwMode="auto">
          <a:xfrm>
            <a:off x="228600" y="6035675"/>
            <a:ext cx="1612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30 Day Follow-up</a:t>
            </a:r>
          </a:p>
          <a:p>
            <a:pPr algn="r"/>
            <a:r>
              <a:rPr lang="en-US" sz="1400">
                <a:solidFill>
                  <a:schemeClr val="tx1"/>
                </a:solidFill>
                <a:latin typeface="Lucida Grande" charset="0"/>
                <a:sym typeface="Lucida Grande" charset="0"/>
              </a:rPr>
              <a:t>07/11/11 08:38</a:t>
            </a:r>
            <a:endParaRPr lang="en-US" sz="1800">
              <a:solidFill>
                <a:schemeClr val="tx1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057400" y="1219200"/>
            <a:ext cx="6705600" cy="914400"/>
            <a:chOff x="2057400" y="1219200"/>
            <a:chExt cx="6705600" cy="914400"/>
          </a:xfrm>
        </p:grpSpPr>
        <p:pic>
          <p:nvPicPr>
            <p:cNvPr id="40999" name="Picture 9" descr="HEAD STD.0001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400" y="12192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0" name="Picture 10" descr="HEAD STD.0002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5640" y="12192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1" name="Picture 11" descr="HEAD STD.0003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73880" y="12192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2" name="Picture 12" descr="HEAD STD.0004.jp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532120" y="12192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3" name="Picture 13" descr="HEAD STD.0005.jp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690360" y="12192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4" name="Picture 14" descr="HEAD STD.0006.jp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848600" y="12192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057400" y="2362200"/>
            <a:ext cx="6750050" cy="914400"/>
            <a:chOff x="2057400" y="2362200"/>
            <a:chExt cx="6749796" cy="914400"/>
          </a:xfrm>
        </p:grpSpPr>
        <p:pic>
          <p:nvPicPr>
            <p:cNvPr id="40993" name="Picture 16" descr="HEAD STD.0001.jp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057400" y="2362200"/>
              <a:ext cx="88239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4" name="Picture 17" descr="HEAD STD.0002.jp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230880" y="2362200"/>
              <a:ext cx="88239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5" name="Picture 18" descr="HEAD STD.0003.jp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404360" y="2362200"/>
              <a:ext cx="88239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6" name="Picture 19" descr="HEAD STD.0004.jpg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577840" y="2362200"/>
              <a:ext cx="88239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7" name="Picture 20" descr="HEAD STD.0005.jp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751320" y="2362200"/>
              <a:ext cx="88239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8" name="Picture 21" descr="HEAD STD.0006.jpg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24800" y="2362200"/>
              <a:ext cx="88239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133600" y="3429000"/>
            <a:ext cx="6630988" cy="914400"/>
            <a:chOff x="2133600" y="3429000"/>
            <a:chExt cx="6631624" cy="914400"/>
          </a:xfrm>
        </p:grpSpPr>
        <p:pic>
          <p:nvPicPr>
            <p:cNvPr id="40987" name="Picture 23" descr="HEAD STD.0001.jpg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33600" y="3429000"/>
              <a:ext cx="84042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8" name="Picture 24" descr="HEAD STD.0002.jpg"/>
            <p:cNvPicPr>
              <a:picLocks noChangeAspect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291840" y="3429000"/>
              <a:ext cx="84042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9" name="Picture 25" descr="HEAD STD.0003.jpg"/>
            <p:cNvPicPr>
              <a:picLocks noChangeAspect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450080" y="3429000"/>
              <a:ext cx="84042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0" name="Picture 26" descr="HEAD STD.0004.jpg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608320" y="3429000"/>
              <a:ext cx="84042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1" name="Picture 27" descr="HEAD STD.0005.jpg"/>
            <p:cNvPicPr>
              <a:picLocks noChangeAspect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6766560" y="3429000"/>
              <a:ext cx="84042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2" name="Picture 28" descr="HEAD STD.0006.jpg"/>
            <p:cNvPicPr>
              <a:picLocks noChangeAspect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7924800" y="3429000"/>
              <a:ext cx="840424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133600" y="4495800"/>
            <a:ext cx="6696075" cy="914400"/>
            <a:chOff x="2133600" y="4495800"/>
            <a:chExt cx="6696395" cy="914400"/>
          </a:xfrm>
        </p:grpSpPr>
        <p:pic>
          <p:nvPicPr>
            <p:cNvPr id="40981" name="Picture 30" descr="HEAD STD.0001.jpg"/>
            <p:cNvPicPr>
              <a:picLocks noChangeAspect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2133600" y="4495800"/>
              <a:ext cx="90519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2" name="Picture 31" descr="HEAD STD.0002.jpg"/>
            <p:cNvPicPr>
              <a:picLocks noChangeAspect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3291840" y="4495800"/>
              <a:ext cx="90519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3" name="Picture 32" descr="HEAD STD.0003.jpg"/>
            <p:cNvPicPr>
              <a:picLocks noChangeAspect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4450080" y="4495800"/>
              <a:ext cx="90519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4" name="Picture 33" descr="HEAD STD.0004.jpg"/>
            <p:cNvPicPr>
              <a:picLocks noChangeAspect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5608320" y="4495800"/>
              <a:ext cx="90519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5" name="Picture 34" descr="HEAD STD.0005.jpg"/>
            <p:cNvPicPr>
              <a:picLocks noChangeAspect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6766560" y="4495800"/>
              <a:ext cx="90519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6" name="Picture 35" descr="HEAD STD.0006.jpg"/>
            <p:cNvPicPr>
              <a:picLocks noChangeAspect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7924800" y="4495800"/>
              <a:ext cx="90519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133600" y="5562600"/>
            <a:ext cx="6705600" cy="914400"/>
            <a:chOff x="2133600" y="5562600"/>
            <a:chExt cx="6705600" cy="914400"/>
          </a:xfrm>
        </p:grpSpPr>
        <p:pic>
          <p:nvPicPr>
            <p:cNvPr id="40975" name="Picture 37" descr="HEAD STD.0001.jpg"/>
            <p:cNvPicPr>
              <a:picLocks noChangeAspect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2133600" y="55626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6" name="Picture 38" descr="HEAD STD.0002.jpg"/>
            <p:cNvPicPr>
              <a:picLocks noChangeAspect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3291840" y="55626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7" name="Picture 39" descr="HEAD STD.0003.jpg"/>
            <p:cNvPicPr>
              <a:picLocks noChangeAspect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4450080" y="55626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8" name="Picture 40" descr="HEAD STD.0004.jpg"/>
            <p:cNvPicPr>
              <a:picLocks noChangeAspect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5608320" y="55626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9" name="Picture 41" descr="HEAD STD.0005.jpg"/>
            <p:cNvPicPr>
              <a:picLocks noChangeAspect="1"/>
            </p:cNvPicPr>
            <p:nvPr/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6766560" y="55626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0" name="Picture 42" descr="HEAD STD.0006.jpg"/>
            <p:cNvPicPr>
              <a:picLocks noChangeAspect="1"/>
            </p:cNvPicPr>
            <p:nvPr/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7924800" y="55626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238-4136</vt:lpstr>
    </vt:vector>
  </TitlesOfParts>
  <Company>Johns Hopkins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238-4136</dc:title>
  <dc:creator>Natalie Ullman</dc:creator>
  <cp:lastModifiedBy>Natalie Ullman</cp:lastModifiedBy>
  <cp:revision>1</cp:revision>
  <dcterms:created xsi:type="dcterms:W3CDTF">2013-03-07T14:10:29Z</dcterms:created>
  <dcterms:modified xsi:type="dcterms:W3CDTF">2013-03-07T14:10:51Z</dcterms:modified>
</cp:coreProperties>
</file>