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3" r:id="rId10"/>
    <p:sldId id="266" r:id="rId11"/>
    <p:sldId id="267" r:id="rId12"/>
    <p:sldId id="278" r:id="rId13"/>
    <p:sldId id="271" r:id="rId14"/>
    <p:sldId id="265" r:id="rId15"/>
    <p:sldId id="268" r:id="rId16"/>
    <p:sldId id="270" r:id="rId17"/>
    <p:sldId id="299" r:id="rId18"/>
    <p:sldId id="269" r:id="rId19"/>
    <p:sldId id="272" r:id="rId20"/>
    <p:sldId id="274" r:id="rId21"/>
    <p:sldId id="275" r:id="rId22"/>
    <p:sldId id="276" r:id="rId23"/>
    <p:sldId id="277" r:id="rId24"/>
    <p:sldId id="297" r:id="rId25"/>
    <p:sldId id="273" r:id="rId26"/>
    <p:sldId id="279" r:id="rId27"/>
    <p:sldId id="280" r:id="rId28"/>
    <p:sldId id="281" r:id="rId29"/>
    <p:sldId id="287" r:id="rId30"/>
    <p:sldId id="288" r:id="rId31"/>
    <p:sldId id="282" r:id="rId32"/>
    <p:sldId id="283" r:id="rId33"/>
    <p:sldId id="285" r:id="rId34"/>
    <p:sldId id="300" r:id="rId35"/>
    <p:sldId id="289" r:id="rId36"/>
    <p:sldId id="290" r:id="rId37"/>
    <p:sldId id="296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638AD-676D-46EE-83AB-7563F1577948}" type="doc">
      <dgm:prSet loTypeId="urn:microsoft.com/office/officeart/2005/8/layout/radial6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52E93D-7F5F-4247-BCE1-55FC08592B04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8EB7E872-2239-469F-8798-0A0AD7895FA6}" type="parTrans" cxnId="{46EB036C-98FF-4BBB-96FE-8F495E6BF55D}">
      <dgm:prSet/>
      <dgm:spPr/>
      <dgm:t>
        <a:bodyPr/>
        <a:lstStyle/>
        <a:p>
          <a:endParaRPr lang="en-US"/>
        </a:p>
      </dgm:t>
    </dgm:pt>
    <dgm:pt modelId="{4CFCA5F3-23CA-4961-8383-240B101F6569}" type="sibTrans" cxnId="{46EB036C-98FF-4BBB-96FE-8F495E6BF55D}">
      <dgm:prSet/>
      <dgm:spPr/>
      <dgm:t>
        <a:bodyPr/>
        <a:lstStyle/>
        <a:p>
          <a:endParaRPr lang="en-US"/>
        </a:p>
      </dgm:t>
    </dgm:pt>
    <dgm:pt modelId="{266B6331-61C6-45C9-86E1-65C8043717B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F3DDE05-93C8-4FDF-8236-B815D0E2C21D}" type="parTrans" cxnId="{2A827D4F-9B64-4BDC-84B8-23B242EC23E1}">
      <dgm:prSet/>
      <dgm:spPr/>
      <dgm:t>
        <a:bodyPr/>
        <a:lstStyle/>
        <a:p>
          <a:endParaRPr lang="en-US"/>
        </a:p>
      </dgm:t>
    </dgm:pt>
    <dgm:pt modelId="{64E4851E-0A72-41E5-B594-E09BB3D99EE9}" type="sibTrans" cxnId="{2A827D4F-9B64-4BDC-84B8-23B242EC23E1}">
      <dgm:prSet/>
      <dgm:spPr/>
      <dgm:t>
        <a:bodyPr/>
        <a:lstStyle/>
        <a:p>
          <a:endParaRPr lang="en-US"/>
        </a:p>
      </dgm:t>
    </dgm:pt>
    <dgm:pt modelId="{70DC9C74-2F2C-4814-9003-C4A909109590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9E35399F-47F3-4495-BDC4-47413335137B}" type="parTrans" cxnId="{A1848FAA-039F-41ED-AE6D-CB679942A46A}">
      <dgm:prSet/>
      <dgm:spPr/>
      <dgm:t>
        <a:bodyPr/>
        <a:lstStyle/>
        <a:p>
          <a:endParaRPr lang="en-US"/>
        </a:p>
      </dgm:t>
    </dgm:pt>
    <dgm:pt modelId="{A8E60F3D-AF6C-4CB4-BE7C-3B5902730020}" type="sibTrans" cxnId="{A1848FAA-039F-41ED-AE6D-CB679942A46A}">
      <dgm:prSet/>
      <dgm:spPr/>
      <dgm:t>
        <a:bodyPr/>
        <a:lstStyle/>
        <a:p>
          <a:endParaRPr lang="en-US"/>
        </a:p>
      </dgm:t>
    </dgm:pt>
    <dgm:pt modelId="{85656F9C-4ADA-4774-B5E6-7F5990AB39FE}">
      <dgm:prSet phldrT="[Text]"/>
      <dgm:spPr/>
      <dgm:t>
        <a:bodyPr/>
        <a:lstStyle/>
        <a:p>
          <a:r>
            <a:rPr lang="en-US" dirty="0" smtClean="0"/>
            <a:t>ODVBA</a:t>
          </a:r>
          <a:endParaRPr lang="en-US" dirty="0"/>
        </a:p>
      </dgm:t>
    </dgm:pt>
    <dgm:pt modelId="{BBD7D145-DC30-406D-B88B-CFCB3FB72278}" type="parTrans" cxnId="{C29A7D9D-3ADF-428D-AE68-849DE2817095}">
      <dgm:prSet/>
      <dgm:spPr/>
      <dgm:t>
        <a:bodyPr/>
        <a:lstStyle/>
        <a:p>
          <a:endParaRPr lang="en-US"/>
        </a:p>
      </dgm:t>
    </dgm:pt>
    <dgm:pt modelId="{70A400C5-AA30-4CCA-AF0E-9149BEB30525}" type="sibTrans" cxnId="{C29A7D9D-3ADF-428D-AE68-849DE2817095}">
      <dgm:prSet/>
      <dgm:spPr/>
      <dgm:t>
        <a:bodyPr/>
        <a:lstStyle/>
        <a:p>
          <a:endParaRPr lang="en-US"/>
        </a:p>
      </dgm:t>
    </dgm:pt>
    <dgm:pt modelId="{60014A8A-C6A9-43C1-84D4-5D6DA41CE0E2}">
      <dgm:prSet phldrT="[Text]"/>
      <dgm:spPr/>
      <dgm:t>
        <a:bodyPr/>
        <a:lstStyle/>
        <a:p>
          <a:r>
            <a:rPr lang="en-US" dirty="0" smtClean="0"/>
            <a:t>MICO</a:t>
          </a:r>
          <a:endParaRPr lang="en-US" dirty="0"/>
        </a:p>
      </dgm:t>
    </dgm:pt>
    <dgm:pt modelId="{2881B41B-9EA8-47D7-8A40-DEF9065A848D}" type="parTrans" cxnId="{949F0FDB-E55D-4D64-83C9-E1F4A3155B91}">
      <dgm:prSet/>
      <dgm:spPr/>
      <dgm:t>
        <a:bodyPr/>
        <a:lstStyle/>
        <a:p>
          <a:endParaRPr lang="en-US"/>
        </a:p>
      </dgm:t>
    </dgm:pt>
    <dgm:pt modelId="{415D32C0-B3FD-40E0-B4FF-CDA4D1F1E702}" type="sibTrans" cxnId="{949F0FDB-E55D-4D64-83C9-E1F4A3155B91}">
      <dgm:prSet/>
      <dgm:spPr/>
      <dgm:t>
        <a:bodyPr/>
        <a:lstStyle/>
        <a:p>
          <a:endParaRPr lang="en-US"/>
        </a:p>
      </dgm:t>
    </dgm:pt>
    <dgm:pt modelId="{32C9B858-2FDC-4CA1-8388-F1FF6AC7E5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9EA59C2-927D-46C7-ABB6-74D736001DF2}" type="parTrans" cxnId="{D9F9956B-2DEF-440B-94BD-AA8392F95417}">
      <dgm:prSet/>
      <dgm:spPr/>
      <dgm:t>
        <a:bodyPr/>
        <a:lstStyle/>
        <a:p>
          <a:endParaRPr lang="en-US"/>
        </a:p>
      </dgm:t>
    </dgm:pt>
    <dgm:pt modelId="{C32A3D5A-0068-401A-B388-49056BFCAB05}" type="sibTrans" cxnId="{D9F9956B-2DEF-440B-94BD-AA8392F95417}">
      <dgm:prSet/>
      <dgm:spPr/>
      <dgm:t>
        <a:bodyPr/>
        <a:lstStyle/>
        <a:p>
          <a:endParaRPr lang="en-US"/>
        </a:p>
      </dgm:t>
    </dgm:pt>
    <dgm:pt modelId="{EF778EAA-5783-472F-9AE5-CA11DE0AF1C7}">
      <dgm:prSet phldrT="[Text]"/>
      <dgm:spPr/>
      <dgm:t>
        <a:bodyPr/>
        <a:lstStyle/>
        <a:p>
          <a:r>
            <a:rPr lang="en-US" dirty="0" smtClean="0"/>
            <a:t>GLISTR</a:t>
          </a:r>
          <a:endParaRPr lang="en-US" dirty="0"/>
        </a:p>
      </dgm:t>
    </dgm:pt>
    <dgm:pt modelId="{54A1EC48-2716-426B-90C3-5CA5DADE9F0E}" type="parTrans" cxnId="{ADC5DFF5-7F4A-47CF-83CE-6EEDC8D2923F}">
      <dgm:prSet/>
      <dgm:spPr/>
      <dgm:t>
        <a:bodyPr/>
        <a:lstStyle/>
        <a:p>
          <a:endParaRPr lang="en-US"/>
        </a:p>
      </dgm:t>
    </dgm:pt>
    <dgm:pt modelId="{67314909-BA98-46F1-AA22-FDE150FAD1B6}" type="sibTrans" cxnId="{ADC5DFF5-7F4A-47CF-83CE-6EEDC8D2923F}">
      <dgm:prSet/>
      <dgm:spPr/>
      <dgm:t>
        <a:bodyPr/>
        <a:lstStyle/>
        <a:p>
          <a:endParaRPr lang="en-US"/>
        </a:p>
      </dgm:t>
    </dgm:pt>
    <dgm:pt modelId="{9CC31A8D-CEC9-410A-8DE9-11E1BE5DB521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22ADCB89-6697-41C4-B674-B705EE04A967}" type="parTrans" cxnId="{15ABF01F-AC0F-4973-9FFC-AF18DD6FFE14}">
      <dgm:prSet/>
      <dgm:spPr/>
      <dgm:t>
        <a:bodyPr/>
        <a:lstStyle/>
        <a:p>
          <a:endParaRPr lang="en-US"/>
        </a:p>
      </dgm:t>
    </dgm:pt>
    <dgm:pt modelId="{BABC9848-2260-4053-95A4-D003B223FB94}" type="sibTrans" cxnId="{15ABF01F-AC0F-4973-9FFC-AF18DD6FFE14}">
      <dgm:prSet/>
      <dgm:spPr/>
      <dgm:t>
        <a:bodyPr/>
        <a:lstStyle/>
        <a:p>
          <a:endParaRPr lang="en-US"/>
        </a:p>
      </dgm:t>
    </dgm:pt>
    <dgm:pt modelId="{1290514B-D5B4-4A5E-A174-4BBA748BE518}" type="pres">
      <dgm:prSet presAssocID="{60C638AD-676D-46EE-83AB-7563F15779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EDBF7-1568-4A92-AE21-95DE837AD600}" type="pres">
      <dgm:prSet presAssocID="{2152E93D-7F5F-4247-BCE1-55FC08592B04}" presName="centerShape" presStyleLbl="node0" presStyleIdx="0" presStyleCnt="1"/>
      <dgm:spPr/>
      <dgm:t>
        <a:bodyPr/>
        <a:lstStyle/>
        <a:p>
          <a:endParaRPr lang="en-US"/>
        </a:p>
      </dgm:t>
    </dgm:pt>
    <dgm:pt modelId="{FDC5F9CE-D007-45EA-9031-B991C3BAF430}" type="pres">
      <dgm:prSet presAssocID="{266B6331-61C6-45C9-86E1-65C8043717B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AE1D0-C5C5-4560-870D-7090E2C4C888}" type="pres">
      <dgm:prSet presAssocID="{266B6331-61C6-45C9-86E1-65C8043717B8}" presName="dummy" presStyleCnt="0"/>
      <dgm:spPr/>
    </dgm:pt>
    <dgm:pt modelId="{79D8F42F-30F5-41D3-BC97-05957C79ECF3}" type="pres">
      <dgm:prSet presAssocID="{64E4851E-0A72-41E5-B594-E09BB3D99EE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269F645-9570-45FE-9109-1C603D5F3462}" type="pres">
      <dgm:prSet presAssocID="{70DC9C74-2F2C-4814-9003-C4A90910959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918F2-8A75-44DE-9358-065A6892881F}" type="pres">
      <dgm:prSet presAssocID="{70DC9C74-2F2C-4814-9003-C4A909109590}" presName="dummy" presStyleCnt="0"/>
      <dgm:spPr/>
    </dgm:pt>
    <dgm:pt modelId="{AE158E1C-EA0D-46AA-8C0F-2B427638EE2D}" type="pres">
      <dgm:prSet presAssocID="{A8E60F3D-AF6C-4CB4-BE7C-3B590273002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517823A-7FDE-44C7-A9EB-E57BA86DF866}" type="pres">
      <dgm:prSet presAssocID="{85656F9C-4ADA-4774-B5E6-7F5990AB39F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1CF9-ABF1-4C75-A2BC-72C4029D8117}" type="pres">
      <dgm:prSet presAssocID="{85656F9C-4ADA-4774-B5E6-7F5990AB39FE}" presName="dummy" presStyleCnt="0"/>
      <dgm:spPr/>
    </dgm:pt>
    <dgm:pt modelId="{3B195094-F44F-4726-9E55-3C4E353D8A03}" type="pres">
      <dgm:prSet presAssocID="{70A400C5-AA30-4CCA-AF0E-9149BEB30525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D2C19EC-1DA7-4F34-B1BC-50AE89F56F24}" type="pres">
      <dgm:prSet presAssocID="{9CC31A8D-CEC9-410A-8DE9-11E1BE5DB52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89BA-B3C3-4778-AC57-EA02D40977DE}" type="pres">
      <dgm:prSet presAssocID="{9CC31A8D-CEC9-410A-8DE9-11E1BE5DB521}" presName="dummy" presStyleCnt="0"/>
      <dgm:spPr/>
    </dgm:pt>
    <dgm:pt modelId="{FBF56287-15D6-4E31-A5F6-66DCF491C091}" type="pres">
      <dgm:prSet presAssocID="{BABC9848-2260-4053-95A4-D003B223FB9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2109961-04EB-4709-BA87-79B0BA6F3EED}" type="pres">
      <dgm:prSet presAssocID="{32C9B858-2FDC-4CA1-8388-F1FF6AC7E56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B22-7D01-4372-9068-51E8565D5381}" type="pres">
      <dgm:prSet presAssocID="{32C9B858-2FDC-4CA1-8388-F1FF6AC7E56C}" presName="dummy" presStyleCnt="0"/>
      <dgm:spPr/>
    </dgm:pt>
    <dgm:pt modelId="{D49D0ECB-8AB9-4316-9DF5-FD1DA1659ABC}" type="pres">
      <dgm:prSet presAssocID="{C32A3D5A-0068-401A-B388-49056BFCAB0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AA0D195-2D43-47F6-8377-32F9BF83F294}" type="pres">
      <dgm:prSet presAssocID="{EF778EAA-5783-472F-9AE5-CA11DE0AF1C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B5E36-F704-4772-964B-2219F813DC30}" type="pres">
      <dgm:prSet presAssocID="{EF778EAA-5783-472F-9AE5-CA11DE0AF1C7}" presName="dummy" presStyleCnt="0"/>
      <dgm:spPr/>
    </dgm:pt>
    <dgm:pt modelId="{6A77A20A-85F2-4D39-B1C4-1F2667BF95AA}" type="pres">
      <dgm:prSet presAssocID="{67314909-BA98-46F1-AA22-FDE150FAD1B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132C583-6281-43AC-98B7-39C61C5B580A}" type="pres">
      <dgm:prSet presAssocID="{60014A8A-C6A9-43C1-84D4-5D6DA41CE0E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83DA-D8C5-4EAB-9E2F-9563081F2002}" type="pres">
      <dgm:prSet presAssocID="{60014A8A-C6A9-43C1-84D4-5D6DA41CE0E2}" presName="dummy" presStyleCnt="0"/>
      <dgm:spPr/>
    </dgm:pt>
    <dgm:pt modelId="{1EB1A770-1DBF-43DF-BB84-25153C340F8B}" type="pres">
      <dgm:prSet presAssocID="{415D32C0-B3FD-40E0-B4FF-CDA4D1F1E702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6069E8BD-4084-4350-B78A-567E017E7336}" type="presOf" srcId="{60014A8A-C6A9-43C1-84D4-5D6DA41CE0E2}" destId="{1132C583-6281-43AC-98B7-39C61C5B580A}" srcOrd="0" destOrd="0" presId="urn:microsoft.com/office/officeart/2005/8/layout/radial6"/>
    <dgm:cxn modelId="{CCFAA616-021B-4278-8B20-BA50E34CE558}" type="presOf" srcId="{9CC31A8D-CEC9-410A-8DE9-11E1BE5DB521}" destId="{ED2C19EC-1DA7-4F34-B1BC-50AE89F56F24}" srcOrd="0" destOrd="0" presId="urn:microsoft.com/office/officeart/2005/8/layout/radial6"/>
    <dgm:cxn modelId="{C0555C8A-3DFA-4A8C-BAD7-B85A9CCAACE3}" type="presOf" srcId="{C32A3D5A-0068-401A-B388-49056BFCAB05}" destId="{D49D0ECB-8AB9-4316-9DF5-FD1DA1659ABC}" srcOrd="0" destOrd="0" presId="urn:microsoft.com/office/officeart/2005/8/layout/radial6"/>
    <dgm:cxn modelId="{A1848FAA-039F-41ED-AE6D-CB679942A46A}" srcId="{2152E93D-7F5F-4247-BCE1-55FC08592B04}" destId="{70DC9C74-2F2C-4814-9003-C4A909109590}" srcOrd="1" destOrd="0" parTransId="{9E35399F-47F3-4495-BDC4-47413335137B}" sibTransId="{A8E60F3D-AF6C-4CB4-BE7C-3B5902730020}"/>
    <dgm:cxn modelId="{ADC5DFF5-7F4A-47CF-83CE-6EEDC8D2923F}" srcId="{2152E93D-7F5F-4247-BCE1-55FC08592B04}" destId="{EF778EAA-5783-472F-9AE5-CA11DE0AF1C7}" srcOrd="5" destOrd="0" parTransId="{54A1EC48-2716-426B-90C3-5CA5DADE9F0E}" sibTransId="{67314909-BA98-46F1-AA22-FDE150FAD1B6}"/>
    <dgm:cxn modelId="{15ABF01F-AC0F-4973-9FFC-AF18DD6FFE14}" srcId="{2152E93D-7F5F-4247-BCE1-55FC08592B04}" destId="{9CC31A8D-CEC9-410A-8DE9-11E1BE5DB521}" srcOrd="3" destOrd="0" parTransId="{22ADCB89-6697-41C4-B674-B705EE04A967}" sibTransId="{BABC9848-2260-4053-95A4-D003B223FB94}"/>
    <dgm:cxn modelId="{4D1F365B-E1E7-4E69-B09F-9F5D9EE1A763}" type="presOf" srcId="{64E4851E-0A72-41E5-B594-E09BB3D99EE9}" destId="{79D8F42F-30F5-41D3-BC97-05957C79ECF3}" srcOrd="0" destOrd="0" presId="urn:microsoft.com/office/officeart/2005/8/layout/radial6"/>
    <dgm:cxn modelId="{19EB2E50-ABB5-4699-8B76-C58F767B61E7}" type="presOf" srcId="{67314909-BA98-46F1-AA22-FDE150FAD1B6}" destId="{6A77A20A-85F2-4D39-B1C4-1F2667BF95AA}" srcOrd="0" destOrd="0" presId="urn:microsoft.com/office/officeart/2005/8/layout/radial6"/>
    <dgm:cxn modelId="{73F8240A-AAF4-46AD-97D6-15BCE66D106B}" type="presOf" srcId="{32C9B858-2FDC-4CA1-8388-F1FF6AC7E56C}" destId="{52109961-04EB-4709-BA87-79B0BA6F3EED}" srcOrd="0" destOrd="0" presId="urn:microsoft.com/office/officeart/2005/8/layout/radial6"/>
    <dgm:cxn modelId="{187985E1-6B97-434C-944E-22228818D018}" type="presOf" srcId="{2152E93D-7F5F-4247-BCE1-55FC08592B04}" destId="{A51EDBF7-1568-4A92-AE21-95DE837AD600}" srcOrd="0" destOrd="0" presId="urn:microsoft.com/office/officeart/2005/8/layout/radial6"/>
    <dgm:cxn modelId="{46EB036C-98FF-4BBB-96FE-8F495E6BF55D}" srcId="{60C638AD-676D-46EE-83AB-7563F1577948}" destId="{2152E93D-7F5F-4247-BCE1-55FC08592B04}" srcOrd="0" destOrd="0" parTransId="{8EB7E872-2239-469F-8798-0A0AD7895FA6}" sibTransId="{4CFCA5F3-23CA-4961-8383-240B101F6569}"/>
    <dgm:cxn modelId="{D9F9956B-2DEF-440B-94BD-AA8392F95417}" srcId="{2152E93D-7F5F-4247-BCE1-55FC08592B04}" destId="{32C9B858-2FDC-4CA1-8388-F1FF6AC7E56C}" srcOrd="4" destOrd="0" parTransId="{29EA59C2-927D-46C7-ABB6-74D736001DF2}" sibTransId="{C32A3D5A-0068-401A-B388-49056BFCAB05}"/>
    <dgm:cxn modelId="{FDA8812D-75D1-4589-A5BD-1934FAFD511B}" type="presOf" srcId="{70A400C5-AA30-4CCA-AF0E-9149BEB30525}" destId="{3B195094-F44F-4726-9E55-3C4E353D8A03}" srcOrd="0" destOrd="0" presId="urn:microsoft.com/office/officeart/2005/8/layout/radial6"/>
    <dgm:cxn modelId="{9705EB77-6E32-41ED-A570-C9EBB8D41A53}" type="presOf" srcId="{415D32C0-B3FD-40E0-B4FF-CDA4D1F1E702}" destId="{1EB1A770-1DBF-43DF-BB84-25153C340F8B}" srcOrd="0" destOrd="0" presId="urn:microsoft.com/office/officeart/2005/8/layout/radial6"/>
    <dgm:cxn modelId="{2A827D4F-9B64-4BDC-84B8-23B242EC23E1}" srcId="{2152E93D-7F5F-4247-BCE1-55FC08592B04}" destId="{266B6331-61C6-45C9-86E1-65C8043717B8}" srcOrd="0" destOrd="0" parTransId="{7F3DDE05-93C8-4FDF-8236-B815D0E2C21D}" sibTransId="{64E4851E-0A72-41E5-B594-E09BB3D99EE9}"/>
    <dgm:cxn modelId="{1F591C73-9D6C-412F-877A-DF9CCD002093}" type="presOf" srcId="{266B6331-61C6-45C9-86E1-65C8043717B8}" destId="{FDC5F9CE-D007-45EA-9031-B991C3BAF430}" srcOrd="0" destOrd="0" presId="urn:microsoft.com/office/officeart/2005/8/layout/radial6"/>
    <dgm:cxn modelId="{E0C1C3F4-3F13-4E07-9854-3318F03DD47F}" type="presOf" srcId="{85656F9C-4ADA-4774-B5E6-7F5990AB39FE}" destId="{8517823A-7FDE-44C7-A9EB-E57BA86DF866}" srcOrd="0" destOrd="0" presId="urn:microsoft.com/office/officeart/2005/8/layout/radial6"/>
    <dgm:cxn modelId="{347787AE-2AA1-4FED-8C1F-81172326ACDC}" type="presOf" srcId="{EF778EAA-5783-472F-9AE5-CA11DE0AF1C7}" destId="{1AA0D195-2D43-47F6-8377-32F9BF83F294}" srcOrd="0" destOrd="0" presId="urn:microsoft.com/office/officeart/2005/8/layout/radial6"/>
    <dgm:cxn modelId="{53186DCF-1BE3-4D07-B97D-E15D4A5BEA73}" type="presOf" srcId="{60C638AD-676D-46EE-83AB-7563F1577948}" destId="{1290514B-D5B4-4A5E-A174-4BBA748BE518}" srcOrd="0" destOrd="0" presId="urn:microsoft.com/office/officeart/2005/8/layout/radial6"/>
    <dgm:cxn modelId="{38839D1E-BAC5-478F-9CA9-C02C0DFBA967}" type="presOf" srcId="{BABC9848-2260-4053-95A4-D003B223FB94}" destId="{FBF56287-15D6-4E31-A5F6-66DCF491C091}" srcOrd="0" destOrd="0" presId="urn:microsoft.com/office/officeart/2005/8/layout/radial6"/>
    <dgm:cxn modelId="{949F0FDB-E55D-4D64-83C9-E1F4A3155B91}" srcId="{2152E93D-7F5F-4247-BCE1-55FC08592B04}" destId="{60014A8A-C6A9-43C1-84D4-5D6DA41CE0E2}" srcOrd="6" destOrd="0" parTransId="{2881B41B-9EA8-47D7-8A40-DEF9065A848D}" sibTransId="{415D32C0-B3FD-40E0-B4FF-CDA4D1F1E702}"/>
    <dgm:cxn modelId="{87394329-B12A-4DB7-8DC8-7DDE7601192B}" type="presOf" srcId="{70DC9C74-2F2C-4814-9003-C4A909109590}" destId="{5269F645-9570-45FE-9109-1C603D5F3462}" srcOrd="0" destOrd="0" presId="urn:microsoft.com/office/officeart/2005/8/layout/radial6"/>
    <dgm:cxn modelId="{C29A7D9D-3ADF-428D-AE68-849DE2817095}" srcId="{2152E93D-7F5F-4247-BCE1-55FC08592B04}" destId="{85656F9C-4ADA-4774-B5E6-7F5990AB39FE}" srcOrd="2" destOrd="0" parTransId="{BBD7D145-DC30-406D-B88B-CFCB3FB72278}" sibTransId="{70A400C5-AA30-4CCA-AF0E-9149BEB30525}"/>
    <dgm:cxn modelId="{FD31D59A-5F63-41E8-8E44-A04AB3E4627C}" type="presOf" srcId="{A8E60F3D-AF6C-4CB4-BE7C-3B5902730020}" destId="{AE158E1C-EA0D-46AA-8C0F-2B427638EE2D}" srcOrd="0" destOrd="0" presId="urn:microsoft.com/office/officeart/2005/8/layout/radial6"/>
    <dgm:cxn modelId="{7E115159-DBB5-480F-B821-39AE0DCE2A2F}" type="presParOf" srcId="{1290514B-D5B4-4A5E-A174-4BBA748BE518}" destId="{A51EDBF7-1568-4A92-AE21-95DE837AD600}" srcOrd="0" destOrd="0" presId="urn:microsoft.com/office/officeart/2005/8/layout/radial6"/>
    <dgm:cxn modelId="{3C7DDBDD-8B74-4A62-A818-0E73D88F773B}" type="presParOf" srcId="{1290514B-D5B4-4A5E-A174-4BBA748BE518}" destId="{FDC5F9CE-D007-45EA-9031-B991C3BAF430}" srcOrd="1" destOrd="0" presId="urn:microsoft.com/office/officeart/2005/8/layout/radial6"/>
    <dgm:cxn modelId="{66C372DD-D78E-4D60-803C-B3118A2D3337}" type="presParOf" srcId="{1290514B-D5B4-4A5E-A174-4BBA748BE518}" destId="{212AE1D0-C5C5-4560-870D-7090E2C4C888}" srcOrd="2" destOrd="0" presId="urn:microsoft.com/office/officeart/2005/8/layout/radial6"/>
    <dgm:cxn modelId="{D0FB249F-F23F-4E4E-9FF4-AD446C8F6706}" type="presParOf" srcId="{1290514B-D5B4-4A5E-A174-4BBA748BE518}" destId="{79D8F42F-30F5-41D3-BC97-05957C79ECF3}" srcOrd="3" destOrd="0" presId="urn:microsoft.com/office/officeart/2005/8/layout/radial6"/>
    <dgm:cxn modelId="{B6567A43-DB55-4C4F-9BF5-50900AEF5695}" type="presParOf" srcId="{1290514B-D5B4-4A5E-A174-4BBA748BE518}" destId="{5269F645-9570-45FE-9109-1C603D5F3462}" srcOrd="4" destOrd="0" presId="urn:microsoft.com/office/officeart/2005/8/layout/radial6"/>
    <dgm:cxn modelId="{B7A3854B-A1F4-4F55-AEDF-82A5AD8E5622}" type="presParOf" srcId="{1290514B-D5B4-4A5E-A174-4BBA748BE518}" destId="{EDA918F2-8A75-44DE-9358-065A6892881F}" srcOrd="5" destOrd="0" presId="urn:microsoft.com/office/officeart/2005/8/layout/radial6"/>
    <dgm:cxn modelId="{65EFA976-712A-4385-A13D-F8ECE38AE40E}" type="presParOf" srcId="{1290514B-D5B4-4A5E-A174-4BBA748BE518}" destId="{AE158E1C-EA0D-46AA-8C0F-2B427638EE2D}" srcOrd="6" destOrd="0" presId="urn:microsoft.com/office/officeart/2005/8/layout/radial6"/>
    <dgm:cxn modelId="{93FBC49E-D45B-4BF9-8B99-10B6799F204F}" type="presParOf" srcId="{1290514B-D5B4-4A5E-A174-4BBA748BE518}" destId="{8517823A-7FDE-44C7-A9EB-E57BA86DF866}" srcOrd="7" destOrd="0" presId="urn:microsoft.com/office/officeart/2005/8/layout/radial6"/>
    <dgm:cxn modelId="{8A7F4317-E4AB-4859-9D7F-67F1F2598A46}" type="presParOf" srcId="{1290514B-D5B4-4A5E-A174-4BBA748BE518}" destId="{48D71CF9-ABF1-4C75-A2BC-72C4029D8117}" srcOrd="8" destOrd="0" presId="urn:microsoft.com/office/officeart/2005/8/layout/radial6"/>
    <dgm:cxn modelId="{B571064F-BE6D-410A-A716-F4F6DB8FAD1B}" type="presParOf" srcId="{1290514B-D5B4-4A5E-A174-4BBA748BE518}" destId="{3B195094-F44F-4726-9E55-3C4E353D8A03}" srcOrd="9" destOrd="0" presId="urn:microsoft.com/office/officeart/2005/8/layout/radial6"/>
    <dgm:cxn modelId="{3C341145-2319-49CE-860A-15644495050F}" type="presParOf" srcId="{1290514B-D5B4-4A5E-A174-4BBA748BE518}" destId="{ED2C19EC-1DA7-4F34-B1BC-50AE89F56F24}" srcOrd="10" destOrd="0" presId="urn:microsoft.com/office/officeart/2005/8/layout/radial6"/>
    <dgm:cxn modelId="{4AE79393-DB0B-4058-85FE-2CCF77A73050}" type="presParOf" srcId="{1290514B-D5B4-4A5E-A174-4BBA748BE518}" destId="{F16189BA-B3C3-4778-AC57-EA02D40977DE}" srcOrd="11" destOrd="0" presId="urn:microsoft.com/office/officeart/2005/8/layout/radial6"/>
    <dgm:cxn modelId="{DE747966-C704-49EA-B899-3C8277346DBB}" type="presParOf" srcId="{1290514B-D5B4-4A5E-A174-4BBA748BE518}" destId="{FBF56287-15D6-4E31-A5F6-66DCF491C091}" srcOrd="12" destOrd="0" presId="urn:microsoft.com/office/officeart/2005/8/layout/radial6"/>
    <dgm:cxn modelId="{4062BA65-0262-4A5C-BD95-F9F94C5CCD99}" type="presParOf" srcId="{1290514B-D5B4-4A5E-A174-4BBA748BE518}" destId="{52109961-04EB-4709-BA87-79B0BA6F3EED}" srcOrd="13" destOrd="0" presId="urn:microsoft.com/office/officeart/2005/8/layout/radial6"/>
    <dgm:cxn modelId="{549DD096-74B5-4650-A91C-866C964A060A}" type="presParOf" srcId="{1290514B-D5B4-4A5E-A174-4BBA748BE518}" destId="{7EAA1B22-7D01-4372-9068-51E8565D5381}" srcOrd="14" destOrd="0" presId="urn:microsoft.com/office/officeart/2005/8/layout/radial6"/>
    <dgm:cxn modelId="{87FBCF53-4309-410D-9246-911E58C9DF10}" type="presParOf" srcId="{1290514B-D5B4-4A5E-A174-4BBA748BE518}" destId="{D49D0ECB-8AB9-4316-9DF5-FD1DA1659ABC}" srcOrd="15" destOrd="0" presId="urn:microsoft.com/office/officeart/2005/8/layout/radial6"/>
    <dgm:cxn modelId="{52D1A682-9AE1-4AB9-AC0C-FE4522669DF0}" type="presParOf" srcId="{1290514B-D5B4-4A5E-A174-4BBA748BE518}" destId="{1AA0D195-2D43-47F6-8377-32F9BF83F294}" srcOrd="16" destOrd="0" presId="urn:microsoft.com/office/officeart/2005/8/layout/radial6"/>
    <dgm:cxn modelId="{066E4923-B8F5-4F69-B6A1-6ABB4D009AAD}" type="presParOf" srcId="{1290514B-D5B4-4A5E-A174-4BBA748BE518}" destId="{B8EB5E36-F704-4772-964B-2219F813DC30}" srcOrd="17" destOrd="0" presId="urn:microsoft.com/office/officeart/2005/8/layout/radial6"/>
    <dgm:cxn modelId="{AEC57980-8437-45F6-8BF3-DB31EB54ACA6}" type="presParOf" srcId="{1290514B-D5B4-4A5E-A174-4BBA748BE518}" destId="{6A77A20A-85F2-4D39-B1C4-1F2667BF95AA}" srcOrd="18" destOrd="0" presId="urn:microsoft.com/office/officeart/2005/8/layout/radial6"/>
    <dgm:cxn modelId="{6F057FA9-870F-4161-884D-DB726C24E6AE}" type="presParOf" srcId="{1290514B-D5B4-4A5E-A174-4BBA748BE518}" destId="{1132C583-6281-43AC-98B7-39C61C5B580A}" srcOrd="19" destOrd="0" presId="urn:microsoft.com/office/officeart/2005/8/layout/radial6"/>
    <dgm:cxn modelId="{00B60F64-0506-4345-A62A-08EF236B046E}" type="presParOf" srcId="{1290514B-D5B4-4A5E-A174-4BBA748BE518}" destId="{12D283DA-D8C5-4EAB-9E2F-9563081F2002}" srcOrd="20" destOrd="0" presId="urn:microsoft.com/office/officeart/2005/8/layout/radial6"/>
    <dgm:cxn modelId="{FF5B3B2D-F202-41FA-B8C9-48C5B5E9E042}" type="presParOf" srcId="{1290514B-D5B4-4A5E-A174-4BBA748BE518}" destId="{1EB1A770-1DBF-43DF-BB84-25153C340F8B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0C7AB-E189-409F-8E07-B2E691D1497C}" type="doc">
      <dgm:prSet loTypeId="urn:microsoft.com/office/officeart/2005/8/layout/funnel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15CDED-1358-4786-8B65-1B0AF7F9EC69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6CE039CC-358F-4537-A7AB-AE37D41F4C4A}" type="parTrans" cxnId="{11DB9E1F-E4D5-4013-A685-7844A89AC88A}">
      <dgm:prSet/>
      <dgm:spPr/>
      <dgm:t>
        <a:bodyPr/>
        <a:lstStyle/>
        <a:p>
          <a:endParaRPr lang="en-US"/>
        </a:p>
      </dgm:t>
    </dgm:pt>
    <dgm:pt modelId="{0E4F5E34-0AB2-4429-9343-A6685F731501}" type="sibTrans" cxnId="{11DB9E1F-E4D5-4013-A685-7844A89AC88A}">
      <dgm:prSet/>
      <dgm:spPr/>
      <dgm:t>
        <a:bodyPr/>
        <a:lstStyle/>
        <a:p>
          <a:endParaRPr lang="en-US"/>
        </a:p>
      </dgm:t>
    </dgm:pt>
    <dgm:pt modelId="{05AE9306-13A0-476E-ADEC-B5495270F073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FA096B76-4AAD-4022-A9D9-E926EBCB6F13}" type="parTrans" cxnId="{794191B0-6EAA-4273-BC75-64DC80A924D6}">
      <dgm:prSet/>
      <dgm:spPr/>
      <dgm:t>
        <a:bodyPr/>
        <a:lstStyle/>
        <a:p>
          <a:endParaRPr lang="en-US"/>
        </a:p>
      </dgm:t>
    </dgm:pt>
    <dgm:pt modelId="{B3032603-6DD4-4DA8-80D2-D458EE43AD81}" type="sibTrans" cxnId="{794191B0-6EAA-4273-BC75-64DC80A924D6}">
      <dgm:prSet/>
      <dgm:spPr/>
      <dgm:t>
        <a:bodyPr/>
        <a:lstStyle/>
        <a:p>
          <a:endParaRPr lang="en-US"/>
        </a:p>
      </dgm:t>
    </dgm:pt>
    <dgm:pt modelId="{1F347E2A-4070-44F2-BF60-58D9F4962842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7DC6F75B-6396-4B8E-8419-35ADB4E8B2CE}" type="sibTrans" cxnId="{DDB6F0B3-E362-4B71-961D-08A76368EFAE}">
      <dgm:prSet/>
      <dgm:spPr/>
      <dgm:t>
        <a:bodyPr/>
        <a:lstStyle/>
        <a:p>
          <a:endParaRPr lang="en-US"/>
        </a:p>
      </dgm:t>
    </dgm:pt>
    <dgm:pt modelId="{F4C34533-D3AD-47B7-A4F5-5EE03FDB9DAD}" type="parTrans" cxnId="{DDB6F0B3-E362-4B71-961D-08A76368EFAE}">
      <dgm:prSet/>
      <dgm:spPr/>
      <dgm:t>
        <a:bodyPr/>
        <a:lstStyle/>
        <a:p>
          <a:endParaRPr lang="en-US"/>
        </a:p>
      </dgm:t>
    </dgm:pt>
    <dgm:pt modelId="{5DF6E282-22B2-4261-88EC-4F9829C72D0F}">
      <dgm:prSet phldrT="[Text]" custT="1"/>
      <dgm:spPr/>
      <dgm:t>
        <a:bodyPr/>
        <a:lstStyle/>
        <a:p>
          <a:r>
            <a:rPr lang="en-US" sz="1600" dirty="0" smtClean="0"/>
            <a:t>Integrated Distribution Package</a:t>
          </a:r>
          <a:endParaRPr lang="en-US" sz="1600" dirty="0"/>
        </a:p>
      </dgm:t>
    </dgm:pt>
    <dgm:pt modelId="{AD85B939-9685-4329-8879-64BA7F07195B}" type="sibTrans" cxnId="{C84B48A7-DE59-43DB-B9CA-6430C55B9733}">
      <dgm:prSet/>
      <dgm:spPr/>
      <dgm:t>
        <a:bodyPr/>
        <a:lstStyle/>
        <a:p>
          <a:endParaRPr lang="en-US"/>
        </a:p>
      </dgm:t>
    </dgm:pt>
    <dgm:pt modelId="{D328B7A3-BEA2-4BC5-B7BB-D4D1E138DFA6}" type="parTrans" cxnId="{C84B48A7-DE59-43DB-B9CA-6430C55B9733}">
      <dgm:prSet/>
      <dgm:spPr/>
      <dgm:t>
        <a:bodyPr/>
        <a:lstStyle/>
        <a:p>
          <a:endParaRPr lang="en-US"/>
        </a:p>
      </dgm:t>
    </dgm:pt>
    <dgm:pt modelId="{15E6A988-5539-4365-8E5C-B6F8FFFABCF2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8036FB9E-5A02-4509-9F32-7CA50A2890E5}" type="parTrans" cxnId="{127F271C-32E2-4AED-B9DD-0E2FB89F2A3A}">
      <dgm:prSet/>
      <dgm:spPr/>
      <dgm:t>
        <a:bodyPr/>
        <a:lstStyle/>
        <a:p>
          <a:endParaRPr lang="en-US"/>
        </a:p>
      </dgm:t>
    </dgm:pt>
    <dgm:pt modelId="{13BC0C95-F302-45F6-A813-460A25F49150}" type="sibTrans" cxnId="{127F271C-32E2-4AED-B9DD-0E2FB89F2A3A}">
      <dgm:prSet/>
      <dgm:spPr/>
      <dgm:t>
        <a:bodyPr/>
        <a:lstStyle/>
        <a:p>
          <a:endParaRPr lang="en-US"/>
        </a:p>
      </dgm:t>
    </dgm:pt>
    <dgm:pt modelId="{38B6BADE-58BA-420A-AFA7-A2AA4A6057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A79F98F-AE0C-4050-A785-38CAE98E4AAF}" type="parTrans" cxnId="{14EE9E3F-6A81-4D27-BC78-0920733B38A6}">
      <dgm:prSet/>
      <dgm:spPr/>
      <dgm:t>
        <a:bodyPr/>
        <a:lstStyle/>
        <a:p>
          <a:endParaRPr lang="en-US"/>
        </a:p>
      </dgm:t>
    </dgm:pt>
    <dgm:pt modelId="{E3A11424-595C-4301-B84C-67A469C354E1}" type="sibTrans" cxnId="{14EE9E3F-6A81-4D27-BC78-0920733B38A6}">
      <dgm:prSet/>
      <dgm:spPr/>
      <dgm:t>
        <a:bodyPr/>
        <a:lstStyle/>
        <a:p>
          <a:endParaRPr lang="en-US"/>
        </a:p>
      </dgm:t>
    </dgm:pt>
    <dgm:pt modelId="{ED267FA5-FF2F-427F-AEED-18F96E74D6D9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4ABB7E7-3D78-4CCA-BCA7-42AEFC2A5BE8}" type="parTrans" cxnId="{7966EA9C-A946-41A4-85AB-CB31B451C1D7}">
      <dgm:prSet/>
      <dgm:spPr/>
      <dgm:t>
        <a:bodyPr/>
        <a:lstStyle/>
        <a:p>
          <a:endParaRPr lang="en-US"/>
        </a:p>
      </dgm:t>
    </dgm:pt>
    <dgm:pt modelId="{6B735A4A-8BCE-40C7-9A91-DDEC33C94C9E}" type="sibTrans" cxnId="{7966EA9C-A946-41A4-85AB-CB31B451C1D7}">
      <dgm:prSet/>
      <dgm:spPr/>
      <dgm:t>
        <a:bodyPr/>
        <a:lstStyle/>
        <a:p>
          <a:endParaRPr lang="en-US"/>
        </a:p>
      </dgm:t>
    </dgm:pt>
    <dgm:pt modelId="{CFB91D79-6DB3-4E9B-A7A2-7EA82EDFE343}" type="pres">
      <dgm:prSet presAssocID="{37E0C7AB-E189-409F-8E07-B2E691D149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CB26E-F731-4B7C-A29F-15D8D1A3B0BE}" type="pres">
      <dgm:prSet presAssocID="{37E0C7AB-E189-409F-8E07-B2E691D1497C}" presName="ellipse" presStyleLbl="trBgShp" presStyleIdx="0" presStyleCnt="1"/>
      <dgm:spPr/>
    </dgm:pt>
    <dgm:pt modelId="{A3C775C7-F046-405B-84CA-8F05D3C52E3D}" type="pres">
      <dgm:prSet presAssocID="{37E0C7AB-E189-409F-8E07-B2E691D1497C}" presName="arrow1" presStyleLbl="fgShp" presStyleIdx="0" presStyleCnt="1"/>
      <dgm:spPr/>
    </dgm:pt>
    <dgm:pt modelId="{4D72DE05-7003-439B-99C0-E3FE23C6AAB4}" type="pres">
      <dgm:prSet presAssocID="{37E0C7AB-E189-409F-8E07-B2E691D1497C}" presName="rectangle" presStyleLbl="revTx" presStyleIdx="0" presStyleCnt="1" custScaleX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0C859-6464-4E6D-B361-5C8A107186FB}" type="pres">
      <dgm:prSet presAssocID="{05AE9306-13A0-476E-ADEC-B5495270F07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35AF-CD55-4BF7-BE7A-B9DF933933D4}" type="pres">
      <dgm:prSet presAssocID="{15E6A988-5539-4365-8E5C-B6F8FFFABCF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3BF92-A6AF-4B75-B06A-FBDB47875BDB}" type="pres">
      <dgm:prSet presAssocID="{5DF6E282-22B2-4261-88EC-4F9829C72D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F51C1-4C93-458C-BA54-863F56F0913E}" type="pres">
      <dgm:prSet presAssocID="{37E0C7AB-E189-409F-8E07-B2E691D1497C}" presName="funnel" presStyleLbl="trAlignAcc1" presStyleIdx="0" presStyleCnt="1"/>
      <dgm:spPr/>
    </dgm:pt>
  </dgm:ptLst>
  <dgm:cxnLst>
    <dgm:cxn modelId="{5FA929D5-F143-4B1A-9997-E23BC6E96099}" type="presOf" srcId="{37E0C7AB-E189-409F-8E07-B2E691D1497C}" destId="{CFB91D79-6DB3-4E9B-A7A2-7EA82EDFE343}" srcOrd="0" destOrd="0" presId="urn:microsoft.com/office/officeart/2005/8/layout/funnel1"/>
    <dgm:cxn modelId="{127F271C-32E2-4AED-B9DD-0E2FB89F2A3A}" srcId="{37E0C7AB-E189-409F-8E07-B2E691D1497C}" destId="{15E6A988-5539-4365-8E5C-B6F8FFFABCF2}" srcOrd="2" destOrd="0" parTransId="{8036FB9E-5A02-4509-9F32-7CA50A2890E5}" sibTransId="{13BC0C95-F302-45F6-A813-460A25F49150}"/>
    <dgm:cxn modelId="{C84B48A7-DE59-43DB-B9CA-6430C55B9733}" srcId="{37E0C7AB-E189-409F-8E07-B2E691D1497C}" destId="{5DF6E282-22B2-4261-88EC-4F9829C72D0F}" srcOrd="3" destOrd="0" parTransId="{D328B7A3-BEA2-4BC5-B7BB-D4D1E138DFA6}" sibTransId="{AD85B939-9685-4329-8879-64BA7F07195B}"/>
    <dgm:cxn modelId="{FB19CEE3-E57F-49CB-AA2C-B1CFACF4118C}" type="presOf" srcId="{38B6BADE-58BA-420A-AFA7-A2AA4A60576C}" destId="{D3F0C859-6464-4E6D-B361-5C8A107186FB}" srcOrd="0" destOrd="2" presId="urn:microsoft.com/office/officeart/2005/8/layout/funnel1"/>
    <dgm:cxn modelId="{2A3842AD-8787-450F-A69E-C8FC74F9117E}" type="presOf" srcId="{5DF6E282-22B2-4261-88EC-4F9829C72D0F}" destId="{4D72DE05-7003-439B-99C0-E3FE23C6AAB4}" srcOrd="0" destOrd="0" presId="urn:microsoft.com/office/officeart/2005/8/layout/funnel1"/>
    <dgm:cxn modelId="{55787062-201A-4D21-B534-C01D6F08DE24}" type="presOf" srcId="{8D15CDED-1358-4786-8B65-1B0AF7F9EC69}" destId="{CB43BF92-A6AF-4B75-B06A-FBDB47875BDB}" srcOrd="0" destOrd="0" presId="urn:microsoft.com/office/officeart/2005/8/layout/funnel1"/>
    <dgm:cxn modelId="{14EE9E3F-6A81-4D27-BC78-0920733B38A6}" srcId="{15E6A988-5539-4365-8E5C-B6F8FFFABCF2}" destId="{38B6BADE-58BA-420A-AFA7-A2AA4A60576C}" srcOrd="1" destOrd="0" parTransId="{2A79F98F-AE0C-4050-A785-38CAE98E4AAF}" sibTransId="{E3A11424-595C-4301-B84C-67A469C354E1}"/>
    <dgm:cxn modelId="{0A38D2AA-CB57-49E3-85FC-841440FEEFAB}" type="presOf" srcId="{15E6A988-5539-4365-8E5C-B6F8FFFABCF2}" destId="{D3F0C859-6464-4E6D-B361-5C8A107186FB}" srcOrd="0" destOrd="0" presId="urn:microsoft.com/office/officeart/2005/8/layout/funnel1"/>
    <dgm:cxn modelId="{11DB9E1F-E4D5-4013-A685-7844A89AC88A}" srcId="{37E0C7AB-E189-409F-8E07-B2E691D1497C}" destId="{8D15CDED-1358-4786-8B65-1B0AF7F9EC69}" srcOrd="0" destOrd="0" parTransId="{6CE039CC-358F-4537-A7AB-AE37D41F4C4A}" sibTransId="{0E4F5E34-0AB2-4429-9343-A6685F731501}"/>
    <dgm:cxn modelId="{7966EA9C-A946-41A4-85AB-CB31B451C1D7}" srcId="{15E6A988-5539-4365-8E5C-B6F8FFFABCF2}" destId="{ED267FA5-FF2F-427F-AEED-18F96E74D6D9}" srcOrd="2" destOrd="0" parTransId="{34ABB7E7-3D78-4CCA-BCA7-42AEFC2A5BE8}" sibTransId="{6B735A4A-8BCE-40C7-9A91-DDEC33C94C9E}"/>
    <dgm:cxn modelId="{9B8916A9-480F-4A69-ACBE-0A762B446CDC}" type="presOf" srcId="{ED267FA5-FF2F-427F-AEED-18F96E74D6D9}" destId="{D3F0C859-6464-4E6D-B361-5C8A107186FB}" srcOrd="0" destOrd="3" presId="urn:microsoft.com/office/officeart/2005/8/layout/funnel1"/>
    <dgm:cxn modelId="{DDB6F0B3-E362-4B71-961D-08A76368EFAE}" srcId="{15E6A988-5539-4365-8E5C-B6F8FFFABCF2}" destId="{1F347E2A-4070-44F2-BF60-58D9F4962842}" srcOrd="0" destOrd="0" parTransId="{F4C34533-D3AD-47B7-A4F5-5EE03FDB9DAD}" sibTransId="{7DC6F75B-6396-4B8E-8419-35ADB4E8B2CE}"/>
    <dgm:cxn modelId="{345D5880-6A07-4AA1-B69D-444DD1409C27}" type="presOf" srcId="{1F347E2A-4070-44F2-BF60-58D9F4962842}" destId="{D3F0C859-6464-4E6D-B361-5C8A107186FB}" srcOrd="0" destOrd="1" presId="urn:microsoft.com/office/officeart/2005/8/layout/funnel1"/>
    <dgm:cxn modelId="{794191B0-6EAA-4273-BC75-64DC80A924D6}" srcId="{37E0C7AB-E189-409F-8E07-B2E691D1497C}" destId="{05AE9306-13A0-476E-ADEC-B5495270F073}" srcOrd="1" destOrd="0" parTransId="{FA096B76-4AAD-4022-A9D9-E926EBCB6F13}" sibTransId="{B3032603-6DD4-4DA8-80D2-D458EE43AD81}"/>
    <dgm:cxn modelId="{931F5999-AE93-40C6-9533-851B19EC5AD9}" type="presOf" srcId="{05AE9306-13A0-476E-ADEC-B5495270F073}" destId="{79F735AF-CD55-4BF7-BE7A-B9DF933933D4}" srcOrd="0" destOrd="0" presId="urn:microsoft.com/office/officeart/2005/8/layout/funnel1"/>
    <dgm:cxn modelId="{C0A6E91C-9CB4-4367-90EB-B60BA0E24E11}" type="presParOf" srcId="{CFB91D79-6DB3-4E9B-A7A2-7EA82EDFE343}" destId="{74ECB26E-F731-4B7C-A29F-15D8D1A3B0BE}" srcOrd="0" destOrd="0" presId="urn:microsoft.com/office/officeart/2005/8/layout/funnel1"/>
    <dgm:cxn modelId="{12B1EA41-4E88-4006-BB39-F25642CD2CC9}" type="presParOf" srcId="{CFB91D79-6DB3-4E9B-A7A2-7EA82EDFE343}" destId="{A3C775C7-F046-405B-84CA-8F05D3C52E3D}" srcOrd="1" destOrd="0" presId="urn:microsoft.com/office/officeart/2005/8/layout/funnel1"/>
    <dgm:cxn modelId="{6F1BE9AD-7878-44A7-8371-20329253910B}" type="presParOf" srcId="{CFB91D79-6DB3-4E9B-A7A2-7EA82EDFE343}" destId="{4D72DE05-7003-439B-99C0-E3FE23C6AAB4}" srcOrd="2" destOrd="0" presId="urn:microsoft.com/office/officeart/2005/8/layout/funnel1"/>
    <dgm:cxn modelId="{ED938FFD-3AAF-4069-A989-52F8C0C53ABA}" type="presParOf" srcId="{CFB91D79-6DB3-4E9B-A7A2-7EA82EDFE343}" destId="{D3F0C859-6464-4E6D-B361-5C8A107186FB}" srcOrd="3" destOrd="0" presId="urn:microsoft.com/office/officeart/2005/8/layout/funnel1"/>
    <dgm:cxn modelId="{C2F4F385-CCCE-4940-B450-ECEF65801335}" type="presParOf" srcId="{CFB91D79-6DB3-4E9B-A7A2-7EA82EDFE343}" destId="{79F735AF-CD55-4BF7-BE7A-B9DF933933D4}" srcOrd="4" destOrd="0" presId="urn:microsoft.com/office/officeart/2005/8/layout/funnel1"/>
    <dgm:cxn modelId="{D2F138ED-B1FB-4114-857E-4A8202C1E17A}" type="presParOf" srcId="{CFB91D79-6DB3-4E9B-A7A2-7EA82EDFE343}" destId="{CB43BF92-A6AF-4B75-B06A-FBDB47875BDB}" srcOrd="5" destOrd="0" presId="urn:microsoft.com/office/officeart/2005/8/layout/funnel1"/>
    <dgm:cxn modelId="{09DB355B-A046-40D3-B79C-FA07DF7D7BB6}" type="presParOf" srcId="{CFB91D79-6DB3-4E9B-A7A2-7EA82EDFE343}" destId="{E93F51C1-4C93-458C-BA54-863F56F0913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08D37-B4B1-4D71-8B69-B4E57A6D958B}" type="doc">
      <dgm:prSet loTypeId="urn:microsoft.com/office/officeart/2005/8/layout/architecture+Icon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4B70B7-9590-4845-8492-2C38E47BFEF9}">
      <dgm:prSet phldrT="[Text]"/>
      <dgm:spPr/>
      <dgm:t>
        <a:bodyPr/>
        <a:lstStyle/>
        <a:p>
          <a:r>
            <a:rPr lang="en-US" dirty="0" smtClean="0"/>
            <a:t>Standard Specifications</a:t>
          </a:r>
          <a:endParaRPr lang="en-US" dirty="0"/>
        </a:p>
      </dgm:t>
    </dgm:pt>
    <dgm:pt modelId="{16A0087C-B30A-4CD8-AD39-A5A799CF04FE}" type="parTrans" cxnId="{B2BF7173-07E2-4B1C-BB2B-F9E61AA0E417}">
      <dgm:prSet/>
      <dgm:spPr/>
      <dgm:t>
        <a:bodyPr/>
        <a:lstStyle/>
        <a:p>
          <a:endParaRPr lang="en-US"/>
        </a:p>
      </dgm:t>
    </dgm:pt>
    <dgm:pt modelId="{FF6BD470-8ED3-4998-9E48-393A3F94A57C}" type="sibTrans" cxnId="{B2BF7173-07E2-4B1C-BB2B-F9E61AA0E417}">
      <dgm:prSet/>
      <dgm:spPr/>
      <dgm:t>
        <a:bodyPr/>
        <a:lstStyle/>
        <a:p>
          <a:endParaRPr lang="en-US"/>
        </a:p>
      </dgm:t>
    </dgm:pt>
    <dgm:pt modelId="{F30D3F80-6056-46A5-AF5F-030DCC72696A}">
      <dgm:prSet phldrT="[Text]"/>
      <dgm:spPr/>
      <dgm:t>
        <a:bodyPr/>
        <a:lstStyle/>
        <a:p>
          <a:r>
            <a:rPr lang="en-US" dirty="0" err="1" smtClean="0"/>
            <a:t>CMake</a:t>
          </a:r>
          <a:r>
            <a:rPr lang="en-US" dirty="0" smtClean="0"/>
            <a:t> Modules</a:t>
          </a:r>
          <a:endParaRPr lang="en-US" dirty="0"/>
        </a:p>
      </dgm:t>
    </dgm:pt>
    <dgm:pt modelId="{5C104803-8B94-425F-B84C-E43C6CB85017}" type="parTrans" cxnId="{5D5D2BA5-8E8D-4166-9D6E-24FBE307562B}">
      <dgm:prSet/>
      <dgm:spPr/>
      <dgm:t>
        <a:bodyPr/>
        <a:lstStyle/>
        <a:p>
          <a:endParaRPr lang="en-US"/>
        </a:p>
      </dgm:t>
    </dgm:pt>
    <dgm:pt modelId="{4F0220CA-5EDA-48AB-B8CC-6CC42EFE77AA}" type="sibTrans" cxnId="{5D5D2BA5-8E8D-4166-9D6E-24FBE307562B}">
      <dgm:prSet/>
      <dgm:spPr/>
      <dgm:t>
        <a:bodyPr/>
        <a:lstStyle/>
        <a:p>
          <a:endParaRPr lang="en-US"/>
        </a:p>
      </dgm:t>
    </dgm:pt>
    <dgm:pt modelId="{AD2E0863-A0A9-484C-AD5C-B2799EEB644D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D40E3212-3D2F-4B8D-95EE-C46C8EE23380}" type="parTrans" cxnId="{614C02D6-6689-4A11-8922-78B0339256C3}">
      <dgm:prSet/>
      <dgm:spPr/>
      <dgm:t>
        <a:bodyPr/>
        <a:lstStyle/>
        <a:p>
          <a:endParaRPr lang="en-US"/>
        </a:p>
      </dgm:t>
    </dgm:pt>
    <dgm:pt modelId="{888CE905-22C9-4ED1-A539-61DC9BFC772E}" type="sibTrans" cxnId="{614C02D6-6689-4A11-8922-78B0339256C3}">
      <dgm:prSet/>
      <dgm:spPr/>
      <dgm:t>
        <a:bodyPr/>
        <a:lstStyle/>
        <a:p>
          <a:endParaRPr lang="en-US"/>
        </a:p>
      </dgm:t>
    </dgm:pt>
    <dgm:pt modelId="{08F0627F-0689-4FF1-9B95-6A589DD2976D}">
      <dgm:prSet phldrT="[Text]"/>
      <dgm:spPr/>
      <dgm:t>
        <a:bodyPr/>
        <a:lstStyle/>
        <a:p>
          <a:r>
            <a:rPr lang="en-US" dirty="0" smtClean="0"/>
            <a:t>Utilities</a:t>
          </a:r>
          <a:endParaRPr lang="en-US" dirty="0"/>
        </a:p>
      </dgm:t>
    </dgm:pt>
    <dgm:pt modelId="{5D9AD3BE-7784-4311-A76D-A7D42CF7DDB9}" type="parTrans" cxnId="{AAEC7B77-D430-449D-AF96-C96A662140C9}">
      <dgm:prSet/>
      <dgm:spPr/>
      <dgm:t>
        <a:bodyPr/>
        <a:lstStyle/>
        <a:p>
          <a:endParaRPr lang="en-US"/>
        </a:p>
      </dgm:t>
    </dgm:pt>
    <dgm:pt modelId="{6D94218C-C0BD-4453-A447-FF1B1FA52060}" type="sibTrans" cxnId="{AAEC7B77-D430-449D-AF96-C96A662140C9}">
      <dgm:prSet/>
      <dgm:spPr/>
      <dgm:t>
        <a:bodyPr/>
        <a:lstStyle/>
        <a:p>
          <a:endParaRPr lang="en-US"/>
        </a:p>
      </dgm:t>
    </dgm:pt>
    <dgm:pt modelId="{BC5DAE98-D0F0-45B2-9082-7090B67C91B1}">
      <dgm:prSet phldrT="[Text]"/>
      <dgm:spPr/>
      <dgm:t>
        <a:bodyPr vert="vert270"/>
        <a:lstStyle/>
        <a:p>
          <a:r>
            <a:rPr lang="en-US" dirty="0" err="1" smtClean="0"/>
            <a:t>BasisProject.cmake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CMake</a:t>
          </a:r>
          <a:r>
            <a:rPr lang="en-US" dirty="0" smtClean="0"/>
            <a:t>)</a:t>
          </a:r>
          <a:endParaRPr lang="en-US" dirty="0"/>
        </a:p>
      </dgm:t>
    </dgm:pt>
    <dgm:pt modelId="{48C2955E-2260-4C5B-A33D-EB7DAA101181}" type="parTrans" cxnId="{F7EB4157-E4DE-406E-8B35-D96EA2AA0C20}">
      <dgm:prSet/>
      <dgm:spPr/>
      <dgm:t>
        <a:bodyPr/>
        <a:lstStyle/>
        <a:p>
          <a:endParaRPr lang="en-US"/>
        </a:p>
      </dgm:t>
    </dgm:pt>
    <dgm:pt modelId="{23587A0C-AC82-4FB3-B8CA-270452143A9D}" type="sibTrans" cxnId="{F7EB4157-E4DE-406E-8B35-D96EA2AA0C20}">
      <dgm:prSet/>
      <dgm:spPr/>
      <dgm:t>
        <a:bodyPr/>
        <a:lstStyle/>
        <a:p>
          <a:endParaRPr lang="en-US"/>
        </a:p>
      </dgm:t>
    </dgm:pt>
    <dgm:pt modelId="{E1D9043D-85CB-4276-B178-ACBE67D1AAAA}">
      <dgm:prSet phldrT="[Text]"/>
      <dgm:spPr/>
      <dgm:t>
        <a:bodyPr vert="vert270"/>
        <a:lstStyle/>
        <a:p>
          <a:r>
            <a:rPr lang="en-US" dirty="0" err="1" smtClean="0"/>
            <a:t>BasisTest.cmake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CTest</a:t>
          </a:r>
          <a:r>
            <a:rPr lang="en-US" dirty="0" smtClean="0"/>
            <a:t>)</a:t>
          </a:r>
          <a:endParaRPr lang="en-US" dirty="0"/>
        </a:p>
      </dgm:t>
    </dgm:pt>
    <dgm:pt modelId="{CA0029F0-2C47-4EE1-9625-D01F4AD36384}" type="parTrans" cxnId="{26A8132A-4C25-448C-A715-EF17729064A5}">
      <dgm:prSet/>
      <dgm:spPr/>
      <dgm:t>
        <a:bodyPr/>
        <a:lstStyle/>
        <a:p>
          <a:endParaRPr lang="en-US"/>
        </a:p>
      </dgm:t>
    </dgm:pt>
    <dgm:pt modelId="{760445BF-E2F9-46A6-8D17-FB5279F3B3AA}" type="sibTrans" cxnId="{26A8132A-4C25-448C-A715-EF17729064A5}">
      <dgm:prSet/>
      <dgm:spPr/>
      <dgm:t>
        <a:bodyPr/>
        <a:lstStyle/>
        <a:p>
          <a:endParaRPr lang="en-US"/>
        </a:p>
      </dgm:t>
    </dgm:pt>
    <dgm:pt modelId="{B9E5C1CA-97E6-4FF9-B4C8-6057D5BD196B}">
      <dgm:prSet phldrT="[Text]"/>
      <dgm:spPr/>
      <dgm:t>
        <a:bodyPr vert="vert270"/>
        <a:lstStyle/>
        <a:p>
          <a:r>
            <a:rPr lang="en-US" dirty="0" err="1" smtClean="0"/>
            <a:t>BasisPack.cmake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CPack</a:t>
          </a:r>
          <a:r>
            <a:rPr lang="en-US" dirty="0" smtClean="0"/>
            <a:t>)</a:t>
          </a:r>
          <a:endParaRPr lang="en-US" dirty="0"/>
        </a:p>
      </dgm:t>
    </dgm:pt>
    <dgm:pt modelId="{E5021682-2F15-4357-B1EA-6C88EB1D3D72}" type="parTrans" cxnId="{A2F2B4C8-D590-4492-A5AB-9A5374730BA7}">
      <dgm:prSet/>
      <dgm:spPr/>
      <dgm:t>
        <a:bodyPr/>
        <a:lstStyle/>
        <a:p>
          <a:endParaRPr lang="en-US"/>
        </a:p>
      </dgm:t>
    </dgm:pt>
    <dgm:pt modelId="{2EA6B456-1AAF-44E8-9237-254551D7B6A5}" type="sibTrans" cxnId="{A2F2B4C8-D590-4492-A5AB-9A5374730BA7}">
      <dgm:prSet/>
      <dgm:spPr/>
      <dgm:t>
        <a:bodyPr/>
        <a:lstStyle/>
        <a:p>
          <a:endParaRPr lang="en-US"/>
        </a:p>
      </dgm:t>
    </dgm:pt>
    <dgm:pt modelId="{8F2E84AC-3021-464A-80CA-D90D58CDC848}">
      <dgm:prSet phldrT="[Text]"/>
      <dgm:spPr/>
      <dgm:t>
        <a:bodyPr vert="vert270"/>
        <a:lstStyle/>
        <a:p>
          <a:r>
            <a:rPr lang="en-US" dirty="0" smtClean="0"/>
            <a:t>Automated Testing</a:t>
          </a:r>
          <a:endParaRPr lang="en-US" dirty="0"/>
        </a:p>
      </dgm:t>
    </dgm:pt>
    <dgm:pt modelId="{3B7A0020-BBCE-4723-A411-D0BCDEB0FA8D}" type="parTrans" cxnId="{9D3E1234-D61A-49E2-9DD4-ACAFF40E1EF0}">
      <dgm:prSet/>
      <dgm:spPr/>
      <dgm:t>
        <a:bodyPr/>
        <a:lstStyle/>
        <a:p>
          <a:endParaRPr lang="en-US"/>
        </a:p>
      </dgm:t>
    </dgm:pt>
    <dgm:pt modelId="{F105CB1F-473F-45A7-8B44-941088207363}" type="sibTrans" cxnId="{9D3E1234-D61A-49E2-9DD4-ACAFF40E1EF0}">
      <dgm:prSet/>
      <dgm:spPr/>
      <dgm:t>
        <a:bodyPr/>
        <a:lstStyle/>
        <a:p>
          <a:endParaRPr lang="en-US"/>
        </a:p>
      </dgm:t>
    </dgm:pt>
    <dgm:pt modelId="{CCF91DA1-C6C9-4E9D-9897-99B0CFEA41C3}">
      <dgm:prSet phldrT="[Text]"/>
      <dgm:spPr/>
      <dgm:t>
        <a:bodyPr vert="vert270"/>
        <a:lstStyle/>
        <a:p>
          <a:r>
            <a:rPr lang="en-US" dirty="0" smtClean="0"/>
            <a:t>Project Creation</a:t>
          </a:r>
          <a:endParaRPr lang="en-US" dirty="0"/>
        </a:p>
      </dgm:t>
    </dgm:pt>
    <dgm:pt modelId="{3E300DCD-A257-40ED-8D69-D4FF7BF94C17}" type="parTrans" cxnId="{6F5770B3-8B86-4D55-8889-5A0011156883}">
      <dgm:prSet/>
      <dgm:spPr/>
      <dgm:t>
        <a:bodyPr/>
        <a:lstStyle/>
        <a:p>
          <a:endParaRPr lang="en-US"/>
        </a:p>
      </dgm:t>
    </dgm:pt>
    <dgm:pt modelId="{D72317FF-C6FB-4503-BE32-D2004CFAF5D9}" type="sibTrans" cxnId="{6F5770B3-8B86-4D55-8889-5A0011156883}">
      <dgm:prSet/>
      <dgm:spPr/>
      <dgm:t>
        <a:bodyPr/>
        <a:lstStyle/>
        <a:p>
          <a:endParaRPr lang="en-US"/>
        </a:p>
      </dgm:t>
    </dgm:pt>
    <dgm:pt modelId="{00F934D3-725C-42AD-9B52-3D654568AEDD}">
      <dgm:prSet phldrT="[Text]"/>
      <dgm:spPr/>
      <dgm:t>
        <a:bodyPr vert="vert270"/>
        <a:lstStyle/>
        <a:p>
          <a:r>
            <a:rPr lang="en-US" dirty="0" smtClean="0"/>
            <a:t>Command Execution</a:t>
          </a:r>
          <a:endParaRPr lang="en-US" dirty="0"/>
        </a:p>
      </dgm:t>
    </dgm:pt>
    <dgm:pt modelId="{64EF4455-3E7B-492E-86D2-DDBDC84C1CD9}" type="parTrans" cxnId="{74CCD31E-97CC-42B7-957C-E399D771E3E6}">
      <dgm:prSet/>
      <dgm:spPr/>
      <dgm:t>
        <a:bodyPr/>
        <a:lstStyle/>
        <a:p>
          <a:endParaRPr lang="en-US"/>
        </a:p>
      </dgm:t>
    </dgm:pt>
    <dgm:pt modelId="{E6BD055D-4314-4996-93E0-F678D6D28070}" type="sibTrans" cxnId="{74CCD31E-97CC-42B7-957C-E399D771E3E6}">
      <dgm:prSet/>
      <dgm:spPr/>
      <dgm:t>
        <a:bodyPr/>
        <a:lstStyle/>
        <a:p>
          <a:endParaRPr lang="en-US"/>
        </a:p>
      </dgm:t>
    </dgm:pt>
    <dgm:pt modelId="{BEA7408E-2819-4643-BED1-7724B9FA50A2}">
      <dgm:prSet phldrT="[Text]"/>
      <dgm:spPr/>
      <dgm:t>
        <a:bodyPr vert="vert270"/>
        <a:lstStyle/>
        <a:p>
          <a:r>
            <a:rPr lang="en-US" dirty="0" smtClean="0"/>
            <a:t>Testing Frameworks</a:t>
          </a:r>
          <a:endParaRPr lang="en-US" dirty="0"/>
        </a:p>
      </dgm:t>
    </dgm:pt>
    <dgm:pt modelId="{88C075DA-F449-42F3-A82B-9C57F4444614}" type="parTrans" cxnId="{4FD81763-A098-400F-ADC2-383BA1D3DFB8}">
      <dgm:prSet/>
      <dgm:spPr/>
      <dgm:t>
        <a:bodyPr/>
        <a:lstStyle/>
        <a:p>
          <a:endParaRPr lang="en-US"/>
        </a:p>
      </dgm:t>
    </dgm:pt>
    <dgm:pt modelId="{E7DE1E4D-9AD8-439A-9E13-8947469F1E55}" type="sibTrans" cxnId="{4FD81763-A098-400F-ADC2-383BA1D3DFB8}">
      <dgm:prSet/>
      <dgm:spPr/>
      <dgm:t>
        <a:bodyPr/>
        <a:lstStyle/>
        <a:p>
          <a:endParaRPr lang="en-US"/>
        </a:p>
      </dgm:t>
    </dgm:pt>
    <dgm:pt modelId="{F5BD8B6F-9714-4FB4-8B1E-CF0AFEA4C267}">
      <dgm:prSet phldrT="[Text]"/>
      <dgm:spPr/>
      <dgm:t>
        <a:bodyPr vert="vert270"/>
        <a:lstStyle/>
        <a:p>
          <a:r>
            <a:rPr lang="en-US" dirty="0" smtClean="0"/>
            <a:t>Command-line Parsing</a:t>
          </a:r>
          <a:endParaRPr lang="en-US" dirty="0"/>
        </a:p>
      </dgm:t>
    </dgm:pt>
    <dgm:pt modelId="{80ADE4C4-3F98-4F6D-9512-1FB3A3A357C9}" type="parTrans" cxnId="{5EF76F37-FE71-41DC-B6FB-8E343D7685E0}">
      <dgm:prSet/>
      <dgm:spPr/>
      <dgm:t>
        <a:bodyPr/>
        <a:lstStyle/>
        <a:p>
          <a:endParaRPr lang="en-US"/>
        </a:p>
      </dgm:t>
    </dgm:pt>
    <dgm:pt modelId="{06BB4A87-BC30-4A8B-BFD0-BBF328D88419}" type="sibTrans" cxnId="{5EF76F37-FE71-41DC-B6FB-8E343D7685E0}">
      <dgm:prSet/>
      <dgm:spPr/>
      <dgm:t>
        <a:bodyPr/>
        <a:lstStyle/>
        <a:p>
          <a:endParaRPr lang="en-US"/>
        </a:p>
      </dgm:t>
    </dgm:pt>
    <dgm:pt modelId="{500C645D-1AF2-4FD9-94F3-FB174FA12C83}">
      <dgm:prSet phldrT="[Text]"/>
      <dgm:spPr/>
      <dgm:t>
        <a:bodyPr vert="vert270"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C96C5EC7-AD34-41D2-9698-CA8AE145C276}" type="parTrans" cxnId="{C8AABF4E-913B-407B-BB17-C2AC9A33313E}">
      <dgm:prSet/>
      <dgm:spPr/>
      <dgm:t>
        <a:bodyPr/>
        <a:lstStyle/>
        <a:p>
          <a:endParaRPr lang="en-US"/>
        </a:p>
      </dgm:t>
    </dgm:pt>
    <dgm:pt modelId="{9D62CAB4-3328-412D-B85B-D997E4387E2B}" type="sibTrans" cxnId="{C8AABF4E-913B-407B-BB17-C2AC9A33313E}">
      <dgm:prSet/>
      <dgm:spPr/>
      <dgm:t>
        <a:bodyPr/>
        <a:lstStyle/>
        <a:p>
          <a:endParaRPr lang="en-US"/>
        </a:p>
      </dgm:t>
    </dgm:pt>
    <dgm:pt modelId="{11B8ECEE-6ADC-48DF-8E20-5EBFD76B6C66}">
      <dgm:prSet phldrT="[Text]"/>
      <dgm:spPr/>
      <dgm:t>
        <a:bodyPr/>
        <a:lstStyle/>
        <a:p>
          <a:r>
            <a:rPr lang="en-US" smtClean="0"/>
            <a:t>Template</a:t>
          </a:r>
          <a:endParaRPr lang="en-US" dirty="0"/>
        </a:p>
      </dgm:t>
    </dgm:pt>
    <dgm:pt modelId="{3D77EB74-419C-4C39-83BD-1DD4F82040CE}" type="parTrans" cxnId="{64B677F7-296A-4FF5-A11D-F3A293375F39}">
      <dgm:prSet/>
      <dgm:spPr/>
      <dgm:t>
        <a:bodyPr/>
        <a:lstStyle/>
        <a:p>
          <a:endParaRPr lang="en-US"/>
        </a:p>
      </dgm:t>
    </dgm:pt>
    <dgm:pt modelId="{14C639CF-A351-4142-BA5E-2F529A311341}" type="sibTrans" cxnId="{64B677F7-296A-4FF5-A11D-F3A293375F39}">
      <dgm:prSet/>
      <dgm:spPr/>
      <dgm:t>
        <a:bodyPr/>
        <a:lstStyle/>
        <a:p>
          <a:endParaRPr lang="en-US"/>
        </a:p>
      </dgm:t>
    </dgm:pt>
    <dgm:pt modelId="{709E54B4-5EC7-4165-A4DC-EB3094EFEB81}">
      <dgm:prSet phldrT="[Text]"/>
      <dgm:spPr/>
      <dgm:t>
        <a:bodyPr vert="vert270"/>
        <a:lstStyle/>
        <a:p>
          <a:r>
            <a:rPr lang="en-US" dirty="0" err="1" smtClean="0"/>
            <a:t>Filesystem</a:t>
          </a:r>
          <a:r>
            <a:rPr lang="en-US" dirty="0" smtClean="0"/>
            <a:t> Hierarchy</a:t>
          </a:r>
          <a:endParaRPr lang="en-US" dirty="0"/>
        </a:p>
      </dgm:t>
    </dgm:pt>
    <dgm:pt modelId="{CB446533-D45B-46B1-BA6C-136D7A2A02E8}" type="parTrans" cxnId="{BA0C8E97-C8FD-439E-8B2E-0822A3C01132}">
      <dgm:prSet/>
      <dgm:spPr/>
      <dgm:t>
        <a:bodyPr/>
        <a:lstStyle/>
        <a:p>
          <a:endParaRPr lang="en-US"/>
        </a:p>
      </dgm:t>
    </dgm:pt>
    <dgm:pt modelId="{4C7B66FE-C366-420F-BCCA-6BF88DDDF898}" type="sibTrans" cxnId="{BA0C8E97-C8FD-439E-8B2E-0822A3C01132}">
      <dgm:prSet/>
      <dgm:spPr/>
      <dgm:t>
        <a:bodyPr/>
        <a:lstStyle/>
        <a:p>
          <a:endParaRPr lang="en-US"/>
        </a:p>
      </dgm:t>
    </dgm:pt>
    <dgm:pt modelId="{3423DF8B-7A66-44A3-8AE5-52CD78B36BE5}">
      <dgm:prSet phldrT="[Text]"/>
      <dgm:spPr/>
      <dgm:t>
        <a:bodyPr vert="vert270"/>
        <a:lstStyle/>
        <a:p>
          <a:r>
            <a:rPr lang="en-US" dirty="0" smtClean="0"/>
            <a:t>Template Files</a:t>
          </a:r>
          <a:endParaRPr lang="en-US" dirty="0"/>
        </a:p>
      </dgm:t>
    </dgm:pt>
    <dgm:pt modelId="{5DADDD1D-82B7-407C-85F5-3D7A4AF442F2}" type="parTrans" cxnId="{6DD243A0-1D77-4BA5-91E3-A89504E6E9AA}">
      <dgm:prSet/>
      <dgm:spPr/>
      <dgm:t>
        <a:bodyPr/>
        <a:lstStyle/>
        <a:p>
          <a:endParaRPr lang="en-US"/>
        </a:p>
      </dgm:t>
    </dgm:pt>
    <dgm:pt modelId="{37D29753-6F0F-4B9D-8C62-DA2FCFE63275}" type="sibTrans" cxnId="{6DD243A0-1D77-4BA5-91E3-A89504E6E9AA}">
      <dgm:prSet/>
      <dgm:spPr/>
      <dgm:t>
        <a:bodyPr/>
        <a:lstStyle/>
        <a:p>
          <a:endParaRPr lang="en-US"/>
        </a:p>
      </dgm:t>
    </dgm:pt>
    <dgm:pt modelId="{542E8A25-36AF-431A-A344-89E244A27E61}" type="pres">
      <dgm:prSet presAssocID="{6BC08D37-B4B1-4D71-8B69-B4E57A6D95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3066A6-A342-467B-BB4E-312FEF1DE6C8}" type="pres">
      <dgm:prSet presAssocID="{4D4B70B7-9590-4845-8492-2C38E47BFEF9}" presName="vertOne" presStyleCnt="0"/>
      <dgm:spPr/>
    </dgm:pt>
    <dgm:pt modelId="{F0325760-79DE-4659-9EF3-48685DAA6723}" type="pres">
      <dgm:prSet presAssocID="{4D4B70B7-9590-4845-8492-2C38E47BFEF9}" presName="txOne" presStyleLbl="node0" presStyleIdx="0" presStyleCnt="1" custScaleY="369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DDFAF-8437-4FE9-8272-11A1F69966D5}" type="pres">
      <dgm:prSet presAssocID="{4D4B70B7-9590-4845-8492-2C38E47BFEF9}" presName="parTransOne" presStyleCnt="0"/>
      <dgm:spPr/>
    </dgm:pt>
    <dgm:pt modelId="{FFEAB1ED-D5D9-4CF2-94FB-1CA4E99A0383}" type="pres">
      <dgm:prSet presAssocID="{4D4B70B7-9590-4845-8492-2C38E47BFEF9}" presName="horzOne" presStyleCnt="0"/>
      <dgm:spPr/>
    </dgm:pt>
    <dgm:pt modelId="{19CC12FA-70C0-4764-A6BD-8C71CE224142}" type="pres">
      <dgm:prSet presAssocID="{11B8ECEE-6ADC-48DF-8E20-5EBFD76B6C66}" presName="vertTwo" presStyleCnt="0"/>
      <dgm:spPr/>
    </dgm:pt>
    <dgm:pt modelId="{7717F9DA-3C9B-4EDB-B791-5A3E22B11D09}" type="pres">
      <dgm:prSet presAssocID="{11B8ECEE-6ADC-48DF-8E20-5EBFD76B6C66}" presName="txTwo" presStyleLbl="node2" presStyleIdx="0" presStyleCnt="4" custScaleY="33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A09F1-1DC8-4DF0-8ABB-5352564CF671}" type="pres">
      <dgm:prSet presAssocID="{11B8ECEE-6ADC-48DF-8E20-5EBFD76B6C66}" presName="parTransTwo" presStyleCnt="0"/>
      <dgm:spPr/>
    </dgm:pt>
    <dgm:pt modelId="{4D144CC0-1144-4DE5-A2DF-B05E093FD542}" type="pres">
      <dgm:prSet presAssocID="{11B8ECEE-6ADC-48DF-8E20-5EBFD76B6C66}" presName="horzTwo" presStyleCnt="0"/>
      <dgm:spPr/>
    </dgm:pt>
    <dgm:pt modelId="{C87D8174-9495-4AA8-9AB5-5A8C3C91ADFD}" type="pres">
      <dgm:prSet presAssocID="{709E54B4-5EC7-4165-A4DC-EB3094EFEB81}" presName="vertThree" presStyleCnt="0"/>
      <dgm:spPr/>
    </dgm:pt>
    <dgm:pt modelId="{EA431E3E-9578-488F-A801-1722698BA877}" type="pres">
      <dgm:prSet presAssocID="{709E54B4-5EC7-4165-A4DC-EB3094EFEB81}" presName="txThree" presStyleLbl="node3" presStyleIdx="0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D73FF8-A5C6-43CE-939D-E84D92655D08}" type="pres">
      <dgm:prSet presAssocID="{709E54B4-5EC7-4165-A4DC-EB3094EFEB81}" presName="horzThree" presStyleCnt="0"/>
      <dgm:spPr/>
    </dgm:pt>
    <dgm:pt modelId="{9AAB09AA-8C88-4D82-9621-25BA3308A016}" type="pres">
      <dgm:prSet presAssocID="{4C7B66FE-C366-420F-BCCA-6BF88DDDF898}" presName="sibSpaceThree" presStyleCnt="0"/>
      <dgm:spPr/>
    </dgm:pt>
    <dgm:pt modelId="{ECDA13ED-6D22-488B-9681-B8950E394898}" type="pres">
      <dgm:prSet presAssocID="{3423DF8B-7A66-44A3-8AE5-52CD78B36BE5}" presName="vertThree" presStyleCnt="0"/>
      <dgm:spPr/>
    </dgm:pt>
    <dgm:pt modelId="{3C4EC26A-E57F-4C12-8B0B-045DAFB06A84}" type="pres">
      <dgm:prSet presAssocID="{3423DF8B-7A66-44A3-8AE5-52CD78B36BE5}" presName="txThree" presStyleLbl="node3" presStyleIdx="1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65E0A-362E-4BCD-8901-C0F17698BE71}" type="pres">
      <dgm:prSet presAssocID="{3423DF8B-7A66-44A3-8AE5-52CD78B36BE5}" presName="horzThree" presStyleCnt="0"/>
      <dgm:spPr/>
    </dgm:pt>
    <dgm:pt modelId="{F66D658F-6C20-459A-BF61-4287EB8789B6}" type="pres">
      <dgm:prSet presAssocID="{14C639CF-A351-4142-BA5E-2F529A311341}" presName="sibSpaceTwo" presStyleCnt="0"/>
      <dgm:spPr/>
    </dgm:pt>
    <dgm:pt modelId="{DF469BB0-B3E3-4619-B41C-8EDEA57C6478}" type="pres">
      <dgm:prSet presAssocID="{F30D3F80-6056-46A5-AF5F-030DCC72696A}" presName="vertTwo" presStyleCnt="0"/>
      <dgm:spPr/>
    </dgm:pt>
    <dgm:pt modelId="{1253A853-ADDB-4F2A-8D17-5482A6111E6D}" type="pres">
      <dgm:prSet presAssocID="{F30D3F80-6056-46A5-AF5F-030DCC72696A}" presName="txTwo" presStyleLbl="node2" presStyleIdx="1" presStyleCnt="4" custScaleY="33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D9181-D56D-4860-B93F-A1BA8E781661}" type="pres">
      <dgm:prSet presAssocID="{F30D3F80-6056-46A5-AF5F-030DCC72696A}" presName="parTransTwo" presStyleCnt="0"/>
      <dgm:spPr/>
    </dgm:pt>
    <dgm:pt modelId="{9CBDE327-9EBB-4915-938D-098164FDF341}" type="pres">
      <dgm:prSet presAssocID="{F30D3F80-6056-46A5-AF5F-030DCC72696A}" presName="horzTwo" presStyleCnt="0"/>
      <dgm:spPr/>
    </dgm:pt>
    <dgm:pt modelId="{11A95017-363D-4AB5-B191-E393A4785EF8}" type="pres">
      <dgm:prSet presAssocID="{BC5DAE98-D0F0-45B2-9082-7090B67C91B1}" presName="vertThree" presStyleCnt="0"/>
      <dgm:spPr/>
    </dgm:pt>
    <dgm:pt modelId="{3BAC7CD6-FE73-423E-911E-5481665C6BC4}" type="pres">
      <dgm:prSet presAssocID="{BC5DAE98-D0F0-45B2-9082-7090B67C91B1}" presName="txThree" presStyleLbl="node3" presStyleIdx="2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0E6A3-6AF1-4868-803D-17DBE38E695D}" type="pres">
      <dgm:prSet presAssocID="{BC5DAE98-D0F0-45B2-9082-7090B67C91B1}" presName="horzThree" presStyleCnt="0"/>
      <dgm:spPr/>
    </dgm:pt>
    <dgm:pt modelId="{0218AD8B-B8C5-4098-9C9D-3FFDB7D6E6B0}" type="pres">
      <dgm:prSet presAssocID="{23587A0C-AC82-4FB3-B8CA-270452143A9D}" presName="sibSpaceThree" presStyleCnt="0"/>
      <dgm:spPr/>
    </dgm:pt>
    <dgm:pt modelId="{B6B0600F-CB03-49FC-8DDF-0B03BA27431E}" type="pres">
      <dgm:prSet presAssocID="{E1D9043D-85CB-4276-B178-ACBE67D1AAAA}" presName="vertThree" presStyleCnt="0"/>
      <dgm:spPr/>
    </dgm:pt>
    <dgm:pt modelId="{9EC8D85C-B219-4C90-A005-121633B23692}" type="pres">
      <dgm:prSet presAssocID="{E1D9043D-85CB-4276-B178-ACBE67D1AAAA}" presName="txThree" presStyleLbl="node3" presStyleIdx="3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8BA12-6A58-4C50-9F61-2BC53D71C1CA}" type="pres">
      <dgm:prSet presAssocID="{E1D9043D-85CB-4276-B178-ACBE67D1AAAA}" presName="horzThree" presStyleCnt="0"/>
      <dgm:spPr/>
    </dgm:pt>
    <dgm:pt modelId="{4592C7E0-2133-4A6C-A2F9-73491467252F}" type="pres">
      <dgm:prSet presAssocID="{760445BF-E2F9-46A6-8D17-FB5279F3B3AA}" presName="sibSpaceThree" presStyleCnt="0"/>
      <dgm:spPr/>
    </dgm:pt>
    <dgm:pt modelId="{0FC6F083-06BD-47B9-B21B-3F0A8EA04F8A}" type="pres">
      <dgm:prSet presAssocID="{B9E5C1CA-97E6-4FF9-B4C8-6057D5BD196B}" presName="vertThree" presStyleCnt="0"/>
      <dgm:spPr/>
    </dgm:pt>
    <dgm:pt modelId="{84D20DB2-1328-4D34-88E8-3A8976D10329}" type="pres">
      <dgm:prSet presAssocID="{B9E5C1CA-97E6-4FF9-B4C8-6057D5BD196B}" presName="txThree" presStyleLbl="node3" presStyleIdx="4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EC46F-C4F9-490E-AF84-751D2D543EF4}" type="pres">
      <dgm:prSet presAssocID="{B9E5C1CA-97E6-4FF9-B4C8-6057D5BD196B}" presName="horzThree" presStyleCnt="0"/>
      <dgm:spPr/>
    </dgm:pt>
    <dgm:pt modelId="{ABC6C284-279B-4FAD-A53D-4E4BA52BB893}" type="pres">
      <dgm:prSet presAssocID="{4F0220CA-5EDA-48AB-B8CC-6CC42EFE77AA}" presName="sibSpaceTwo" presStyleCnt="0"/>
      <dgm:spPr/>
    </dgm:pt>
    <dgm:pt modelId="{5A8A2196-9616-4C11-957A-A4898AFF48F1}" type="pres">
      <dgm:prSet presAssocID="{AD2E0863-A0A9-484C-AD5C-B2799EEB644D}" presName="vertTwo" presStyleCnt="0"/>
      <dgm:spPr/>
    </dgm:pt>
    <dgm:pt modelId="{F6723F21-992F-44AC-B2F1-EF93FCBDD4A2}" type="pres">
      <dgm:prSet presAssocID="{AD2E0863-A0A9-484C-AD5C-B2799EEB644D}" presName="txTwo" presStyleLbl="node2" presStyleIdx="2" presStyleCnt="4" custScaleY="33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0509A-DB9B-4611-A98E-B72AA1549A89}" type="pres">
      <dgm:prSet presAssocID="{AD2E0863-A0A9-484C-AD5C-B2799EEB644D}" presName="parTransTwo" presStyleCnt="0"/>
      <dgm:spPr/>
    </dgm:pt>
    <dgm:pt modelId="{BC892781-6BF7-40ED-867A-FE603147F10A}" type="pres">
      <dgm:prSet presAssocID="{AD2E0863-A0A9-484C-AD5C-B2799EEB644D}" presName="horzTwo" presStyleCnt="0"/>
      <dgm:spPr/>
    </dgm:pt>
    <dgm:pt modelId="{9E546861-A079-4FAD-B3D3-2B4B839F1D68}" type="pres">
      <dgm:prSet presAssocID="{CCF91DA1-C6C9-4E9D-9897-99B0CFEA41C3}" presName="vertThree" presStyleCnt="0"/>
      <dgm:spPr/>
    </dgm:pt>
    <dgm:pt modelId="{3575D5B4-201F-48B1-A977-F9B5E13A50BA}" type="pres">
      <dgm:prSet presAssocID="{CCF91DA1-C6C9-4E9D-9897-99B0CFEA41C3}" presName="txThree" presStyleLbl="node3" presStyleIdx="5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B314A-6A3A-49FC-84A2-3335C7039B69}" type="pres">
      <dgm:prSet presAssocID="{CCF91DA1-C6C9-4E9D-9897-99B0CFEA41C3}" presName="horzThree" presStyleCnt="0"/>
      <dgm:spPr/>
    </dgm:pt>
    <dgm:pt modelId="{25D474B6-3E8B-48A7-9CB1-8CF1B9A8F922}" type="pres">
      <dgm:prSet presAssocID="{D72317FF-C6FB-4503-BE32-D2004CFAF5D9}" presName="sibSpaceThree" presStyleCnt="0"/>
      <dgm:spPr/>
    </dgm:pt>
    <dgm:pt modelId="{3642E4D1-75FB-4EE0-888B-2055EB69F01D}" type="pres">
      <dgm:prSet presAssocID="{8F2E84AC-3021-464A-80CA-D90D58CDC848}" presName="vertThree" presStyleCnt="0"/>
      <dgm:spPr/>
    </dgm:pt>
    <dgm:pt modelId="{07E51645-1F6A-45D7-8455-D8805FBCFC3F}" type="pres">
      <dgm:prSet presAssocID="{8F2E84AC-3021-464A-80CA-D90D58CDC848}" presName="txThree" presStyleLbl="node3" presStyleIdx="6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BD2AC-1F56-4C57-883E-8B3C4C94369B}" type="pres">
      <dgm:prSet presAssocID="{8F2E84AC-3021-464A-80CA-D90D58CDC848}" presName="horzThree" presStyleCnt="0"/>
      <dgm:spPr/>
    </dgm:pt>
    <dgm:pt modelId="{9488D078-57DA-4A7C-B84D-4F2FFBD31BF4}" type="pres">
      <dgm:prSet presAssocID="{F105CB1F-473F-45A7-8B44-941088207363}" presName="sibSpaceThree" presStyleCnt="0"/>
      <dgm:spPr/>
    </dgm:pt>
    <dgm:pt modelId="{1F149DE8-E8FC-4849-BACF-FCED035AC49C}" type="pres">
      <dgm:prSet presAssocID="{500C645D-1AF2-4FD9-94F3-FB174FA12C83}" presName="vertThree" presStyleCnt="0"/>
      <dgm:spPr/>
    </dgm:pt>
    <dgm:pt modelId="{1E2EBE46-C57B-45C3-AB0A-381E9C300DDD}" type="pres">
      <dgm:prSet presAssocID="{500C645D-1AF2-4FD9-94F3-FB174FA12C83}" presName="txThree" presStyleLbl="node3" presStyleIdx="7" presStyleCnt="11" custScaleY="131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4C8BE-2FF4-41A5-B6F9-5973CC8F4800}" type="pres">
      <dgm:prSet presAssocID="{500C645D-1AF2-4FD9-94F3-FB174FA12C83}" presName="horzThree" presStyleCnt="0"/>
      <dgm:spPr/>
    </dgm:pt>
    <dgm:pt modelId="{FED3ABDE-AF1A-4FEF-B180-46B2A1AB2603}" type="pres">
      <dgm:prSet presAssocID="{888CE905-22C9-4ED1-A539-61DC9BFC772E}" presName="sibSpaceTwo" presStyleCnt="0"/>
      <dgm:spPr/>
    </dgm:pt>
    <dgm:pt modelId="{7656CC9E-F587-4339-A7DC-FD3328B7A1EC}" type="pres">
      <dgm:prSet presAssocID="{08F0627F-0689-4FF1-9B95-6A589DD2976D}" presName="vertTwo" presStyleCnt="0"/>
      <dgm:spPr/>
    </dgm:pt>
    <dgm:pt modelId="{D3716441-6DCF-4EEF-82C7-5856DB66C438}" type="pres">
      <dgm:prSet presAssocID="{08F0627F-0689-4FF1-9B95-6A589DD2976D}" presName="txTwo" presStyleLbl="node2" presStyleIdx="3" presStyleCnt="4" custScaleY="33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090DC-279D-4D57-9CCB-D335A821DBEB}" type="pres">
      <dgm:prSet presAssocID="{08F0627F-0689-4FF1-9B95-6A589DD2976D}" presName="parTransTwo" presStyleCnt="0"/>
      <dgm:spPr/>
    </dgm:pt>
    <dgm:pt modelId="{5BB3D8B4-DB81-470F-BFD1-21E1E27FD971}" type="pres">
      <dgm:prSet presAssocID="{08F0627F-0689-4FF1-9B95-6A589DD2976D}" presName="horzTwo" presStyleCnt="0"/>
      <dgm:spPr/>
    </dgm:pt>
    <dgm:pt modelId="{FF82B73F-4401-4650-9915-782FB9455E01}" type="pres">
      <dgm:prSet presAssocID="{00F934D3-725C-42AD-9B52-3D654568AEDD}" presName="vertThree" presStyleCnt="0"/>
      <dgm:spPr/>
    </dgm:pt>
    <dgm:pt modelId="{9D4C8B99-280A-4C58-8AA3-85477FC79540}" type="pres">
      <dgm:prSet presAssocID="{00F934D3-725C-42AD-9B52-3D654568AEDD}" presName="txThree" presStyleLbl="node3" presStyleIdx="8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12551-067A-45B6-93DA-846E08179E69}" type="pres">
      <dgm:prSet presAssocID="{00F934D3-725C-42AD-9B52-3D654568AEDD}" presName="horzThree" presStyleCnt="0"/>
      <dgm:spPr/>
    </dgm:pt>
    <dgm:pt modelId="{08AFAD1E-71C8-4C7A-AF42-EA5D8AA6AEDB}" type="pres">
      <dgm:prSet presAssocID="{E6BD055D-4314-4996-93E0-F678D6D28070}" presName="sibSpaceThree" presStyleCnt="0"/>
      <dgm:spPr/>
    </dgm:pt>
    <dgm:pt modelId="{E67FE1EC-66C5-43ED-BFE4-80073ED7C957}" type="pres">
      <dgm:prSet presAssocID="{F5BD8B6F-9714-4FB4-8B1E-CF0AFEA4C267}" presName="vertThree" presStyleCnt="0"/>
      <dgm:spPr/>
    </dgm:pt>
    <dgm:pt modelId="{9598D020-F6A9-43BA-A440-BC70D92E46C8}" type="pres">
      <dgm:prSet presAssocID="{F5BD8B6F-9714-4FB4-8B1E-CF0AFEA4C267}" presName="txThree" presStyleLbl="node3" presStyleIdx="9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9E682-D562-4E6A-AEB0-EB1F672AD665}" type="pres">
      <dgm:prSet presAssocID="{F5BD8B6F-9714-4FB4-8B1E-CF0AFEA4C267}" presName="horzThree" presStyleCnt="0"/>
      <dgm:spPr/>
    </dgm:pt>
    <dgm:pt modelId="{2BB9FC5A-BBD0-4982-9DD4-EA59D3FE232D}" type="pres">
      <dgm:prSet presAssocID="{06BB4A87-BC30-4A8B-BFD0-BBF328D88419}" presName="sibSpaceThree" presStyleCnt="0"/>
      <dgm:spPr/>
    </dgm:pt>
    <dgm:pt modelId="{60C4FB1D-4119-4AB8-B0C1-2DA32AEA6E04}" type="pres">
      <dgm:prSet presAssocID="{BEA7408E-2819-4643-BED1-7724B9FA50A2}" presName="vertThree" presStyleCnt="0"/>
      <dgm:spPr/>
    </dgm:pt>
    <dgm:pt modelId="{3E9AF271-89A8-4A19-AC10-3DAA5A75B22C}" type="pres">
      <dgm:prSet presAssocID="{BEA7408E-2819-4643-BED1-7724B9FA50A2}" presName="txThree" presStyleLbl="node3" presStyleIdx="10" presStyleCnt="11" custScaleY="131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80F9F1-4989-49E0-BCB7-193BD93CEB4D}" type="pres">
      <dgm:prSet presAssocID="{BEA7408E-2819-4643-BED1-7724B9FA50A2}" presName="horzThree" presStyleCnt="0"/>
      <dgm:spPr/>
    </dgm:pt>
  </dgm:ptLst>
  <dgm:cxnLst>
    <dgm:cxn modelId="{497CA858-7035-4554-910D-66D6076922CE}" type="presOf" srcId="{BC5DAE98-D0F0-45B2-9082-7090B67C91B1}" destId="{3BAC7CD6-FE73-423E-911E-5481665C6BC4}" srcOrd="0" destOrd="0" presId="urn:microsoft.com/office/officeart/2005/8/layout/architecture+Icon"/>
    <dgm:cxn modelId="{FC942A03-0790-40DE-AB1B-F5E4EE1A242B}" type="presOf" srcId="{F5BD8B6F-9714-4FB4-8B1E-CF0AFEA4C267}" destId="{9598D020-F6A9-43BA-A440-BC70D92E46C8}" srcOrd="0" destOrd="0" presId="urn:microsoft.com/office/officeart/2005/8/layout/architecture+Icon"/>
    <dgm:cxn modelId="{F7EB4157-E4DE-406E-8B35-D96EA2AA0C20}" srcId="{F30D3F80-6056-46A5-AF5F-030DCC72696A}" destId="{BC5DAE98-D0F0-45B2-9082-7090B67C91B1}" srcOrd="0" destOrd="0" parTransId="{48C2955E-2260-4C5B-A33D-EB7DAA101181}" sibTransId="{23587A0C-AC82-4FB3-B8CA-270452143A9D}"/>
    <dgm:cxn modelId="{AA49DFEB-EC72-496E-A76F-98825024F75E}" type="presOf" srcId="{00F934D3-725C-42AD-9B52-3D654568AEDD}" destId="{9D4C8B99-280A-4C58-8AA3-85477FC79540}" srcOrd="0" destOrd="0" presId="urn:microsoft.com/office/officeart/2005/8/layout/architecture+Icon"/>
    <dgm:cxn modelId="{4D81AF72-5998-4582-9A24-18F16D7BF1CD}" type="presOf" srcId="{AD2E0863-A0A9-484C-AD5C-B2799EEB644D}" destId="{F6723F21-992F-44AC-B2F1-EF93FCBDD4A2}" srcOrd="0" destOrd="0" presId="urn:microsoft.com/office/officeart/2005/8/layout/architecture+Icon"/>
    <dgm:cxn modelId="{26A8132A-4C25-448C-A715-EF17729064A5}" srcId="{F30D3F80-6056-46A5-AF5F-030DCC72696A}" destId="{E1D9043D-85CB-4276-B178-ACBE67D1AAAA}" srcOrd="1" destOrd="0" parTransId="{CA0029F0-2C47-4EE1-9625-D01F4AD36384}" sibTransId="{760445BF-E2F9-46A6-8D17-FB5279F3B3AA}"/>
    <dgm:cxn modelId="{CFF48586-A37A-4E89-9AE1-7AB4A64ECEAF}" type="presOf" srcId="{3423DF8B-7A66-44A3-8AE5-52CD78B36BE5}" destId="{3C4EC26A-E57F-4C12-8B0B-045DAFB06A84}" srcOrd="0" destOrd="0" presId="urn:microsoft.com/office/officeart/2005/8/layout/architecture+Icon"/>
    <dgm:cxn modelId="{9D3E1234-D61A-49E2-9DD4-ACAFF40E1EF0}" srcId="{AD2E0863-A0A9-484C-AD5C-B2799EEB644D}" destId="{8F2E84AC-3021-464A-80CA-D90D58CDC848}" srcOrd="1" destOrd="0" parTransId="{3B7A0020-BBCE-4723-A411-D0BCDEB0FA8D}" sibTransId="{F105CB1F-473F-45A7-8B44-941088207363}"/>
    <dgm:cxn modelId="{4AB2BF2E-9313-4BA1-BE80-9F9B27A281E0}" type="presOf" srcId="{BEA7408E-2819-4643-BED1-7724B9FA50A2}" destId="{3E9AF271-89A8-4A19-AC10-3DAA5A75B22C}" srcOrd="0" destOrd="0" presId="urn:microsoft.com/office/officeart/2005/8/layout/architecture+Icon"/>
    <dgm:cxn modelId="{4FD81763-A098-400F-ADC2-383BA1D3DFB8}" srcId="{08F0627F-0689-4FF1-9B95-6A589DD2976D}" destId="{BEA7408E-2819-4643-BED1-7724B9FA50A2}" srcOrd="2" destOrd="0" parTransId="{88C075DA-F449-42F3-A82B-9C57F4444614}" sibTransId="{E7DE1E4D-9AD8-439A-9E13-8947469F1E55}"/>
    <dgm:cxn modelId="{B2BF7173-07E2-4B1C-BB2B-F9E61AA0E417}" srcId="{6BC08D37-B4B1-4D71-8B69-B4E57A6D958B}" destId="{4D4B70B7-9590-4845-8492-2C38E47BFEF9}" srcOrd="0" destOrd="0" parTransId="{16A0087C-B30A-4CD8-AD39-A5A799CF04FE}" sibTransId="{FF6BD470-8ED3-4998-9E48-393A3F94A57C}"/>
    <dgm:cxn modelId="{BA0C8E97-C8FD-439E-8B2E-0822A3C01132}" srcId="{11B8ECEE-6ADC-48DF-8E20-5EBFD76B6C66}" destId="{709E54B4-5EC7-4165-A4DC-EB3094EFEB81}" srcOrd="0" destOrd="0" parTransId="{CB446533-D45B-46B1-BA6C-136D7A2A02E8}" sibTransId="{4C7B66FE-C366-420F-BCCA-6BF88DDDF898}"/>
    <dgm:cxn modelId="{C8AABF4E-913B-407B-BB17-C2AC9A33313E}" srcId="{AD2E0863-A0A9-484C-AD5C-B2799EEB644D}" destId="{500C645D-1AF2-4FD9-94F3-FB174FA12C83}" srcOrd="2" destOrd="0" parTransId="{C96C5EC7-AD34-41D2-9698-CA8AE145C276}" sibTransId="{9D62CAB4-3328-412D-B85B-D997E4387E2B}"/>
    <dgm:cxn modelId="{6F5770B3-8B86-4D55-8889-5A0011156883}" srcId="{AD2E0863-A0A9-484C-AD5C-B2799EEB644D}" destId="{CCF91DA1-C6C9-4E9D-9897-99B0CFEA41C3}" srcOrd="0" destOrd="0" parTransId="{3E300DCD-A257-40ED-8D69-D4FF7BF94C17}" sibTransId="{D72317FF-C6FB-4503-BE32-D2004CFAF5D9}"/>
    <dgm:cxn modelId="{64B677F7-296A-4FF5-A11D-F3A293375F39}" srcId="{4D4B70B7-9590-4845-8492-2C38E47BFEF9}" destId="{11B8ECEE-6ADC-48DF-8E20-5EBFD76B6C66}" srcOrd="0" destOrd="0" parTransId="{3D77EB74-419C-4C39-83BD-1DD4F82040CE}" sibTransId="{14C639CF-A351-4142-BA5E-2F529A311341}"/>
    <dgm:cxn modelId="{F3AD58DC-B2CB-49FE-9BB2-12468FC22274}" type="presOf" srcId="{500C645D-1AF2-4FD9-94F3-FB174FA12C83}" destId="{1E2EBE46-C57B-45C3-AB0A-381E9C300DDD}" srcOrd="0" destOrd="0" presId="urn:microsoft.com/office/officeart/2005/8/layout/architecture+Icon"/>
    <dgm:cxn modelId="{5F8BF340-510D-47F2-AE0F-5AB11858E55B}" type="presOf" srcId="{CCF91DA1-C6C9-4E9D-9897-99B0CFEA41C3}" destId="{3575D5B4-201F-48B1-A977-F9B5E13A50BA}" srcOrd="0" destOrd="0" presId="urn:microsoft.com/office/officeart/2005/8/layout/architecture+Icon"/>
    <dgm:cxn modelId="{614C02D6-6689-4A11-8922-78B0339256C3}" srcId="{4D4B70B7-9590-4845-8492-2C38E47BFEF9}" destId="{AD2E0863-A0A9-484C-AD5C-B2799EEB644D}" srcOrd="2" destOrd="0" parTransId="{D40E3212-3D2F-4B8D-95EE-C46C8EE23380}" sibTransId="{888CE905-22C9-4ED1-A539-61DC9BFC772E}"/>
    <dgm:cxn modelId="{84C85E88-DE28-49AD-AF2C-421E3B108FE5}" type="presOf" srcId="{11B8ECEE-6ADC-48DF-8E20-5EBFD76B6C66}" destId="{7717F9DA-3C9B-4EDB-B791-5A3E22B11D09}" srcOrd="0" destOrd="0" presId="urn:microsoft.com/office/officeart/2005/8/layout/architecture+Icon"/>
    <dgm:cxn modelId="{B0AF1D5B-C454-4D98-B2E9-A43E517E4C2B}" type="presOf" srcId="{4D4B70B7-9590-4845-8492-2C38E47BFEF9}" destId="{F0325760-79DE-4659-9EF3-48685DAA6723}" srcOrd="0" destOrd="0" presId="urn:microsoft.com/office/officeart/2005/8/layout/architecture+Icon"/>
    <dgm:cxn modelId="{6DD243A0-1D77-4BA5-91E3-A89504E6E9AA}" srcId="{11B8ECEE-6ADC-48DF-8E20-5EBFD76B6C66}" destId="{3423DF8B-7A66-44A3-8AE5-52CD78B36BE5}" srcOrd="1" destOrd="0" parTransId="{5DADDD1D-82B7-407C-85F5-3D7A4AF442F2}" sibTransId="{37D29753-6F0F-4B9D-8C62-DA2FCFE63275}"/>
    <dgm:cxn modelId="{546984F8-96C1-4415-B121-849BD2124F88}" type="presOf" srcId="{F30D3F80-6056-46A5-AF5F-030DCC72696A}" destId="{1253A853-ADDB-4F2A-8D17-5482A6111E6D}" srcOrd="0" destOrd="0" presId="urn:microsoft.com/office/officeart/2005/8/layout/architecture+Icon"/>
    <dgm:cxn modelId="{A2F2B4C8-D590-4492-A5AB-9A5374730BA7}" srcId="{F30D3F80-6056-46A5-AF5F-030DCC72696A}" destId="{B9E5C1CA-97E6-4FF9-B4C8-6057D5BD196B}" srcOrd="2" destOrd="0" parTransId="{E5021682-2F15-4357-B1EA-6C88EB1D3D72}" sibTransId="{2EA6B456-1AAF-44E8-9237-254551D7B6A5}"/>
    <dgm:cxn modelId="{FFD877EC-4563-44C1-94C9-909D494BA1C7}" type="presOf" srcId="{6BC08D37-B4B1-4D71-8B69-B4E57A6D958B}" destId="{542E8A25-36AF-431A-A344-89E244A27E61}" srcOrd="0" destOrd="0" presId="urn:microsoft.com/office/officeart/2005/8/layout/architecture+Icon"/>
    <dgm:cxn modelId="{61A4C2D9-8492-42B9-B86D-82EB92F3BD8A}" type="presOf" srcId="{8F2E84AC-3021-464A-80CA-D90D58CDC848}" destId="{07E51645-1F6A-45D7-8455-D8805FBCFC3F}" srcOrd="0" destOrd="0" presId="urn:microsoft.com/office/officeart/2005/8/layout/architecture+Icon"/>
    <dgm:cxn modelId="{5EF76F37-FE71-41DC-B6FB-8E343D7685E0}" srcId="{08F0627F-0689-4FF1-9B95-6A589DD2976D}" destId="{F5BD8B6F-9714-4FB4-8B1E-CF0AFEA4C267}" srcOrd="1" destOrd="0" parTransId="{80ADE4C4-3F98-4F6D-9512-1FB3A3A357C9}" sibTransId="{06BB4A87-BC30-4A8B-BFD0-BBF328D88419}"/>
    <dgm:cxn modelId="{2EDFDD53-E8DD-47CD-B946-72AE162C09E2}" type="presOf" srcId="{E1D9043D-85CB-4276-B178-ACBE67D1AAAA}" destId="{9EC8D85C-B219-4C90-A005-121633B23692}" srcOrd="0" destOrd="0" presId="urn:microsoft.com/office/officeart/2005/8/layout/architecture+Icon"/>
    <dgm:cxn modelId="{5D5D2BA5-8E8D-4166-9D6E-24FBE307562B}" srcId="{4D4B70B7-9590-4845-8492-2C38E47BFEF9}" destId="{F30D3F80-6056-46A5-AF5F-030DCC72696A}" srcOrd="1" destOrd="0" parTransId="{5C104803-8B94-425F-B84C-E43C6CB85017}" sibTransId="{4F0220CA-5EDA-48AB-B8CC-6CC42EFE77AA}"/>
    <dgm:cxn modelId="{9FAB08F6-B579-4BBC-9433-B383DFC93CC5}" type="presOf" srcId="{709E54B4-5EC7-4165-A4DC-EB3094EFEB81}" destId="{EA431E3E-9578-488F-A801-1722698BA877}" srcOrd="0" destOrd="0" presId="urn:microsoft.com/office/officeart/2005/8/layout/architecture+Icon"/>
    <dgm:cxn modelId="{74CCD31E-97CC-42B7-957C-E399D771E3E6}" srcId="{08F0627F-0689-4FF1-9B95-6A589DD2976D}" destId="{00F934D3-725C-42AD-9B52-3D654568AEDD}" srcOrd="0" destOrd="0" parTransId="{64EF4455-3E7B-492E-86D2-DDBDC84C1CD9}" sibTransId="{E6BD055D-4314-4996-93E0-F678D6D28070}"/>
    <dgm:cxn modelId="{70FBCD33-7C07-4ED2-A3E4-33E99489B2EE}" type="presOf" srcId="{08F0627F-0689-4FF1-9B95-6A589DD2976D}" destId="{D3716441-6DCF-4EEF-82C7-5856DB66C438}" srcOrd="0" destOrd="0" presId="urn:microsoft.com/office/officeart/2005/8/layout/architecture+Icon"/>
    <dgm:cxn modelId="{AAEC7B77-D430-449D-AF96-C96A662140C9}" srcId="{4D4B70B7-9590-4845-8492-2C38E47BFEF9}" destId="{08F0627F-0689-4FF1-9B95-6A589DD2976D}" srcOrd="3" destOrd="0" parTransId="{5D9AD3BE-7784-4311-A76D-A7D42CF7DDB9}" sibTransId="{6D94218C-C0BD-4453-A447-FF1B1FA52060}"/>
    <dgm:cxn modelId="{8F1E5EB7-7F3D-457B-91D1-CCC95F6E3475}" type="presOf" srcId="{B9E5C1CA-97E6-4FF9-B4C8-6057D5BD196B}" destId="{84D20DB2-1328-4D34-88E8-3A8976D10329}" srcOrd="0" destOrd="0" presId="urn:microsoft.com/office/officeart/2005/8/layout/architecture+Icon"/>
    <dgm:cxn modelId="{95728BE0-D644-453C-9960-2FCEAF225C13}" type="presParOf" srcId="{542E8A25-36AF-431A-A344-89E244A27E61}" destId="{2C3066A6-A342-467B-BB4E-312FEF1DE6C8}" srcOrd="0" destOrd="0" presId="urn:microsoft.com/office/officeart/2005/8/layout/architecture+Icon"/>
    <dgm:cxn modelId="{6F221955-77AA-45BD-A9E9-6E72E19D1B01}" type="presParOf" srcId="{2C3066A6-A342-467B-BB4E-312FEF1DE6C8}" destId="{F0325760-79DE-4659-9EF3-48685DAA6723}" srcOrd="0" destOrd="0" presId="urn:microsoft.com/office/officeart/2005/8/layout/architecture+Icon"/>
    <dgm:cxn modelId="{DFB3440A-9D73-4ABB-8BEF-086C82CDBDBD}" type="presParOf" srcId="{2C3066A6-A342-467B-BB4E-312FEF1DE6C8}" destId="{DB0DDFAF-8437-4FE9-8272-11A1F69966D5}" srcOrd="1" destOrd="0" presId="urn:microsoft.com/office/officeart/2005/8/layout/architecture+Icon"/>
    <dgm:cxn modelId="{61AB97A2-A50F-4FD9-90EE-38C1AF1719B7}" type="presParOf" srcId="{2C3066A6-A342-467B-BB4E-312FEF1DE6C8}" destId="{FFEAB1ED-D5D9-4CF2-94FB-1CA4E99A0383}" srcOrd="2" destOrd="0" presId="urn:microsoft.com/office/officeart/2005/8/layout/architecture+Icon"/>
    <dgm:cxn modelId="{CD69D852-0789-4423-9E54-DE1E539105A4}" type="presParOf" srcId="{FFEAB1ED-D5D9-4CF2-94FB-1CA4E99A0383}" destId="{19CC12FA-70C0-4764-A6BD-8C71CE224142}" srcOrd="0" destOrd="0" presId="urn:microsoft.com/office/officeart/2005/8/layout/architecture+Icon"/>
    <dgm:cxn modelId="{E0DE2744-CDDC-45D7-B7D8-987D4B6F91D5}" type="presParOf" srcId="{19CC12FA-70C0-4764-A6BD-8C71CE224142}" destId="{7717F9DA-3C9B-4EDB-B791-5A3E22B11D09}" srcOrd="0" destOrd="0" presId="urn:microsoft.com/office/officeart/2005/8/layout/architecture+Icon"/>
    <dgm:cxn modelId="{A33186DE-0B47-445A-9FBA-CFEBA4F0AD5C}" type="presParOf" srcId="{19CC12FA-70C0-4764-A6BD-8C71CE224142}" destId="{485A09F1-1DC8-4DF0-8ABB-5352564CF671}" srcOrd="1" destOrd="0" presId="urn:microsoft.com/office/officeart/2005/8/layout/architecture+Icon"/>
    <dgm:cxn modelId="{6FCFF5E0-010D-4D07-B346-523A97061BEE}" type="presParOf" srcId="{19CC12FA-70C0-4764-A6BD-8C71CE224142}" destId="{4D144CC0-1144-4DE5-A2DF-B05E093FD542}" srcOrd="2" destOrd="0" presId="urn:microsoft.com/office/officeart/2005/8/layout/architecture+Icon"/>
    <dgm:cxn modelId="{89B46417-7D1A-41D4-9571-5AC4D42E12B3}" type="presParOf" srcId="{4D144CC0-1144-4DE5-A2DF-B05E093FD542}" destId="{C87D8174-9495-4AA8-9AB5-5A8C3C91ADFD}" srcOrd="0" destOrd="0" presId="urn:microsoft.com/office/officeart/2005/8/layout/architecture+Icon"/>
    <dgm:cxn modelId="{A52EB8FD-0171-463B-84A1-9DD112BA5FDD}" type="presParOf" srcId="{C87D8174-9495-4AA8-9AB5-5A8C3C91ADFD}" destId="{EA431E3E-9578-488F-A801-1722698BA877}" srcOrd="0" destOrd="0" presId="urn:microsoft.com/office/officeart/2005/8/layout/architecture+Icon"/>
    <dgm:cxn modelId="{2DCFA024-BBBE-4133-81A6-61939844D39A}" type="presParOf" srcId="{C87D8174-9495-4AA8-9AB5-5A8C3C91ADFD}" destId="{34D73FF8-A5C6-43CE-939D-E84D92655D08}" srcOrd="1" destOrd="0" presId="urn:microsoft.com/office/officeart/2005/8/layout/architecture+Icon"/>
    <dgm:cxn modelId="{9EDF0ADD-E25C-4F82-AFAC-3C5D56A789DC}" type="presParOf" srcId="{4D144CC0-1144-4DE5-A2DF-B05E093FD542}" destId="{9AAB09AA-8C88-4D82-9621-25BA3308A016}" srcOrd="1" destOrd="0" presId="urn:microsoft.com/office/officeart/2005/8/layout/architecture+Icon"/>
    <dgm:cxn modelId="{FFF28CE4-70AD-4C57-9E60-D5193538D1F6}" type="presParOf" srcId="{4D144CC0-1144-4DE5-A2DF-B05E093FD542}" destId="{ECDA13ED-6D22-488B-9681-B8950E394898}" srcOrd="2" destOrd="0" presId="urn:microsoft.com/office/officeart/2005/8/layout/architecture+Icon"/>
    <dgm:cxn modelId="{581C8612-D690-4F7F-B773-39351A075DA3}" type="presParOf" srcId="{ECDA13ED-6D22-488B-9681-B8950E394898}" destId="{3C4EC26A-E57F-4C12-8B0B-045DAFB06A84}" srcOrd="0" destOrd="0" presId="urn:microsoft.com/office/officeart/2005/8/layout/architecture+Icon"/>
    <dgm:cxn modelId="{11B03B6B-3CF7-4930-93C9-D627FFE90058}" type="presParOf" srcId="{ECDA13ED-6D22-488B-9681-B8950E394898}" destId="{A2A65E0A-362E-4BCD-8901-C0F17698BE71}" srcOrd="1" destOrd="0" presId="urn:microsoft.com/office/officeart/2005/8/layout/architecture+Icon"/>
    <dgm:cxn modelId="{3A5CF12C-68E3-431F-BD5C-C9248D547712}" type="presParOf" srcId="{FFEAB1ED-D5D9-4CF2-94FB-1CA4E99A0383}" destId="{F66D658F-6C20-459A-BF61-4287EB8789B6}" srcOrd="1" destOrd="0" presId="urn:microsoft.com/office/officeart/2005/8/layout/architecture+Icon"/>
    <dgm:cxn modelId="{863E0137-9520-41C6-9796-EE790EF322FC}" type="presParOf" srcId="{FFEAB1ED-D5D9-4CF2-94FB-1CA4E99A0383}" destId="{DF469BB0-B3E3-4619-B41C-8EDEA57C6478}" srcOrd="2" destOrd="0" presId="urn:microsoft.com/office/officeart/2005/8/layout/architecture+Icon"/>
    <dgm:cxn modelId="{38042243-BAC0-4A62-88F2-D522D3AA9016}" type="presParOf" srcId="{DF469BB0-B3E3-4619-B41C-8EDEA57C6478}" destId="{1253A853-ADDB-4F2A-8D17-5482A6111E6D}" srcOrd="0" destOrd="0" presId="urn:microsoft.com/office/officeart/2005/8/layout/architecture+Icon"/>
    <dgm:cxn modelId="{EB429E4C-555F-47A2-BC37-16960E69C8C0}" type="presParOf" srcId="{DF469BB0-B3E3-4619-B41C-8EDEA57C6478}" destId="{3A5D9181-D56D-4860-B93F-A1BA8E781661}" srcOrd="1" destOrd="0" presId="urn:microsoft.com/office/officeart/2005/8/layout/architecture+Icon"/>
    <dgm:cxn modelId="{63BF3A74-F5FC-4F0F-AE8E-30D284E18FD0}" type="presParOf" srcId="{DF469BB0-B3E3-4619-B41C-8EDEA57C6478}" destId="{9CBDE327-9EBB-4915-938D-098164FDF341}" srcOrd="2" destOrd="0" presId="urn:microsoft.com/office/officeart/2005/8/layout/architecture+Icon"/>
    <dgm:cxn modelId="{C9CDAD66-C761-4A0F-9DED-9DDD931B371B}" type="presParOf" srcId="{9CBDE327-9EBB-4915-938D-098164FDF341}" destId="{11A95017-363D-4AB5-B191-E393A4785EF8}" srcOrd="0" destOrd="0" presId="urn:microsoft.com/office/officeart/2005/8/layout/architecture+Icon"/>
    <dgm:cxn modelId="{145A28C5-89F8-4A13-BCC0-36049FCE1C53}" type="presParOf" srcId="{11A95017-363D-4AB5-B191-E393A4785EF8}" destId="{3BAC7CD6-FE73-423E-911E-5481665C6BC4}" srcOrd="0" destOrd="0" presId="urn:microsoft.com/office/officeart/2005/8/layout/architecture+Icon"/>
    <dgm:cxn modelId="{1AC05CCF-1F36-473A-892F-53306D7FFADA}" type="presParOf" srcId="{11A95017-363D-4AB5-B191-E393A4785EF8}" destId="{0BB0E6A3-6AF1-4868-803D-17DBE38E695D}" srcOrd="1" destOrd="0" presId="urn:microsoft.com/office/officeart/2005/8/layout/architecture+Icon"/>
    <dgm:cxn modelId="{C69A82AC-E59F-470E-B45F-5EFC54800D5D}" type="presParOf" srcId="{9CBDE327-9EBB-4915-938D-098164FDF341}" destId="{0218AD8B-B8C5-4098-9C9D-3FFDB7D6E6B0}" srcOrd="1" destOrd="0" presId="urn:microsoft.com/office/officeart/2005/8/layout/architecture+Icon"/>
    <dgm:cxn modelId="{DF4F0F98-6493-4156-80BA-A0537DED64ED}" type="presParOf" srcId="{9CBDE327-9EBB-4915-938D-098164FDF341}" destId="{B6B0600F-CB03-49FC-8DDF-0B03BA27431E}" srcOrd="2" destOrd="0" presId="urn:microsoft.com/office/officeart/2005/8/layout/architecture+Icon"/>
    <dgm:cxn modelId="{29AE3E4E-C2BA-438C-8B90-19A3F7B37CD4}" type="presParOf" srcId="{B6B0600F-CB03-49FC-8DDF-0B03BA27431E}" destId="{9EC8D85C-B219-4C90-A005-121633B23692}" srcOrd="0" destOrd="0" presId="urn:microsoft.com/office/officeart/2005/8/layout/architecture+Icon"/>
    <dgm:cxn modelId="{C52595B8-347D-4B0A-9223-A8EA9D604232}" type="presParOf" srcId="{B6B0600F-CB03-49FC-8DDF-0B03BA27431E}" destId="{68F8BA12-6A58-4C50-9F61-2BC53D71C1CA}" srcOrd="1" destOrd="0" presId="urn:microsoft.com/office/officeart/2005/8/layout/architecture+Icon"/>
    <dgm:cxn modelId="{607066FF-BE2C-47FF-8D13-C7D06191274A}" type="presParOf" srcId="{9CBDE327-9EBB-4915-938D-098164FDF341}" destId="{4592C7E0-2133-4A6C-A2F9-73491467252F}" srcOrd="3" destOrd="0" presId="urn:microsoft.com/office/officeart/2005/8/layout/architecture+Icon"/>
    <dgm:cxn modelId="{4ACEF053-3500-4BB3-A1F4-1C0F89EA8EA9}" type="presParOf" srcId="{9CBDE327-9EBB-4915-938D-098164FDF341}" destId="{0FC6F083-06BD-47B9-B21B-3F0A8EA04F8A}" srcOrd="4" destOrd="0" presId="urn:microsoft.com/office/officeart/2005/8/layout/architecture+Icon"/>
    <dgm:cxn modelId="{2A868A6C-0C2A-4F1A-B53D-2EF39F830454}" type="presParOf" srcId="{0FC6F083-06BD-47B9-B21B-3F0A8EA04F8A}" destId="{84D20DB2-1328-4D34-88E8-3A8976D10329}" srcOrd="0" destOrd="0" presId="urn:microsoft.com/office/officeart/2005/8/layout/architecture+Icon"/>
    <dgm:cxn modelId="{838A198A-4CE1-4DB4-81E1-E10F23B39597}" type="presParOf" srcId="{0FC6F083-06BD-47B9-B21B-3F0A8EA04F8A}" destId="{B4AEC46F-C4F9-490E-AF84-751D2D543EF4}" srcOrd="1" destOrd="0" presId="urn:microsoft.com/office/officeart/2005/8/layout/architecture+Icon"/>
    <dgm:cxn modelId="{4ACACBD0-683B-4B8C-A82E-BA1AC9872D4B}" type="presParOf" srcId="{FFEAB1ED-D5D9-4CF2-94FB-1CA4E99A0383}" destId="{ABC6C284-279B-4FAD-A53D-4E4BA52BB893}" srcOrd="3" destOrd="0" presId="urn:microsoft.com/office/officeart/2005/8/layout/architecture+Icon"/>
    <dgm:cxn modelId="{090ADECE-12C2-4BC6-BC5C-9E0D0BAA58E9}" type="presParOf" srcId="{FFEAB1ED-D5D9-4CF2-94FB-1CA4E99A0383}" destId="{5A8A2196-9616-4C11-957A-A4898AFF48F1}" srcOrd="4" destOrd="0" presId="urn:microsoft.com/office/officeart/2005/8/layout/architecture+Icon"/>
    <dgm:cxn modelId="{2234040C-11E5-4DCC-BD4C-E957416A6217}" type="presParOf" srcId="{5A8A2196-9616-4C11-957A-A4898AFF48F1}" destId="{F6723F21-992F-44AC-B2F1-EF93FCBDD4A2}" srcOrd="0" destOrd="0" presId="urn:microsoft.com/office/officeart/2005/8/layout/architecture+Icon"/>
    <dgm:cxn modelId="{EBB23304-A14E-4D8F-9ABF-0456F2A2BAC0}" type="presParOf" srcId="{5A8A2196-9616-4C11-957A-A4898AFF48F1}" destId="{1D80509A-DB9B-4611-A98E-B72AA1549A89}" srcOrd="1" destOrd="0" presId="urn:microsoft.com/office/officeart/2005/8/layout/architecture+Icon"/>
    <dgm:cxn modelId="{B92A9064-F886-4B56-8697-51EBC2D531DF}" type="presParOf" srcId="{5A8A2196-9616-4C11-957A-A4898AFF48F1}" destId="{BC892781-6BF7-40ED-867A-FE603147F10A}" srcOrd="2" destOrd="0" presId="urn:microsoft.com/office/officeart/2005/8/layout/architecture+Icon"/>
    <dgm:cxn modelId="{D7BE578E-DE97-4CF2-8F1D-C13F9B28EB25}" type="presParOf" srcId="{BC892781-6BF7-40ED-867A-FE603147F10A}" destId="{9E546861-A079-4FAD-B3D3-2B4B839F1D68}" srcOrd="0" destOrd="0" presId="urn:microsoft.com/office/officeart/2005/8/layout/architecture+Icon"/>
    <dgm:cxn modelId="{C208A830-B6A8-4CF8-8CFA-9A374033C87A}" type="presParOf" srcId="{9E546861-A079-4FAD-B3D3-2B4B839F1D68}" destId="{3575D5B4-201F-48B1-A977-F9B5E13A50BA}" srcOrd="0" destOrd="0" presId="urn:microsoft.com/office/officeart/2005/8/layout/architecture+Icon"/>
    <dgm:cxn modelId="{7CF02FBC-30E4-402E-90CD-1B45BFF180D3}" type="presParOf" srcId="{9E546861-A079-4FAD-B3D3-2B4B839F1D68}" destId="{5F7B314A-6A3A-49FC-84A2-3335C7039B69}" srcOrd="1" destOrd="0" presId="urn:microsoft.com/office/officeart/2005/8/layout/architecture+Icon"/>
    <dgm:cxn modelId="{C40EE87D-716A-4121-A551-099A0950AF71}" type="presParOf" srcId="{BC892781-6BF7-40ED-867A-FE603147F10A}" destId="{25D474B6-3E8B-48A7-9CB1-8CF1B9A8F922}" srcOrd="1" destOrd="0" presId="urn:microsoft.com/office/officeart/2005/8/layout/architecture+Icon"/>
    <dgm:cxn modelId="{0BA91211-DB9A-4D6C-8A14-85C2BBD033B9}" type="presParOf" srcId="{BC892781-6BF7-40ED-867A-FE603147F10A}" destId="{3642E4D1-75FB-4EE0-888B-2055EB69F01D}" srcOrd="2" destOrd="0" presId="urn:microsoft.com/office/officeart/2005/8/layout/architecture+Icon"/>
    <dgm:cxn modelId="{BC2F842E-52C7-44D2-9539-B04FC43AC9E2}" type="presParOf" srcId="{3642E4D1-75FB-4EE0-888B-2055EB69F01D}" destId="{07E51645-1F6A-45D7-8455-D8805FBCFC3F}" srcOrd="0" destOrd="0" presId="urn:microsoft.com/office/officeart/2005/8/layout/architecture+Icon"/>
    <dgm:cxn modelId="{CA93FF93-3035-4066-8037-A33040B77F97}" type="presParOf" srcId="{3642E4D1-75FB-4EE0-888B-2055EB69F01D}" destId="{659BD2AC-1F56-4C57-883E-8B3C4C94369B}" srcOrd="1" destOrd="0" presId="urn:microsoft.com/office/officeart/2005/8/layout/architecture+Icon"/>
    <dgm:cxn modelId="{48140D72-8B3D-48D6-9A88-A154DEA175AE}" type="presParOf" srcId="{BC892781-6BF7-40ED-867A-FE603147F10A}" destId="{9488D078-57DA-4A7C-B84D-4F2FFBD31BF4}" srcOrd="3" destOrd="0" presId="urn:microsoft.com/office/officeart/2005/8/layout/architecture+Icon"/>
    <dgm:cxn modelId="{28BFDD03-D5E6-4B4C-8ABE-68E317582FF2}" type="presParOf" srcId="{BC892781-6BF7-40ED-867A-FE603147F10A}" destId="{1F149DE8-E8FC-4849-BACF-FCED035AC49C}" srcOrd="4" destOrd="0" presId="urn:microsoft.com/office/officeart/2005/8/layout/architecture+Icon"/>
    <dgm:cxn modelId="{B6DF604C-460A-4DF8-81E8-C9F82B963F94}" type="presParOf" srcId="{1F149DE8-E8FC-4849-BACF-FCED035AC49C}" destId="{1E2EBE46-C57B-45C3-AB0A-381E9C300DDD}" srcOrd="0" destOrd="0" presId="urn:microsoft.com/office/officeart/2005/8/layout/architecture+Icon"/>
    <dgm:cxn modelId="{2E7E776D-C631-494C-9B4D-DE4D8BFA23F7}" type="presParOf" srcId="{1F149DE8-E8FC-4849-BACF-FCED035AC49C}" destId="{8B54C8BE-2FF4-41A5-B6F9-5973CC8F4800}" srcOrd="1" destOrd="0" presId="urn:microsoft.com/office/officeart/2005/8/layout/architecture+Icon"/>
    <dgm:cxn modelId="{31711E72-579D-40A9-833F-3492AB924F22}" type="presParOf" srcId="{FFEAB1ED-D5D9-4CF2-94FB-1CA4E99A0383}" destId="{FED3ABDE-AF1A-4FEF-B180-46B2A1AB2603}" srcOrd="5" destOrd="0" presId="urn:microsoft.com/office/officeart/2005/8/layout/architecture+Icon"/>
    <dgm:cxn modelId="{2A750DF0-60A3-4407-AB6B-66A6BC0E98D3}" type="presParOf" srcId="{FFEAB1ED-D5D9-4CF2-94FB-1CA4E99A0383}" destId="{7656CC9E-F587-4339-A7DC-FD3328B7A1EC}" srcOrd="6" destOrd="0" presId="urn:microsoft.com/office/officeart/2005/8/layout/architecture+Icon"/>
    <dgm:cxn modelId="{73B9D27F-DE71-43F4-9BAC-79E455CAD4EA}" type="presParOf" srcId="{7656CC9E-F587-4339-A7DC-FD3328B7A1EC}" destId="{D3716441-6DCF-4EEF-82C7-5856DB66C438}" srcOrd="0" destOrd="0" presId="urn:microsoft.com/office/officeart/2005/8/layout/architecture+Icon"/>
    <dgm:cxn modelId="{4F3A66F6-459E-4357-9B5A-F2734ABA3519}" type="presParOf" srcId="{7656CC9E-F587-4339-A7DC-FD3328B7A1EC}" destId="{C8A090DC-279D-4D57-9CCB-D335A821DBEB}" srcOrd="1" destOrd="0" presId="urn:microsoft.com/office/officeart/2005/8/layout/architecture+Icon"/>
    <dgm:cxn modelId="{9AB29895-02A4-4915-8E2D-CA70B6F6A064}" type="presParOf" srcId="{7656CC9E-F587-4339-A7DC-FD3328B7A1EC}" destId="{5BB3D8B4-DB81-470F-BFD1-21E1E27FD971}" srcOrd="2" destOrd="0" presId="urn:microsoft.com/office/officeart/2005/8/layout/architecture+Icon"/>
    <dgm:cxn modelId="{DC85FE18-48DC-4AEB-A442-3B572ECC9436}" type="presParOf" srcId="{5BB3D8B4-DB81-470F-BFD1-21E1E27FD971}" destId="{FF82B73F-4401-4650-9915-782FB9455E01}" srcOrd="0" destOrd="0" presId="urn:microsoft.com/office/officeart/2005/8/layout/architecture+Icon"/>
    <dgm:cxn modelId="{30107029-3666-4D86-B536-4D5EC519C4D8}" type="presParOf" srcId="{FF82B73F-4401-4650-9915-782FB9455E01}" destId="{9D4C8B99-280A-4C58-8AA3-85477FC79540}" srcOrd="0" destOrd="0" presId="urn:microsoft.com/office/officeart/2005/8/layout/architecture+Icon"/>
    <dgm:cxn modelId="{1DE4AC33-CCD7-474D-8446-BCA0C9FEDC7C}" type="presParOf" srcId="{FF82B73F-4401-4650-9915-782FB9455E01}" destId="{52012551-067A-45B6-93DA-846E08179E69}" srcOrd="1" destOrd="0" presId="urn:microsoft.com/office/officeart/2005/8/layout/architecture+Icon"/>
    <dgm:cxn modelId="{DB529655-4BE9-4952-BF6D-D50A6C782B42}" type="presParOf" srcId="{5BB3D8B4-DB81-470F-BFD1-21E1E27FD971}" destId="{08AFAD1E-71C8-4C7A-AF42-EA5D8AA6AEDB}" srcOrd="1" destOrd="0" presId="urn:microsoft.com/office/officeart/2005/8/layout/architecture+Icon"/>
    <dgm:cxn modelId="{8EF6584A-3D1C-4CEE-8FD2-E0CEC745AC96}" type="presParOf" srcId="{5BB3D8B4-DB81-470F-BFD1-21E1E27FD971}" destId="{E67FE1EC-66C5-43ED-BFE4-80073ED7C957}" srcOrd="2" destOrd="0" presId="urn:microsoft.com/office/officeart/2005/8/layout/architecture+Icon"/>
    <dgm:cxn modelId="{D93AC452-CB1E-4BBB-B3BA-2D2346F70518}" type="presParOf" srcId="{E67FE1EC-66C5-43ED-BFE4-80073ED7C957}" destId="{9598D020-F6A9-43BA-A440-BC70D92E46C8}" srcOrd="0" destOrd="0" presId="urn:microsoft.com/office/officeart/2005/8/layout/architecture+Icon"/>
    <dgm:cxn modelId="{64117F57-6CA9-4B73-9AF3-96C39FDF82E6}" type="presParOf" srcId="{E67FE1EC-66C5-43ED-BFE4-80073ED7C957}" destId="{4FA9E682-D562-4E6A-AEB0-EB1F672AD665}" srcOrd="1" destOrd="0" presId="urn:microsoft.com/office/officeart/2005/8/layout/architecture+Icon"/>
    <dgm:cxn modelId="{3C6B21B9-ED76-437B-B0AC-C56EF3B2DCE1}" type="presParOf" srcId="{5BB3D8B4-DB81-470F-BFD1-21E1E27FD971}" destId="{2BB9FC5A-BBD0-4982-9DD4-EA59D3FE232D}" srcOrd="3" destOrd="0" presId="urn:microsoft.com/office/officeart/2005/8/layout/architecture+Icon"/>
    <dgm:cxn modelId="{D50FF35A-CADE-4B4C-827F-B333D63756D5}" type="presParOf" srcId="{5BB3D8B4-DB81-470F-BFD1-21E1E27FD971}" destId="{60C4FB1D-4119-4AB8-B0C1-2DA32AEA6E04}" srcOrd="4" destOrd="0" presId="urn:microsoft.com/office/officeart/2005/8/layout/architecture+Icon"/>
    <dgm:cxn modelId="{6C6163BB-DAEA-4ABD-8121-8CA197EC5075}" type="presParOf" srcId="{60C4FB1D-4119-4AB8-B0C1-2DA32AEA6E04}" destId="{3E9AF271-89A8-4A19-AC10-3DAA5A75B22C}" srcOrd="0" destOrd="0" presId="urn:microsoft.com/office/officeart/2005/8/layout/architecture+Icon"/>
    <dgm:cxn modelId="{84B484BD-B58F-4AEC-86F3-EF372AF520E8}" type="presParOf" srcId="{60C4FB1D-4119-4AB8-B0C1-2DA32AEA6E04}" destId="{5380F9F1-4989-49E0-BCB7-193BD93CEB4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&lt;prefix&gt;/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bin/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share/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790B44E7-FE42-4CEF-976A-2DDEB147E4B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lib/</a:t>
          </a:r>
          <a:endParaRPr lang="en-US" dirty="0">
            <a:solidFill>
              <a:schemeClr val="tx1"/>
            </a:solidFill>
          </a:endParaRPr>
        </a:p>
      </dgm:t>
    </dgm:pt>
    <dgm:pt modelId="{5E484C1D-41F0-4A43-9192-7FD138A32420}" type="parTrans" cxnId="{D550AA96-BBD2-4C85-AF45-D5E840FDAA35}">
      <dgm:prSet/>
      <dgm:spPr/>
      <dgm:t>
        <a:bodyPr/>
        <a:lstStyle/>
        <a:p>
          <a:endParaRPr lang="en-US"/>
        </a:p>
      </dgm:t>
    </dgm:pt>
    <dgm:pt modelId="{45757B74-C483-4F59-AB31-85E73379E91C}" type="sibTrans" cxnId="{D550AA96-BBD2-4C85-AF45-D5E840FDAA35}">
      <dgm:prSet/>
      <dgm:spPr/>
      <dgm:t>
        <a:bodyPr/>
        <a:lstStyle/>
        <a:p>
          <a:endParaRPr lang="en-US"/>
        </a:p>
      </dgm:t>
    </dgm:pt>
    <dgm:pt modelId="{C9F367F4-B8E5-4DAC-BF60-F0B1BA5AD0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CA25D1E0-E90A-4E6F-918B-7225C3299D76}" type="parTrans" cxnId="{351D04EF-61EB-45FB-B538-F4A0809B349B}">
      <dgm:prSet/>
      <dgm:spPr/>
      <dgm:t>
        <a:bodyPr/>
        <a:lstStyle/>
        <a:p>
          <a:endParaRPr lang="en-US"/>
        </a:p>
      </dgm:t>
    </dgm:pt>
    <dgm:pt modelId="{CCCDAD9F-D8EA-4F15-98E4-FAEDEA813AB4}" type="sibTrans" cxnId="{351D04EF-61EB-45FB-B538-F4A0809B349B}">
      <dgm:prSet/>
      <dgm:spPr/>
      <dgm:t>
        <a:bodyPr/>
        <a:lstStyle/>
        <a:p>
          <a:endParaRPr lang="en-US"/>
        </a:p>
      </dgm:t>
    </dgm:pt>
    <dgm:pt modelId="{F8F5A2BC-9C48-4C9B-8C5F-065E18CA1A6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sbia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644EFEA-0487-47D4-A775-07D125E28A60}" type="parTrans" cxnId="{B79950FF-2FCB-4FFE-A7C4-4191E1FC0688}">
      <dgm:prSet/>
      <dgm:spPr/>
      <dgm:t>
        <a:bodyPr/>
        <a:lstStyle/>
        <a:p>
          <a:endParaRPr lang="en-US"/>
        </a:p>
      </dgm:t>
    </dgm:pt>
    <dgm:pt modelId="{445A7280-2CA9-4C5A-AA4D-C3E8A128812F}" type="sibTrans" cxnId="{B79950FF-2FCB-4FFE-A7C4-4191E1FC0688}">
      <dgm:prSet/>
      <dgm:spPr/>
      <dgm:t>
        <a:bodyPr/>
        <a:lstStyle/>
        <a:p>
          <a:endParaRPr lang="en-US"/>
        </a:p>
      </dgm:t>
    </dgm:pt>
    <dgm:pt modelId="{83807A59-C1D7-4106-B58B-310FEE0002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905215C6-B0C9-4918-90F3-B26C48DD7E8A}" type="parTrans" cxnId="{6EB0ED9C-2BDA-423D-BED0-38CD13E1138C}">
      <dgm:prSet/>
      <dgm:spPr/>
      <dgm:t>
        <a:bodyPr/>
        <a:lstStyle/>
        <a:p>
          <a:endParaRPr lang="en-US"/>
        </a:p>
      </dgm:t>
    </dgm:pt>
    <dgm:pt modelId="{B9C67D2B-CF12-4B23-AA71-5B04FA998885}" type="sibTrans" cxnId="{6EB0ED9C-2BDA-423D-BED0-38CD13E1138C}">
      <dgm:prSet/>
      <dgm:spPr/>
      <dgm:t>
        <a:bodyPr/>
        <a:lstStyle/>
        <a:p>
          <a:endParaRPr lang="en-US"/>
        </a:p>
      </dgm:t>
    </dgm:pt>
    <dgm:pt modelId="{CB9CEDE1-9795-4525-9894-9169CC0003E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0205F13E-00A3-4F1A-BE09-330BC1EE0D9B}" type="parTrans" cxnId="{1A4678D4-3122-45CC-98AD-84CE4F23CB05}">
      <dgm:prSet/>
      <dgm:spPr/>
      <dgm:t>
        <a:bodyPr/>
        <a:lstStyle/>
        <a:p>
          <a:endParaRPr lang="en-US"/>
        </a:p>
      </dgm:t>
    </dgm:pt>
    <dgm:pt modelId="{09FDEB49-E6EA-4745-9379-B51760B15FA1}" type="sibTrans" cxnId="{1A4678D4-3122-45CC-98AD-84CE4F23CB05}">
      <dgm:prSet/>
      <dgm:spPr/>
      <dgm:t>
        <a:bodyPr/>
        <a:lstStyle/>
        <a:p>
          <a:endParaRPr lang="en-US"/>
        </a:p>
      </dgm:t>
    </dgm:pt>
    <dgm:pt modelId="{2A2BE9B7-2523-4CBC-8F7E-76BDF1AA066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83114892-A1E7-49FA-8570-38D676029ACD}" type="parTrans" cxnId="{02B071BE-1DCF-4EC2-8D69-E0845BABBC6C}">
      <dgm:prSet/>
      <dgm:spPr/>
      <dgm:t>
        <a:bodyPr/>
        <a:lstStyle/>
        <a:p>
          <a:endParaRPr lang="en-US"/>
        </a:p>
      </dgm:t>
    </dgm:pt>
    <dgm:pt modelId="{870E3DBD-265F-4644-B418-6D5A0B39B91C}" type="sibTrans" cxnId="{02B071BE-1DCF-4EC2-8D69-E0845BABBC6C}">
      <dgm:prSet/>
      <dgm:spPr/>
      <dgm:t>
        <a:bodyPr/>
        <a:lstStyle/>
        <a:p>
          <a:endParaRPr lang="en-US"/>
        </a:p>
      </dgm:t>
    </dgm:pt>
    <dgm:pt modelId="{737516DC-C8C5-4797-BCF6-2A21CAB863F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EAC519F0-F163-4E69-B930-F9211A42D894}" type="parTrans" cxnId="{11F14C10-5465-4283-AD11-778A6763A2CA}">
      <dgm:prSet/>
      <dgm:spPr/>
      <dgm:t>
        <a:bodyPr/>
        <a:lstStyle/>
        <a:p>
          <a:endParaRPr lang="en-US"/>
        </a:p>
      </dgm:t>
    </dgm:pt>
    <dgm:pt modelId="{B79A4968-74B6-4BE7-84A1-6B66CC704AC7}" type="sibTrans" cxnId="{11F14C10-5465-4283-AD11-778A6763A2CA}">
      <dgm:prSet/>
      <dgm:spPr/>
      <dgm:t>
        <a:bodyPr/>
        <a:lstStyle/>
        <a:p>
          <a:endParaRPr lang="en-US"/>
        </a:p>
      </dgm:t>
    </dgm:pt>
    <dgm:pt modelId="{FE9B4BFD-8255-4B33-8526-FAB5DCEB328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…</a:t>
          </a:r>
          <a:endParaRPr lang="en-US" dirty="0">
            <a:solidFill>
              <a:schemeClr val="tx1"/>
            </a:solidFill>
          </a:endParaRPr>
        </a:p>
      </dgm:t>
    </dgm:pt>
    <dgm:pt modelId="{BB1D90DF-2FA7-4A30-8040-D430A9ED4DA8}" type="parTrans" cxnId="{3E886720-91AE-4DC0-BF65-2AB2C71732AC}">
      <dgm:prSet/>
      <dgm:spPr/>
      <dgm:t>
        <a:bodyPr/>
        <a:lstStyle/>
        <a:p>
          <a:endParaRPr lang="en-US"/>
        </a:p>
      </dgm:t>
    </dgm:pt>
    <dgm:pt modelId="{3C9ED223-3D10-4E5B-AD5A-AC8A4A711768}" type="sibTrans" cxnId="{3E886720-91AE-4DC0-BF65-2AB2C71732AC}">
      <dgm:prSet/>
      <dgm:spPr/>
      <dgm:t>
        <a:bodyPr/>
        <a:lstStyle/>
        <a:p>
          <a:endParaRPr lang="en-US"/>
        </a:p>
      </dgm:t>
    </dgm:pt>
    <dgm:pt modelId="{B78662DA-A1C0-46BB-A370-0C7CA76C148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D601EDBD-57E1-40E1-A57A-F2C2CFB8C2B7}" type="parTrans" cxnId="{1B6B0D9C-429D-49D2-B2CF-E38EE93AB290}">
      <dgm:prSet/>
      <dgm:spPr/>
      <dgm:t>
        <a:bodyPr/>
        <a:lstStyle/>
        <a:p>
          <a:endParaRPr lang="en-US"/>
        </a:p>
      </dgm:t>
    </dgm:pt>
    <dgm:pt modelId="{40180D96-0C23-4E3F-A84C-EB107C4DE9C3}" type="sibTrans" cxnId="{1B6B0D9C-429D-49D2-B2CF-E38EE93AB290}">
      <dgm:prSet/>
      <dgm:spPr/>
      <dgm:t>
        <a:bodyPr/>
        <a:lstStyle/>
        <a:p>
          <a:endParaRPr lang="en-US"/>
        </a:p>
      </dgm:t>
    </dgm:pt>
    <dgm:pt modelId="{F0C067F9-0372-4D3C-B6AF-FDA4F7875B0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cmake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8FE7E59-F333-42E7-BE56-D998E9133C82}" type="parTrans" cxnId="{DA7189CC-BD50-4A08-93A0-45D58EB94AA5}">
      <dgm:prSet/>
      <dgm:spPr/>
      <dgm:t>
        <a:bodyPr/>
        <a:lstStyle/>
        <a:p>
          <a:endParaRPr lang="en-US"/>
        </a:p>
      </dgm:t>
    </dgm:pt>
    <dgm:pt modelId="{34047AF0-6719-43D2-8DEE-4C59B32B92B6}" type="sibTrans" cxnId="{DA7189CC-BD50-4A08-93A0-45D58EB94AA5}">
      <dgm:prSet/>
      <dgm:spPr/>
      <dgm:t>
        <a:bodyPr/>
        <a:lstStyle/>
        <a:p>
          <a:endParaRPr lang="en-US"/>
        </a:p>
      </dgm:t>
    </dgm:pt>
    <dgm:pt modelId="{B54BCC09-8CE9-4DDE-A386-3D4DFE2CA1D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BE9F47D3-443F-41B2-84CB-B4B28D3AC832}" type="parTrans" cxnId="{9023F2EB-1668-4AC9-BA12-C6F6CA0C962A}">
      <dgm:prSet/>
      <dgm:spPr/>
      <dgm:t>
        <a:bodyPr/>
        <a:lstStyle/>
        <a:p>
          <a:endParaRPr lang="en-US"/>
        </a:p>
      </dgm:t>
    </dgm:pt>
    <dgm:pt modelId="{C9E1C886-2CFC-47EA-8854-DF04B180C995}" type="sibTrans" cxnId="{9023F2EB-1668-4AC9-BA12-C6F6CA0C962A}">
      <dgm:prSet/>
      <dgm:spPr/>
      <dgm:t>
        <a:bodyPr/>
        <a:lstStyle/>
        <a:p>
          <a:endParaRPr lang="en-US"/>
        </a:p>
      </dgm:t>
    </dgm:pt>
    <dgm:pt modelId="{CE725FBB-7FCB-444A-B422-EC44C8800E7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perl5/</a:t>
          </a:r>
          <a:endParaRPr lang="en-US" dirty="0">
            <a:solidFill>
              <a:schemeClr val="tx1"/>
            </a:solidFill>
          </a:endParaRPr>
        </a:p>
      </dgm:t>
    </dgm:pt>
    <dgm:pt modelId="{9F91AD3A-99E7-4729-930A-B9CAD0F676F1}" type="parTrans" cxnId="{3FCC677E-736E-4CB4-90A9-B8DE37367B94}">
      <dgm:prSet/>
      <dgm:spPr/>
      <dgm:t>
        <a:bodyPr/>
        <a:lstStyle/>
        <a:p>
          <a:endParaRPr lang="en-US"/>
        </a:p>
      </dgm:t>
    </dgm:pt>
    <dgm:pt modelId="{51B40693-1134-4120-8DAD-3F4AFB18C152}" type="sibTrans" cxnId="{3FCC677E-736E-4CB4-90A9-B8DE37367B94}">
      <dgm:prSet/>
      <dgm:spPr/>
      <dgm:t>
        <a:bodyPr/>
        <a:lstStyle/>
        <a:p>
          <a:endParaRPr lang="en-US"/>
        </a:p>
      </dgm:t>
    </dgm:pt>
    <dgm:pt modelId="{92954EBE-E170-4F3F-AD84-4C640C21EF8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5.x.x/</a:t>
          </a:r>
          <a:endParaRPr lang="en-US" dirty="0">
            <a:solidFill>
              <a:schemeClr val="tx1"/>
            </a:solidFill>
          </a:endParaRPr>
        </a:p>
      </dgm:t>
    </dgm:pt>
    <dgm:pt modelId="{4FCD9FEC-52D6-4F11-9708-7078FC48163C}" type="parTrans" cxnId="{5591A354-4F08-4973-83D5-85679341835A}">
      <dgm:prSet/>
      <dgm:spPr/>
      <dgm:t>
        <a:bodyPr/>
        <a:lstStyle/>
        <a:p>
          <a:endParaRPr lang="en-US"/>
        </a:p>
      </dgm:t>
    </dgm:pt>
    <dgm:pt modelId="{C48DE52D-5804-4454-94CE-B952B9FF098D}" type="sibTrans" cxnId="{5591A354-4F08-4973-83D5-85679341835A}">
      <dgm:prSet/>
      <dgm:spPr/>
      <dgm:t>
        <a:bodyPr/>
        <a:lstStyle/>
        <a:p>
          <a:endParaRPr lang="en-US"/>
        </a:p>
      </dgm:t>
    </dgm:pt>
    <dgm:pt modelId="{0DB9B141-8EBD-47DB-A83C-9D0E2619C87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pythonx.x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E52AFD07-4208-4201-B224-EF54EA726473}" type="parTrans" cxnId="{E26164ED-D2F5-46A1-B5E0-1CE226883A27}">
      <dgm:prSet/>
      <dgm:spPr/>
      <dgm:t>
        <a:bodyPr/>
        <a:lstStyle/>
        <a:p>
          <a:endParaRPr lang="en-US"/>
        </a:p>
      </dgm:t>
    </dgm:pt>
    <dgm:pt modelId="{D2F57CDA-D8CB-4FEA-B08F-9A0C1EFB9026}" type="sibTrans" cxnId="{E26164ED-D2F5-46A1-B5E0-1CE226883A27}">
      <dgm:prSet/>
      <dgm:spPr/>
      <dgm:t>
        <a:bodyPr/>
        <a:lstStyle/>
        <a:p>
          <a:endParaRPr lang="en-US"/>
        </a:p>
      </dgm:t>
    </dgm:pt>
    <dgm:pt modelId="{23571852-7FA6-49FF-A32B-4D1E32E5BF6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site-packages/</a:t>
          </a:r>
          <a:endParaRPr lang="en-US" dirty="0">
            <a:solidFill>
              <a:schemeClr val="tx1"/>
            </a:solidFill>
          </a:endParaRPr>
        </a:p>
      </dgm:t>
    </dgm:pt>
    <dgm:pt modelId="{B96CDCDB-DFEB-4470-A9FB-7FD0A9034968}" type="parTrans" cxnId="{2B1531FB-FAD2-4907-988E-280DE4A399D8}">
      <dgm:prSet/>
      <dgm:spPr/>
      <dgm:t>
        <a:bodyPr/>
        <a:lstStyle/>
        <a:p>
          <a:endParaRPr lang="en-US"/>
        </a:p>
      </dgm:t>
    </dgm:pt>
    <dgm:pt modelId="{FCFE4F4C-1C61-40DE-8D09-C7E55FD006A1}" type="sibTrans" cxnId="{2B1531FB-FAD2-4907-988E-280DE4A399D8}">
      <dgm:prSet/>
      <dgm:spPr/>
      <dgm:t>
        <a:bodyPr/>
        <a:lstStyle/>
        <a:p>
          <a:endParaRPr lang="en-US"/>
        </a:p>
      </dgm:t>
    </dgm:pt>
    <dgm:pt modelId="{EACEEBA5-121C-4598-BC5E-6CCB61CD8E2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SBIA/</a:t>
          </a:r>
          <a:endParaRPr lang="en-US" dirty="0">
            <a:solidFill>
              <a:schemeClr val="tx1"/>
            </a:solidFill>
          </a:endParaRPr>
        </a:p>
      </dgm:t>
    </dgm:pt>
    <dgm:pt modelId="{8C3229AF-1E07-4243-BD20-686CAAF8635A}" type="parTrans" cxnId="{91D80630-0760-4681-A980-51E42E551AD1}">
      <dgm:prSet/>
      <dgm:spPr/>
      <dgm:t>
        <a:bodyPr/>
        <a:lstStyle/>
        <a:p>
          <a:endParaRPr lang="en-US"/>
        </a:p>
      </dgm:t>
    </dgm:pt>
    <dgm:pt modelId="{96B781CC-0392-4C21-9439-86DDDCBB26CD}" type="sibTrans" cxnId="{91D80630-0760-4681-A980-51E42E551AD1}">
      <dgm:prSet/>
      <dgm:spPr/>
      <dgm:t>
        <a:bodyPr/>
        <a:lstStyle/>
        <a:p>
          <a:endParaRPr lang="en-US"/>
        </a:p>
      </dgm:t>
    </dgm:pt>
    <dgm:pt modelId="{42329D2B-64CE-4F61-B222-199752B4C63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sbia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D7ED5D60-7E77-462C-93FE-E12BA2410E57}" type="parTrans" cxnId="{642EEBF3-97BF-411C-BB11-5A683074EF66}">
      <dgm:prSet/>
      <dgm:spPr/>
      <dgm:t>
        <a:bodyPr/>
        <a:lstStyle/>
        <a:p>
          <a:endParaRPr lang="en-US"/>
        </a:p>
      </dgm:t>
    </dgm:pt>
    <dgm:pt modelId="{A27D26A1-CEE8-48E1-BECC-FEDB8714F4FD}" type="sibTrans" cxnId="{642EEBF3-97BF-411C-BB11-5A683074EF66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273434" custLinFactNeighborX="-496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4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D1C2B560-66B2-4D80-8305-73FC86597F1F}" type="pres">
      <dgm:prSet presAssocID="{CA25D1E0-E90A-4E6F-918B-7225C3299D76}" presName="Name64" presStyleLbl="parChTrans1D3" presStyleIdx="0" presStyleCnt="5"/>
      <dgm:spPr/>
      <dgm:t>
        <a:bodyPr/>
        <a:lstStyle/>
        <a:p>
          <a:endParaRPr lang="en-US"/>
        </a:p>
      </dgm:t>
    </dgm:pt>
    <dgm:pt modelId="{B8344C82-261C-42C9-AB58-41EDBF2CFB39}" type="pres">
      <dgm:prSet presAssocID="{C9F367F4-B8E5-4DAC-BF60-F0B1BA5AD08F}" presName="hierRoot2" presStyleCnt="0">
        <dgm:presLayoutVars>
          <dgm:hierBranch val="init"/>
        </dgm:presLayoutVars>
      </dgm:prSet>
      <dgm:spPr/>
    </dgm:pt>
    <dgm:pt modelId="{434BD640-F96F-4E44-93BA-72E5153727F2}" type="pres">
      <dgm:prSet presAssocID="{C9F367F4-B8E5-4DAC-BF60-F0B1BA5AD08F}" presName="rootComposite" presStyleCnt="0"/>
      <dgm:spPr/>
    </dgm:pt>
    <dgm:pt modelId="{5CD8881D-A628-4988-AFA1-A7315C534977}" type="pres">
      <dgm:prSet presAssocID="{C9F367F4-B8E5-4DAC-BF60-F0B1BA5AD08F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D1B1C-52F6-44DA-BB1C-5BDFF88C0959}" type="pres">
      <dgm:prSet presAssocID="{C9F367F4-B8E5-4DAC-BF60-F0B1BA5AD08F}" presName="rootConnector" presStyleLbl="node3" presStyleIdx="0" presStyleCnt="5"/>
      <dgm:spPr/>
      <dgm:t>
        <a:bodyPr/>
        <a:lstStyle/>
        <a:p>
          <a:endParaRPr lang="en-US"/>
        </a:p>
      </dgm:t>
    </dgm:pt>
    <dgm:pt modelId="{3109EEF6-6709-47C4-90A5-631DA4D50E15}" type="pres">
      <dgm:prSet presAssocID="{C9F367F4-B8E5-4DAC-BF60-F0B1BA5AD08F}" presName="hierChild4" presStyleCnt="0"/>
      <dgm:spPr/>
    </dgm:pt>
    <dgm:pt modelId="{AA0D760D-FEBA-4754-A7E1-6EB5AE932E9A}" type="pres">
      <dgm:prSet presAssocID="{C9F367F4-B8E5-4DAC-BF60-F0B1BA5AD08F}" presName="hierChild5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4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DA601352-6A1E-4360-A988-1C1EF0588902}" type="pres">
      <dgm:prSet presAssocID="{A644EFEA-0487-47D4-A775-07D125E28A60}" presName="Name64" presStyleLbl="parChTrans1D3" presStyleIdx="1" presStyleCnt="5"/>
      <dgm:spPr/>
      <dgm:t>
        <a:bodyPr/>
        <a:lstStyle/>
        <a:p>
          <a:endParaRPr lang="en-US"/>
        </a:p>
      </dgm:t>
    </dgm:pt>
    <dgm:pt modelId="{21DD77EE-FB64-4A4C-9C6A-EB9BC79EB155}" type="pres">
      <dgm:prSet presAssocID="{F8F5A2BC-9C48-4C9B-8C5F-065E18CA1A6A}" presName="hierRoot2" presStyleCnt="0">
        <dgm:presLayoutVars>
          <dgm:hierBranch val="init"/>
        </dgm:presLayoutVars>
      </dgm:prSet>
      <dgm:spPr/>
    </dgm:pt>
    <dgm:pt modelId="{F41CC649-4D78-47A7-B0FB-037419DA93E6}" type="pres">
      <dgm:prSet presAssocID="{F8F5A2BC-9C48-4C9B-8C5F-065E18CA1A6A}" presName="rootComposite" presStyleCnt="0"/>
      <dgm:spPr/>
    </dgm:pt>
    <dgm:pt modelId="{E8FFFC55-60BE-46DE-884B-4B8A45B248FA}" type="pres">
      <dgm:prSet presAssocID="{F8F5A2BC-9C48-4C9B-8C5F-065E18CA1A6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8ADCA-2D38-446C-9542-959C9F297083}" type="pres">
      <dgm:prSet presAssocID="{F8F5A2BC-9C48-4C9B-8C5F-065E18CA1A6A}" presName="rootConnector" presStyleLbl="node3" presStyleIdx="1" presStyleCnt="5"/>
      <dgm:spPr/>
      <dgm:t>
        <a:bodyPr/>
        <a:lstStyle/>
        <a:p>
          <a:endParaRPr lang="en-US"/>
        </a:p>
      </dgm:t>
    </dgm:pt>
    <dgm:pt modelId="{1FA99A06-8397-4BF1-9032-B651CA1DFF42}" type="pres">
      <dgm:prSet presAssocID="{F8F5A2BC-9C48-4C9B-8C5F-065E18CA1A6A}" presName="hierChild4" presStyleCnt="0"/>
      <dgm:spPr/>
    </dgm:pt>
    <dgm:pt modelId="{4FDD669C-A2CD-4CFE-AB36-DE66F0165050}" type="pres">
      <dgm:prSet presAssocID="{D601EDBD-57E1-40E1-A57A-F2C2CFB8C2B7}" presName="Name64" presStyleLbl="parChTrans1D4" presStyleIdx="0" presStyleCnt="11"/>
      <dgm:spPr/>
      <dgm:t>
        <a:bodyPr/>
        <a:lstStyle/>
        <a:p>
          <a:endParaRPr lang="en-US"/>
        </a:p>
      </dgm:t>
    </dgm:pt>
    <dgm:pt modelId="{4792E416-DD3A-42A0-94A9-04B587D4981A}" type="pres">
      <dgm:prSet presAssocID="{B78662DA-A1C0-46BB-A370-0C7CA76C1488}" presName="hierRoot2" presStyleCnt="0">
        <dgm:presLayoutVars>
          <dgm:hierBranch val="init"/>
        </dgm:presLayoutVars>
      </dgm:prSet>
      <dgm:spPr/>
    </dgm:pt>
    <dgm:pt modelId="{FEACCD29-55A7-449C-8E5C-5333BF944F2F}" type="pres">
      <dgm:prSet presAssocID="{B78662DA-A1C0-46BB-A370-0C7CA76C1488}" presName="rootComposite" presStyleCnt="0"/>
      <dgm:spPr/>
    </dgm:pt>
    <dgm:pt modelId="{CC3B4386-070E-4C7F-800F-1BD1D7A6246C}" type="pres">
      <dgm:prSet presAssocID="{B78662DA-A1C0-46BB-A370-0C7CA76C1488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58BC0-8283-4258-AED1-10A906331457}" type="pres">
      <dgm:prSet presAssocID="{B78662DA-A1C0-46BB-A370-0C7CA76C1488}" presName="rootConnector" presStyleLbl="node4" presStyleIdx="0" presStyleCnt="11"/>
      <dgm:spPr/>
      <dgm:t>
        <a:bodyPr/>
        <a:lstStyle/>
        <a:p>
          <a:endParaRPr lang="en-US"/>
        </a:p>
      </dgm:t>
    </dgm:pt>
    <dgm:pt modelId="{B04FECFA-9B62-42D2-A543-67D894B2AC9E}" type="pres">
      <dgm:prSet presAssocID="{B78662DA-A1C0-46BB-A370-0C7CA76C1488}" presName="hierChild4" presStyleCnt="0"/>
      <dgm:spPr/>
    </dgm:pt>
    <dgm:pt modelId="{EC3A1F8C-917D-42A5-B1CE-5C6861184F17}" type="pres">
      <dgm:prSet presAssocID="{B78662DA-A1C0-46BB-A370-0C7CA76C1488}" presName="hierChild5" presStyleCnt="0"/>
      <dgm:spPr/>
    </dgm:pt>
    <dgm:pt modelId="{929F1524-24DA-4172-BD24-7EE4360FC621}" type="pres">
      <dgm:prSet presAssocID="{F8F5A2BC-9C48-4C9B-8C5F-065E18CA1A6A}" presName="hierChild5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08612086-9F65-4143-BD1B-231E85E03F47}" type="pres">
      <dgm:prSet presAssocID="{5E484C1D-41F0-4A43-9192-7FD138A32420}" presName="Name64" presStyleLbl="parChTrans1D2" presStyleIdx="2" presStyleCnt="4"/>
      <dgm:spPr/>
      <dgm:t>
        <a:bodyPr/>
        <a:lstStyle/>
        <a:p>
          <a:endParaRPr lang="en-US"/>
        </a:p>
      </dgm:t>
    </dgm:pt>
    <dgm:pt modelId="{373E7716-24DC-49E3-8825-54FEEE5ED69A}" type="pres">
      <dgm:prSet presAssocID="{790B44E7-FE42-4CEF-976A-2DDEB147E4B9}" presName="hierRoot2" presStyleCnt="0">
        <dgm:presLayoutVars>
          <dgm:hierBranch val="init"/>
        </dgm:presLayoutVars>
      </dgm:prSet>
      <dgm:spPr/>
    </dgm:pt>
    <dgm:pt modelId="{369355F6-7907-471C-8D12-B153108B4FD5}" type="pres">
      <dgm:prSet presAssocID="{790B44E7-FE42-4CEF-976A-2DDEB147E4B9}" presName="rootComposite" presStyleCnt="0"/>
      <dgm:spPr/>
    </dgm:pt>
    <dgm:pt modelId="{D47331E4-C9C3-4EB7-9861-576C5A960E50}" type="pres">
      <dgm:prSet presAssocID="{790B44E7-FE42-4CEF-976A-2DDEB147E4B9}" presName="rootText" presStyleLbl="node2" presStyleIdx="2" presStyleCnt="4" custLinFactY="-2784" custLinFactNeighborX="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C5359-7BCC-4FFD-9412-9FF480BB4539}" type="pres">
      <dgm:prSet presAssocID="{790B44E7-FE42-4CEF-976A-2DDEB147E4B9}" presName="rootConnector" presStyleLbl="node2" presStyleIdx="2" presStyleCnt="4"/>
      <dgm:spPr/>
      <dgm:t>
        <a:bodyPr/>
        <a:lstStyle/>
        <a:p>
          <a:endParaRPr lang="en-US"/>
        </a:p>
      </dgm:t>
    </dgm:pt>
    <dgm:pt modelId="{9E108E78-609E-479B-A7D9-613E84C1F683}" type="pres">
      <dgm:prSet presAssocID="{790B44E7-FE42-4CEF-976A-2DDEB147E4B9}" presName="hierChild4" presStyleCnt="0"/>
      <dgm:spPr/>
    </dgm:pt>
    <dgm:pt modelId="{A1743530-BFBD-463D-BFE5-32F43B58F56F}" type="pres">
      <dgm:prSet presAssocID="{A8FE7E59-F333-42E7-BE56-D998E9133C82}" presName="Name64" presStyleLbl="parChTrans1D3" presStyleIdx="2" presStyleCnt="5"/>
      <dgm:spPr/>
      <dgm:t>
        <a:bodyPr/>
        <a:lstStyle/>
        <a:p>
          <a:endParaRPr lang="en-US"/>
        </a:p>
      </dgm:t>
    </dgm:pt>
    <dgm:pt modelId="{2E9C68C8-3B3F-4429-976F-D5D9C35A671A}" type="pres">
      <dgm:prSet presAssocID="{F0C067F9-0372-4D3C-B6AF-FDA4F7875B00}" presName="hierRoot2" presStyleCnt="0">
        <dgm:presLayoutVars>
          <dgm:hierBranch val="init"/>
        </dgm:presLayoutVars>
      </dgm:prSet>
      <dgm:spPr/>
    </dgm:pt>
    <dgm:pt modelId="{0C11FB4D-CF58-4DAD-B80B-0AD782BB69A4}" type="pres">
      <dgm:prSet presAssocID="{F0C067F9-0372-4D3C-B6AF-FDA4F7875B00}" presName="rootComposite" presStyleCnt="0"/>
      <dgm:spPr/>
    </dgm:pt>
    <dgm:pt modelId="{CEDAA2F1-0F4D-4D54-95C7-365945460CCD}" type="pres">
      <dgm:prSet presAssocID="{F0C067F9-0372-4D3C-B6AF-FDA4F7875B00}" presName="rootText" presStyleLbl="node3" presStyleIdx="2" presStyleCnt="5" custLinFactNeighborX="533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C4AEB-DCAC-42FB-B3E1-155F4E4BE12A}" type="pres">
      <dgm:prSet presAssocID="{F0C067F9-0372-4D3C-B6AF-FDA4F7875B00}" presName="rootConnector" presStyleLbl="node3" presStyleIdx="2" presStyleCnt="5"/>
      <dgm:spPr/>
      <dgm:t>
        <a:bodyPr/>
        <a:lstStyle/>
        <a:p>
          <a:endParaRPr lang="en-US"/>
        </a:p>
      </dgm:t>
    </dgm:pt>
    <dgm:pt modelId="{EB934F49-4B2F-4E58-8B93-12E9BD828741}" type="pres">
      <dgm:prSet presAssocID="{F0C067F9-0372-4D3C-B6AF-FDA4F7875B00}" presName="hierChild4" presStyleCnt="0"/>
      <dgm:spPr/>
    </dgm:pt>
    <dgm:pt modelId="{0B8924E2-0C83-4754-9822-DE32E3B3DEF0}" type="pres">
      <dgm:prSet presAssocID="{BE9F47D3-443F-41B2-84CB-B4B28D3AC832}" presName="Name64" presStyleLbl="parChTrans1D4" presStyleIdx="1" presStyleCnt="11"/>
      <dgm:spPr/>
      <dgm:t>
        <a:bodyPr/>
        <a:lstStyle/>
        <a:p>
          <a:endParaRPr lang="en-US"/>
        </a:p>
      </dgm:t>
    </dgm:pt>
    <dgm:pt modelId="{D5EABD15-6B0A-4471-A85F-4E3E36A52B1F}" type="pres">
      <dgm:prSet presAssocID="{B54BCC09-8CE9-4DDE-A386-3D4DFE2CA1D9}" presName="hierRoot2" presStyleCnt="0">
        <dgm:presLayoutVars>
          <dgm:hierBranch val="init"/>
        </dgm:presLayoutVars>
      </dgm:prSet>
      <dgm:spPr/>
    </dgm:pt>
    <dgm:pt modelId="{3C27F0F3-1A6C-4FF2-8D3E-710D238272CD}" type="pres">
      <dgm:prSet presAssocID="{B54BCC09-8CE9-4DDE-A386-3D4DFE2CA1D9}" presName="rootComposite" presStyleCnt="0"/>
      <dgm:spPr/>
    </dgm:pt>
    <dgm:pt modelId="{2DAE6703-F3A4-4944-A3A1-D8C977CB46D0}" type="pres">
      <dgm:prSet presAssocID="{B54BCC09-8CE9-4DDE-A386-3D4DFE2CA1D9}" presName="rootText" presStyleLbl="node4" presStyleIdx="1" presStyleCnt="11" custLinFactNeighborX="2525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C021B-4B8D-4EF3-AC53-F7D300C7DD0D}" type="pres">
      <dgm:prSet presAssocID="{B54BCC09-8CE9-4DDE-A386-3D4DFE2CA1D9}" presName="rootConnector" presStyleLbl="node4" presStyleIdx="1" presStyleCnt="11"/>
      <dgm:spPr/>
      <dgm:t>
        <a:bodyPr/>
        <a:lstStyle/>
        <a:p>
          <a:endParaRPr lang="en-US"/>
        </a:p>
      </dgm:t>
    </dgm:pt>
    <dgm:pt modelId="{AEBAD5A5-0CB7-49A5-97CF-47763B27D545}" type="pres">
      <dgm:prSet presAssocID="{B54BCC09-8CE9-4DDE-A386-3D4DFE2CA1D9}" presName="hierChild4" presStyleCnt="0"/>
      <dgm:spPr/>
    </dgm:pt>
    <dgm:pt modelId="{AB1A75DF-E5E2-4E68-A22C-7D4EB49EFF84}" type="pres">
      <dgm:prSet presAssocID="{B54BCC09-8CE9-4DDE-A386-3D4DFE2CA1D9}" presName="hierChild5" presStyleCnt="0"/>
      <dgm:spPr/>
    </dgm:pt>
    <dgm:pt modelId="{5439AA53-FD19-4890-B18A-376541FB1197}" type="pres">
      <dgm:prSet presAssocID="{F0C067F9-0372-4D3C-B6AF-FDA4F7875B00}" presName="hierChild5" presStyleCnt="0"/>
      <dgm:spPr/>
    </dgm:pt>
    <dgm:pt modelId="{9FD0DED1-69A6-492B-8E3A-AE1A1C0EB770}" type="pres">
      <dgm:prSet presAssocID="{905215C6-B0C9-4918-90F3-B26C48DD7E8A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C56E3A1-2452-4729-8E29-A78D7C37B724}" type="pres">
      <dgm:prSet presAssocID="{83807A59-C1D7-4106-B58B-310FEE00024B}" presName="hierRoot2" presStyleCnt="0">
        <dgm:presLayoutVars>
          <dgm:hierBranch val="init"/>
        </dgm:presLayoutVars>
      </dgm:prSet>
      <dgm:spPr/>
    </dgm:pt>
    <dgm:pt modelId="{FB659D82-C0F1-4B12-964E-EE7CA43313A9}" type="pres">
      <dgm:prSet presAssocID="{83807A59-C1D7-4106-B58B-310FEE00024B}" presName="rootComposite" presStyleCnt="0"/>
      <dgm:spPr/>
    </dgm:pt>
    <dgm:pt modelId="{608E51E7-3A03-40DC-A9D8-68679FF2B8BD}" type="pres">
      <dgm:prSet presAssocID="{83807A59-C1D7-4106-B58B-310FEE00024B}" presName="rootText" presStyleLbl="node3" presStyleIdx="3" presStyleCnt="5" custLinFactNeighborX="201" custLinFactNeighborY="363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CEA8-F6D3-4BC5-BFB3-E34CCD790C4D}" type="pres">
      <dgm:prSet presAssocID="{83807A59-C1D7-4106-B58B-310FEE00024B}" presName="rootConnector" presStyleLbl="node3" presStyleIdx="3" presStyleCnt="5"/>
      <dgm:spPr/>
      <dgm:t>
        <a:bodyPr/>
        <a:lstStyle/>
        <a:p>
          <a:endParaRPr lang="en-US"/>
        </a:p>
      </dgm:t>
    </dgm:pt>
    <dgm:pt modelId="{73C85D2E-D9D5-47BE-A2E4-22CF11F648F6}" type="pres">
      <dgm:prSet presAssocID="{83807A59-C1D7-4106-B58B-310FEE00024B}" presName="hierChild4" presStyleCnt="0"/>
      <dgm:spPr/>
    </dgm:pt>
    <dgm:pt modelId="{99AADF64-0B05-4D44-BA69-8558C196ACB3}" type="pres">
      <dgm:prSet presAssocID="{9F91AD3A-99E7-4729-930A-B9CAD0F676F1}" presName="Name64" presStyleLbl="parChTrans1D4" presStyleIdx="2" presStyleCnt="11"/>
      <dgm:spPr/>
      <dgm:t>
        <a:bodyPr/>
        <a:lstStyle/>
        <a:p>
          <a:endParaRPr lang="en-US"/>
        </a:p>
      </dgm:t>
    </dgm:pt>
    <dgm:pt modelId="{053B2947-70DA-4B5C-B6DC-E7370FC3224D}" type="pres">
      <dgm:prSet presAssocID="{CE725FBB-7FCB-444A-B422-EC44C8800E71}" presName="hierRoot2" presStyleCnt="0">
        <dgm:presLayoutVars>
          <dgm:hierBranch val="init"/>
        </dgm:presLayoutVars>
      </dgm:prSet>
      <dgm:spPr/>
    </dgm:pt>
    <dgm:pt modelId="{E2560DF8-F7C4-4894-9F36-650B392D2F9C}" type="pres">
      <dgm:prSet presAssocID="{CE725FBB-7FCB-444A-B422-EC44C8800E71}" presName="rootComposite" presStyleCnt="0"/>
      <dgm:spPr/>
    </dgm:pt>
    <dgm:pt modelId="{41EB4AA4-E173-4EBF-B359-4C4FE5B20826}" type="pres">
      <dgm:prSet presAssocID="{CE725FBB-7FCB-444A-B422-EC44C8800E71}" presName="rootText" presStyleLbl="node4" presStyleIdx="2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9F8AD-E1CA-42D4-9C42-98D49683D51B}" type="pres">
      <dgm:prSet presAssocID="{CE725FBB-7FCB-444A-B422-EC44C8800E71}" presName="rootConnector" presStyleLbl="node4" presStyleIdx="2" presStyleCnt="11"/>
      <dgm:spPr/>
      <dgm:t>
        <a:bodyPr/>
        <a:lstStyle/>
        <a:p>
          <a:endParaRPr lang="en-US"/>
        </a:p>
      </dgm:t>
    </dgm:pt>
    <dgm:pt modelId="{FA118BFE-F896-43FC-B630-AB2A1B235CC0}" type="pres">
      <dgm:prSet presAssocID="{CE725FBB-7FCB-444A-B422-EC44C8800E71}" presName="hierChild4" presStyleCnt="0"/>
      <dgm:spPr/>
    </dgm:pt>
    <dgm:pt modelId="{B32E9B15-90A3-4EE9-B4A8-E0A1C75A3E72}" type="pres">
      <dgm:prSet presAssocID="{4FCD9FEC-52D6-4F11-9708-7078FC48163C}" presName="Name64" presStyleLbl="parChTrans1D4" presStyleIdx="3" presStyleCnt="11"/>
      <dgm:spPr/>
      <dgm:t>
        <a:bodyPr/>
        <a:lstStyle/>
        <a:p>
          <a:endParaRPr lang="en-US"/>
        </a:p>
      </dgm:t>
    </dgm:pt>
    <dgm:pt modelId="{E62CF94F-AB38-495C-82B1-EE383766A3BF}" type="pres">
      <dgm:prSet presAssocID="{92954EBE-E170-4F3F-AD84-4C640C21EF8A}" presName="hierRoot2" presStyleCnt="0">
        <dgm:presLayoutVars>
          <dgm:hierBranch val="init"/>
        </dgm:presLayoutVars>
      </dgm:prSet>
      <dgm:spPr/>
    </dgm:pt>
    <dgm:pt modelId="{9BE20D45-0F5E-4B14-AE9C-2C4AB2E50749}" type="pres">
      <dgm:prSet presAssocID="{92954EBE-E170-4F3F-AD84-4C640C21EF8A}" presName="rootComposite" presStyleCnt="0"/>
      <dgm:spPr/>
    </dgm:pt>
    <dgm:pt modelId="{4946193E-9C77-449E-BF33-B39E58BC54BB}" type="pres">
      <dgm:prSet presAssocID="{92954EBE-E170-4F3F-AD84-4C640C21EF8A}" presName="rootText" presStyleLbl="node4" presStyleIdx="3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25172-C972-4757-AA4F-8A6E768C8FF1}" type="pres">
      <dgm:prSet presAssocID="{92954EBE-E170-4F3F-AD84-4C640C21EF8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61B5B6EF-61F1-41DF-9A90-829A1E7FCEC1}" type="pres">
      <dgm:prSet presAssocID="{92954EBE-E170-4F3F-AD84-4C640C21EF8A}" presName="hierChild4" presStyleCnt="0"/>
      <dgm:spPr/>
    </dgm:pt>
    <dgm:pt modelId="{EF0C3F8A-B9A3-438A-ACEC-96688F320D02}" type="pres">
      <dgm:prSet presAssocID="{8C3229AF-1E07-4243-BD20-686CAAF8635A}" presName="Name64" presStyleLbl="parChTrans1D4" presStyleIdx="4" presStyleCnt="11"/>
      <dgm:spPr/>
      <dgm:t>
        <a:bodyPr/>
        <a:lstStyle/>
        <a:p>
          <a:endParaRPr lang="en-US"/>
        </a:p>
      </dgm:t>
    </dgm:pt>
    <dgm:pt modelId="{C84D04D6-A057-4C21-8B41-9EB24B7B7B6F}" type="pres">
      <dgm:prSet presAssocID="{EACEEBA5-121C-4598-BC5E-6CCB61CD8E2F}" presName="hierRoot2" presStyleCnt="0">
        <dgm:presLayoutVars>
          <dgm:hierBranch val="init"/>
        </dgm:presLayoutVars>
      </dgm:prSet>
      <dgm:spPr/>
    </dgm:pt>
    <dgm:pt modelId="{AC8936C9-5E7A-487B-B1EF-A9334D129E9B}" type="pres">
      <dgm:prSet presAssocID="{EACEEBA5-121C-4598-BC5E-6CCB61CD8E2F}" presName="rootComposite" presStyleCnt="0"/>
      <dgm:spPr/>
    </dgm:pt>
    <dgm:pt modelId="{7245539A-A611-41B0-AE9C-76835D9203E8}" type="pres">
      <dgm:prSet presAssocID="{EACEEBA5-121C-4598-BC5E-6CCB61CD8E2F}" presName="rootText" presStyleLbl="node4" presStyleIdx="4" presStyleCnt="11" custLinFactY="100000" custLinFactNeighborX="-8891" custLinFactNeighborY="110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815D9-A2DC-43C0-8278-A33229F253D8}" type="pres">
      <dgm:prSet presAssocID="{EACEEBA5-121C-4598-BC5E-6CCB61CD8E2F}" presName="rootConnector" presStyleLbl="node4" presStyleIdx="4" presStyleCnt="11"/>
      <dgm:spPr/>
      <dgm:t>
        <a:bodyPr/>
        <a:lstStyle/>
        <a:p>
          <a:endParaRPr lang="en-US"/>
        </a:p>
      </dgm:t>
    </dgm:pt>
    <dgm:pt modelId="{48F49475-3781-448C-9298-34F5EBBBAA60}" type="pres">
      <dgm:prSet presAssocID="{EACEEBA5-121C-4598-BC5E-6CCB61CD8E2F}" presName="hierChild4" presStyleCnt="0"/>
      <dgm:spPr/>
    </dgm:pt>
    <dgm:pt modelId="{B79A77DB-C2D7-497A-9724-539F61B8D1AE}" type="pres">
      <dgm:prSet presAssocID="{EACEEBA5-121C-4598-BC5E-6CCB61CD8E2F}" presName="hierChild5" presStyleCnt="0"/>
      <dgm:spPr/>
    </dgm:pt>
    <dgm:pt modelId="{88FF7A41-59F3-46B3-88D9-DBC186AA1323}" type="pres">
      <dgm:prSet presAssocID="{92954EBE-E170-4F3F-AD84-4C640C21EF8A}" presName="hierChild5" presStyleCnt="0"/>
      <dgm:spPr/>
    </dgm:pt>
    <dgm:pt modelId="{12D84545-362B-46C4-B1B9-244BADDE830B}" type="pres">
      <dgm:prSet presAssocID="{CE725FBB-7FCB-444A-B422-EC44C8800E71}" presName="hierChild5" presStyleCnt="0"/>
      <dgm:spPr/>
    </dgm:pt>
    <dgm:pt modelId="{4578D173-BB15-495C-B6F0-BB8B6DEC97EB}" type="pres">
      <dgm:prSet presAssocID="{E52AFD07-4208-4201-B224-EF54EA726473}" presName="Name64" presStyleLbl="parChTrans1D4" presStyleIdx="5" presStyleCnt="11"/>
      <dgm:spPr/>
      <dgm:t>
        <a:bodyPr/>
        <a:lstStyle/>
        <a:p>
          <a:endParaRPr lang="en-US"/>
        </a:p>
      </dgm:t>
    </dgm:pt>
    <dgm:pt modelId="{E7E596EF-AF6E-434B-A876-622494A85C9D}" type="pres">
      <dgm:prSet presAssocID="{0DB9B141-8EBD-47DB-A83C-9D0E2619C878}" presName="hierRoot2" presStyleCnt="0">
        <dgm:presLayoutVars>
          <dgm:hierBranch val="init"/>
        </dgm:presLayoutVars>
      </dgm:prSet>
      <dgm:spPr/>
    </dgm:pt>
    <dgm:pt modelId="{3631AF91-B6A8-486C-82FD-1A2C9C80485E}" type="pres">
      <dgm:prSet presAssocID="{0DB9B141-8EBD-47DB-A83C-9D0E2619C878}" presName="rootComposite" presStyleCnt="0"/>
      <dgm:spPr/>
    </dgm:pt>
    <dgm:pt modelId="{3F7B0EDE-9511-4351-ABAC-63265B1F258F}" type="pres">
      <dgm:prSet presAssocID="{0DB9B141-8EBD-47DB-A83C-9D0E2619C878}" presName="rootText" presStyleLbl="node4" presStyleIdx="5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D064A-8563-41B3-ADF6-DF0A1671516C}" type="pres">
      <dgm:prSet presAssocID="{0DB9B141-8EBD-47DB-A83C-9D0E2619C878}" presName="rootConnector" presStyleLbl="node4" presStyleIdx="5" presStyleCnt="11"/>
      <dgm:spPr/>
      <dgm:t>
        <a:bodyPr/>
        <a:lstStyle/>
        <a:p>
          <a:endParaRPr lang="en-US"/>
        </a:p>
      </dgm:t>
    </dgm:pt>
    <dgm:pt modelId="{4033DB2B-CFD4-468C-BD5F-AD2D6644180A}" type="pres">
      <dgm:prSet presAssocID="{0DB9B141-8EBD-47DB-A83C-9D0E2619C878}" presName="hierChild4" presStyleCnt="0"/>
      <dgm:spPr/>
    </dgm:pt>
    <dgm:pt modelId="{150EA9C2-2C10-49D6-BC80-7BC71FD73B97}" type="pres">
      <dgm:prSet presAssocID="{B96CDCDB-DFEB-4470-A9FB-7FD0A9034968}" presName="Name64" presStyleLbl="parChTrans1D4" presStyleIdx="6" presStyleCnt="11"/>
      <dgm:spPr/>
      <dgm:t>
        <a:bodyPr/>
        <a:lstStyle/>
        <a:p>
          <a:endParaRPr lang="en-US"/>
        </a:p>
      </dgm:t>
    </dgm:pt>
    <dgm:pt modelId="{9971FB79-A54B-406B-A2FA-0FFB5A3D6D61}" type="pres">
      <dgm:prSet presAssocID="{23571852-7FA6-49FF-A32B-4D1E32E5BF65}" presName="hierRoot2" presStyleCnt="0">
        <dgm:presLayoutVars>
          <dgm:hierBranch val="init"/>
        </dgm:presLayoutVars>
      </dgm:prSet>
      <dgm:spPr/>
    </dgm:pt>
    <dgm:pt modelId="{D3AD28FB-F1C3-42D6-9055-C0B0E7423144}" type="pres">
      <dgm:prSet presAssocID="{23571852-7FA6-49FF-A32B-4D1E32E5BF65}" presName="rootComposite" presStyleCnt="0"/>
      <dgm:spPr/>
    </dgm:pt>
    <dgm:pt modelId="{B5405256-868E-47ED-A73A-EDB739F0549C}" type="pres">
      <dgm:prSet presAssocID="{23571852-7FA6-49FF-A32B-4D1E32E5BF65}" presName="rootText" presStyleLbl="node4" presStyleIdx="6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E6E9E-71F4-4B28-9922-44FFC9C4536C}" type="pres">
      <dgm:prSet presAssocID="{23571852-7FA6-49FF-A32B-4D1E32E5BF65}" presName="rootConnector" presStyleLbl="node4" presStyleIdx="6" presStyleCnt="11"/>
      <dgm:spPr/>
      <dgm:t>
        <a:bodyPr/>
        <a:lstStyle/>
        <a:p>
          <a:endParaRPr lang="en-US"/>
        </a:p>
      </dgm:t>
    </dgm:pt>
    <dgm:pt modelId="{77FFBCE5-AB10-45AB-AE34-3B50E0BB9231}" type="pres">
      <dgm:prSet presAssocID="{23571852-7FA6-49FF-A32B-4D1E32E5BF65}" presName="hierChild4" presStyleCnt="0"/>
      <dgm:spPr/>
    </dgm:pt>
    <dgm:pt modelId="{F185941F-E3E3-47BF-B975-11428EE2D117}" type="pres">
      <dgm:prSet presAssocID="{D7ED5D60-7E77-462C-93FE-E12BA2410E57}" presName="Name64" presStyleLbl="parChTrans1D4" presStyleIdx="7" presStyleCnt="11"/>
      <dgm:spPr/>
      <dgm:t>
        <a:bodyPr/>
        <a:lstStyle/>
        <a:p>
          <a:endParaRPr lang="en-US"/>
        </a:p>
      </dgm:t>
    </dgm:pt>
    <dgm:pt modelId="{D76FF1DD-5ED7-4B1D-9E60-EFEE3094CC47}" type="pres">
      <dgm:prSet presAssocID="{42329D2B-64CE-4F61-B222-199752B4C635}" presName="hierRoot2" presStyleCnt="0">
        <dgm:presLayoutVars>
          <dgm:hierBranch val="init"/>
        </dgm:presLayoutVars>
      </dgm:prSet>
      <dgm:spPr/>
    </dgm:pt>
    <dgm:pt modelId="{F269EA68-CDB2-4A0F-9883-25757FBB630F}" type="pres">
      <dgm:prSet presAssocID="{42329D2B-64CE-4F61-B222-199752B4C635}" presName="rootComposite" presStyleCnt="0"/>
      <dgm:spPr/>
    </dgm:pt>
    <dgm:pt modelId="{2D11DE42-ACED-4E16-9C75-1BD5357A53E9}" type="pres">
      <dgm:prSet presAssocID="{42329D2B-64CE-4F61-B222-199752B4C635}" presName="rootText" presStyleLbl="node4" presStyleIdx="7" presStyleCnt="11" custLinFactY="100000" custLinFactNeighborX="-8891" custLinFactNeighborY="110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C13125-4591-4282-9CDE-2825CDD50F84}" type="pres">
      <dgm:prSet presAssocID="{42329D2B-64CE-4F61-B222-199752B4C635}" presName="rootConnector" presStyleLbl="node4" presStyleIdx="7" presStyleCnt="11"/>
      <dgm:spPr/>
      <dgm:t>
        <a:bodyPr/>
        <a:lstStyle/>
        <a:p>
          <a:endParaRPr lang="en-US"/>
        </a:p>
      </dgm:t>
    </dgm:pt>
    <dgm:pt modelId="{CDB78033-BADC-424C-8153-CD5C87B1EEB3}" type="pres">
      <dgm:prSet presAssocID="{42329D2B-64CE-4F61-B222-199752B4C635}" presName="hierChild4" presStyleCnt="0"/>
      <dgm:spPr/>
    </dgm:pt>
    <dgm:pt modelId="{39388844-F0A2-4D8E-8845-8661AB3315C1}" type="pres">
      <dgm:prSet presAssocID="{42329D2B-64CE-4F61-B222-199752B4C635}" presName="hierChild5" presStyleCnt="0"/>
      <dgm:spPr/>
    </dgm:pt>
    <dgm:pt modelId="{79B2B0C8-1CCC-414A-9ACA-A661D3985AF1}" type="pres">
      <dgm:prSet presAssocID="{23571852-7FA6-49FF-A32B-4D1E32E5BF65}" presName="hierChild5" presStyleCnt="0"/>
      <dgm:spPr/>
    </dgm:pt>
    <dgm:pt modelId="{DF8EC5F4-45F1-4221-83FD-76E8AC9E9FFE}" type="pres">
      <dgm:prSet presAssocID="{0DB9B141-8EBD-47DB-A83C-9D0E2619C878}" presName="hierChild5" presStyleCnt="0"/>
      <dgm:spPr/>
    </dgm:pt>
    <dgm:pt modelId="{0021AFDF-2288-479A-A507-008019564DB8}" type="pres">
      <dgm:prSet presAssocID="{83807A59-C1D7-4106-B58B-310FEE00024B}" presName="hierChild5" presStyleCnt="0"/>
      <dgm:spPr/>
    </dgm:pt>
    <dgm:pt modelId="{4631E4E0-978C-4A26-8776-722A304FE4E0}" type="pres">
      <dgm:prSet presAssocID="{790B44E7-FE42-4CEF-976A-2DDEB147E4B9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3" presStyleCnt="4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3" presStyleCnt="4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3" presStyleCnt="4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E7D8C9E-0304-4638-AFBD-E8756A2EF744}" type="pres">
      <dgm:prSet presAssocID="{0205F13E-00A3-4F1A-BE09-330BC1EE0D9B}" presName="Name64" presStyleLbl="parChTrans1D3" presStyleIdx="4" presStyleCnt="5"/>
      <dgm:spPr/>
      <dgm:t>
        <a:bodyPr/>
        <a:lstStyle/>
        <a:p>
          <a:endParaRPr lang="en-US"/>
        </a:p>
      </dgm:t>
    </dgm:pt>
    <dgm:pt modelId="{BF45C3D2-4ABD-4B6E-A6C6-E2215E941AF0}" type="pres">
      <dgm:prSet presAssocID="{CB9CEDE1-9795-4525-9894-9169CC0003EE}" presName="hierRoot2" presStyleCnt="0">
        <dgm:presLayoutVars>
          <dgm:hierBranch val="init"/>
        </dgm:presLayoutVars>
      </dgm:prSet>
      <dgm:spPr/>
    </dgm:pt>
    <dgm:pt modelId="{4771F6CC-6586-4048-954B-0DA7ED867483}" type="pres">
      <dgm:prSet presAssocID="{CB9CEDE1-9795-4525-9894-9169CC0003EE}" presName="rootComposite" presStyleCnt="0"/>
      <dgm:spPr/>
    </dgm:pt>
    <dgm:pt modelId="{433EA441-EF2B-489A-9A7F-989E6A1F7AC6}" type="pres">
      <dgm:prSet presAssocID="{CB9CEDE1-9795-4525-9894-9169CC0003EE}" presName="rootText" presStyleLbl="node3" presStyleIdx="4" presStyleCnt="5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EDA7F-4F3E-4F26-90C7-6B19D7E08D37}" type="pres">
      <dgm:prSet presAssocID="{CB9CEDE1-9795-4525-9894-9169CC0003EE}" presName="rootConnector" presStyleLbl="node3" presStyleIdx="4" presStyleCnt="5"/>
      <dgm:spPr/>
      <dgm:t>
        <a:bodyPr/>
        <a:lstStyle/>
        <a:p>
          <a:endParaRPr lang="en-US"/>
        </a:p>
      </dgm:t>
    </dgm:pt>
    <dgm:pt modelId="{F28A393B-0AC8-48D1-B59F-64C0578F0868}" type="pres">
      <dgm:prSet presAssocID="{CB9CEDE1-9795-4525-9894-9169CC0003EE}" presName="hierChild4" presStyleCnt="0"/>
      <dgm:spPr/>
    </dgm:pt>
    <dgm:pt modelId="{627187A7-E72D-4534-9C94-8AACCC763505}" type="pres">
      <dgm:prSet presAssocID="{83114892-A1E7-49FA-8570-38D676029ACD}" presName="Name64" presStyleLbl="parChTrans1D4" presStyleIdx="8" presStyleCnt="11"/>
      <dgm:spPr/>
      <dgm:t>
        <a:bodyPr/>
        <a:lstStyle/>
        <a:p>
          <a:endParaRPr lang="en-US"/>
        </a:p>
      </dgm:t>
    </dgm:pt>
    <dgm:pt modelId="{EDED456E-D603-41D5-9746-A86D6AD99101}" type="pres">
      <dgm:prSet presAssocID="{2A2BE9B7-2523-4CBC-8F7E-76BDF1AA0667}" presName="hierRoot2" presStyleCnt="0">
        <dgm:presLayoutVars>
          <dgm:hierBranch val="init"/>
        </dgm:presLayoutVars>
      </dgm:prSet>
      <dgm:spPr/>
    </dgm:pt>
    <dgm:pt modelId="{D459220D-DFAD-43A6-A89C-2FB1D9388507}" type="pres">
      <dgm:prSet presAssocID="{2A2BE9B7-2523-4CBC-8F7E-76BDF1AA0667}" presName="rootComposite" presStyleCnt="0"/>
      <dgm:spPr/>
    </dgm:pt>
    <dgm:pt modelId="{4AECE239-A362-467F-AA48-08BCBEA53F7C}" type="pres">
      <dgm:prSet presAssocID="{2A2BE9B7-2523-4CBC-8F7E-76BDF1AA0667}" presName="rootText" presStyleLbl="node4" presStyleIdx="8" presStyleCnt="11" custLinFactY="132869" custLinFactNeighborX="-4415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AB322-C928-4A7B-B11D-5A8C9502D23B}" type="pres">
      <dgm:prSet presAssocID="{2A2BE9B7-2523-4CBC-8F7E-76BDF1AA0667}" presName="rootConnector" presStyleLbl="node4" presStyleIdx="8" presStyleCnt="11"/>
      <dgm:spPr/>
      <dgm:t>
        <a:bodyPr/>
        <a:lstStyle/>
        <a:p>
          <a:endParaRPr lang="en-US"/>
        </a:p>
      </dgm:t>
    </dgm:pt>
    <dgm:pt modelId="{C2C63A41-1522-478D-BB00-7BBF4653CF47}" type="pres">
      <dgm:prSet presAssocID="{2A2BE9B7-2523-4CBC-8F7E-76BDF1AA0667}" presName="hierChild4" presStyleCnt="0"/>
      <dgm:spPr/>
    </dgm:pt>
    <dgm:pt modelId="{A024F635-4E2C-46F0-8535-82EA07A3E072}" type="pres">
      <dgm:prSet presAssocID="{2A2BE9B7-2523-4CBC-8F7E-76BDF1AA0667}" presName="hierChild5" presStyleCnt="0"/>
      <dgm:spPr/>
    </dgm:pt>
    <dgm:pt modelId="{83B4682C-E677-40E2-B9F3-92A037DEB082}" type="pres">
      <dgm:prSet presAssocID="{EAC519F0-F163-4E69-B930-F9211A42D894}" presName="Name64" presStyleLbl="parChTrans1D4" presStyleIdx="9" presStyleCnt="11"/>
      <dgm:spPr/>
      <dgm:t>
        <a:bodyPr/>
        <a:lstStyle/>
        <a:p>
          <a:endParaRPr lang="en-US"/>
        </a:p>
      </dgm:t>
    </dgm:pt>
    <dgm:pt modelId="{1E284A69-529A-44CC-AC4B-552C60B3009A}" type="pres">
      <dgm:prSet presAssocID="{737516DC-C8C5-4797-BCF6-2A21CAB863FA}" presName="hierRoot2" presStyleCnt="0">
        <dgm:presLayoutVars>
          <dgm:hierBranch val="init"/>
        </dgm:presLayoutVars>
      </dgm:prSet>
      <dgm:spPr/>
    </dgm:pt>
    <dgm:pt modelId="{5166267A-EB98-45FB-8E86-DDF934D84F7A}" type="pres">
      <dgm:prSet presAssocID="{737516DC-C8C5-4797-BCF6-2A21CAB863FA}" presName="rootComposite" presStyleCnt="0"/>
      <dgm:spPr/>
    </dgm:pt>
    <dgm:pt modelId="{38CB9030-E231-4574-A00B-49490A6152C4}" type="pres">
      <dgm:prSet presAssocID="{737516DC-C8C5-4797-BCF6-2A21CAB863FA}" presName="rootText" presStyleLbl="node4" presStyleIdx="9" presStyleCnt="11" custLinFactY="10982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CC1-A576-48BF-BD24-B10C477CE73C}" type="pres">
      <dgm:prSet presAssocID="{737516DC-C8C5-4797-BCF6-2A21CAB863FA}" presName="rootConnector" presStyleLbl="node4" presStyleIdx="9" presStyleCnt="11"/>
      <dgm:spPr/>
      <dgm:t>
        <a:bodyPr/>
        <a:lstStyle/>
        <a:p>
          <a:endParaRPr lang="en-US"/>
        </a:p>
      </dgm:t>
    </dgm:pt>
    <dgm:pt modelId="{81223741-05C4-4480-B553-BFC87907AAF3}" type="pres">
      <dgm:prSet presAssocID="{737516DC-C8C5-4797-BCF6-2A21CAB863FA}" presName="hierChild4" presStyleCnt="0"/>
      <dgm:spPr/>
    </dgm:pt>
    <dgm:pt modelId="{79AC9C5C-2D5D-465C-9CD7-4DDC71C697E0}" type="pres">
      <dgm:prSet presAssocID="{737516DC-C8C5-4797-BCF6-2A21CAB863FA}" presName="hierChild5" presStyleCnt="0"/>
      <dgm:spPr/>
    </dgm:pt>
    <dgm:pt modelId="{033AB98A-F11D-407A-8FA9-2AB4EF87F537}" type="pres">
      <dgm:prSet presAssocID="{BB1D90DF-2FA7-4A30-8040-D430A9ED4DA8}" presName="Name64" presStyleLbl="parChTrans1D4" presStyleIdx="10" presStyleCnt="11"/>
      <dgm:spPr/>
      <dgm:t>
        <a:bodyPr/>
        <a:lstStyle/>
        <a:p>
          <a:endParaRPr lang="en-US"/>
        </a:p>
      </dgm:t>
    </dgm:pt>
    <dgm:pt modelId="{3353C1F8-0203-41DF-9CBA-C9B822379F8D}" type="pres">
      <dgm:prSet presAssocID="{FE9B4BFD-8255-4B33-8526-FAB5DCEB3285}" presName="hierRoot2" presStyleCnt="0">
        <dgm:presLayoutVars>
          <dgm:hierBranch val="init"/>
        </dgm:presLayoutVars>
      </dgm:prSet>
      <dgm:spPr/>
    </dgm:pt>
    <dgm:pt modelId="{FAC3CF4D-C2C1-4D3A-BDBE-3D11432B136F}" type="pres">
      <dgm:prSet presAssocID="{FE9B4BFD-8255-4B33-8526-FAB5DCEB3285}" presName="rootComposite" presStyleCnt="0"/>
      <dgm:spPr/>
    </dgm:pt>
    <dgm:pt modelId="{6C26CBA6-BEC3-4F5B-9540-FBB8CB7262AB}" type="pres">
      <dgm:prSet presAssocID="{FE9B4BFD-8255-4B33-8526-FAB5DCEB3285}" presName="rootText" presStyleLbl="node4" presStyleIdx="10" presStyleCnt="11" custLinFactY="10490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9A583-BBE0-4B46-918E-F21BB55B22C5}" type="pres">
      <dgm:prSet presAssocID="{FE9B4BFD-8255-4B33-8526-FAB5DCEB3285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612A7AEE-2E29-47CB-814D-030685EA0B7C}" type="pres">
      <dgm:prSet presAssocID="{FE9B4BFD-8255-4B33-8526-FAB5DCEB3285}" presName="hierChild4" presStyleCnt="0"/>
      <dgm:spPr/>
    </dgm:pt>
    <dgm:pt modelId="{E6096E11-7191-42CC-A295-0864CD470F52}" type="pres">
      <dgm:prSet presAssocID="{FE9B4BFD-8255-4B33-8526-FAB5DCEB3285}" presName="hierChild5" presStyleCnt="0"/>
      <dgm:spPr/>
    </dgm:pt>
    <dgm:pt modelId="{1C229163-CB9F-4A6B-99CD-7731BB718CB3}" type="pres">
      <dgm:prSet presAssocID="{CB9CEDE1-9795-4525-9894-9169CC0003EE}" presName="hierChild5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30D5D168-23FC-4840-8646-239B45B51C93}" type="presOf" srcId="{2A2BE9B7-2523-4CBC-8F7E-76BDF1AA0667}" destId="{284AB322-C928-4A7B-B11D-5A8C9502D23B}" srcOrd="1" destOrd="0" presId="urn:microsoft.com/office/officeart/2009/3/layout/HorizontalOrganizationChart"/>
    <dgm:cxn modelId="{3526F0B9-73E1-4136-B3D4-05920D39D264}" type="presOf" srcId="{E52AFD07-4208-4201-B224-EF54EA726473}" destId="{4578D173-BB15-495C-B6F0-BB8B6DEC97EB}" srcOrd="0" destOrd="0" presId="urn:microsoft.com/office/officeart/2009/3/layout/HorizontalOrganizationChart"/>
    <dgm:cxn modelId="{4184CC59-FE66-43E0-B3F0-91CAE23201B1}" type="presOf" srcId="{3399A878-0C71-4278-AB12-7225A1849D90}" destId="{632DB427-1C3F-4901-99EC-5D709D9701E8}" srcOrd="0" destOrd="0" presId="urn:microsoft.com/office/officeart/2009/3/layout/HorizontalOrganizationChart"/>
    <dgm:cxn modelId="{1D3C603B-843E-48AA-8826-AB7F3AAF303D}" type="presOf" srcId="{B54BCC09-8CE9-4DDE-A386-3D4DFE2CA1D9}" destId="{925C021B-4B8D-4EF3-AC53-F7D300C7DD0D}" srcOrd="1" destOrd="0" presId="urn:microsoft.com/office/officeart/2009/3/layout/HorizontalOrganizationChart"/>
    <dgm:cxn modelId="{54440796-111A-4CD4-84D3-F61FF6C4AD5F}" type="presOf" srcId="{B78662DA-A1C0-46BB-A370-0C7CA76C1488}" destId="{CC3B4386-070E-4C7F-800F-1BD1D7A6246C}" srcOrd="0" destOrd="0" presId="urn:microsoft.com/office/officeart/2009/3/layout/HorizontalOrganizationChart"/>
    <dgm:cxn modelId="{ED785B6B-4134-4173-8F15-94AF573F9FB9}" type="presOf" srcId="{C9F367F4-B8E5-4DAC-BF60-F0B1BA5AD08F}" destId="{8CDD1B1C-52F6-44DA-BB1C-5BDFF88C0959}" srcOrd="1" destOrd="0" presId="urn:microsoft.com/office/officeart/2009/3/layout/HorizontalOrganizationChart"/>
    <dgm:cxn modelId="{41BC0732-1D45-4397-A5FF-4399C31C8449}" type="presOf" srcId="{FBF6F122-AA8B-4FD3-8D60-5EFDFE6ABEB4}" destId="{4CCF6FFD-FC09-4F68-9FF3-885FFD9BF967}" srcOrd="0" destOrd="0" presId="urn:microsoft.com/office/officeart/2009/3/layout/HorizontalOrganizationChart"/>
    <dgm:cxn modelId="{6876BBAC-8E34-4F87-931A-D19531E78016}" type="presOf" srcId="{83807A59-C1D7-4106-B58B-310FEE00024B}" destId="{369ECEA8-F6D3-4BC5-BFB3-E34CCD790C4D}" srcOrd="1" destOrd="0" presId="urn:microsoft.com/office/officeart/2009/3/layout/HorizontalOrganizationChart"/>
    <dgm:cxn modelId="{E26164ED-D2F5-46A1-B5E0-1CE226883A27}" srcId="{83807A59-C1D7-4106-B58B-310FEE00024B}" destId="{0DB9B141-8EBD-47DB-A83C-9D0E2619C878}" srcOrd="1" destOrd="0" parTransId="{E52AFD07-4208-4201-B224-EF54EA726473}" sibTransId="{D2F57CDA-D8CB-4FEA-B08F-9A0C1EFB9026}"/>
    <dgm:cxn modelId="{DA7189CC-BD50-4A08-93A0-45D58EB94AA5}" srcId="{790B44E7-FE42-4CEF-976A-2DDEB147E4B9}" destId="{F0C067F9-0372-4D3C-B6AF-FDA4F7875B00}" srcOrd="0" destOrd="0" parTransId="{A8FE7E59-F333-42E7-BE56-D998E9133C82}" sibTransId="{34047AF0-6719-43D2-8DEE-4C59B32B92B6}"/>
    <dgm:cxn modelId="{6E95E924-739B-4C54-8EC6-1C82B6966CF1}" type="presOf" srcId="{12115A9B-0A6C-45EB-ABDB-F4AB40B94D92}" destId="{1197AC9C-12BC-4408-BEB6-552644B1A238}" srcOrd="1" destOrd="0" presId="urn:microsoft.com/office/officeart/2009/3/layout/HorizontalOrganizationChart"/>
    <dgm:cxn modelId="{3FCC677E-736E-4CB4-90A9-B8DE37367B94}" srcId="{83807A59-C1D7-4106-B58B-310FEE00024B}" destId="{CE725FBB-7FCB-444A-B422-EC44C8800E71}" srcOrd="0" destOrd="0" parTransId="{9F91AD3A-99E7-4729-930A-B9CAD0F676F1}" sibTransId="{51B40693-1134-4120-8DAD-3F4AFB18C152}"/>
    <dgm:cxn modelId="{2850409B-5972-4314-B57B-CA516AFE391C}" type="presOf" srcId="{D601EDBD-57E1-40E1-A57A-F2C2CFB8C2B7}" destId="{4FDD669C-A2CD-4CFE-AB36-DE66F0165050}" srcOrd="0" destOrd="0" presId="urn:microsoft.com/office/officeart/2009/3/layout/HorizontalOrganizationChart"/>
    <dgm:cxn modelId="{351D04EF-61EB-45FB-B538-F4A0809B349B}" srcId="{C7D5908E-11F1-4308-B758-CF1C1033D264}" destId="{C9F367F4-B8E5-4DAC-BF60-F0B1BA5AD08F}" srcOrd="0" destOrd="0" parTransId="{CA25D1E0-E90A-4E6F-918B-7225C3299D76}" sibTransId="{CCCDAD9F-D8EA-4F15-98E4-FAEDEA813AB4}"/>
    <dgm:cxn modelId="{F03B3B40-57F0-4936-B86F-FD19432A66DF}" type="presOf" srcId="{92954EBE-E170-4F3F-AD84-4C640C21EF8A}" destId="{4946193E-9C77-449E-BF33-B39E58BC54BB}" srcOrd="0" destOrd="0" presId="urn:microsoft.com/office/officeart/2009/3/layout/HorizontalOrganizationChart"/>
    <dgm:cxn modelId="{4064A3C7-B1BD-48F5-9555-4C308FA77D1B}" type="presOf" srcId="{42329D2B-64CE-4F61-B222-199752B4C635}" destId="{2D11DE42-ACED-4E16-9C75-1BD5357A53E9}" srcOrd="0" destOrd="0" presId="urn:microsoft.com/office/officeart/2009/3/layout/HorizontalOrganizationChart"/>
    <dgm:cxn modelId="{3FFCE116-5375-4EA4-B2D4-378D36E8CCA1}" type="presOf" srcId="{0205F13E-00A3-4F1A-BE09-330BC1EE0D9B}" destId="{4E7D8C9E-0304-4638-AFBD-E8756A2EF744}" srcOrd="0" destOrd="0" presId="urn:microsoft.com/office/officeart/2009/3/layout/HorizontalOrganizationChart"/>
    <dgm:cxn modelId="{5591A354-4F08-4973-83D5-85679341835A}" srcId="{CE725FBB-7FCB-444A-B422-EC44C8800E71}" destId="{92954EBE-E170-4F3F-AD84-4C640C21EF8A}" srcOrd="0" destOrd="0" parTransId="{4FCD9FEC-52D6-4F11-9708-7078FC48163C}" sibTransId="{C48DE52D-5804-4454-94CE-B952B9FF098D}"/>
    <dgm:cxn modelId="{94C7C3C1-C0E9-4230-B229-560C8460E241}" type="presOf" srcId="{BE9F47D3-443F-41B2-84CB-B4B28D3AC832}" destId="{0B8924E2-0C83-4754-9822-DE32E3B3DEF0}" srcOrd="0" destOrd="0" presId="urn:microsoft.com/office/officeart/2009/3/layout/HorizontalOrganizationChart"/>
    <dgm:cxn modelId="{1A45A564-F0E8-4262-B49F-525EF5A0C9BA}" type="presOf" srcId="{C9F367F4-B8E5-4DAC-BF60-F0B1BA5AD08F}" destId="{5CD8881D-A628-4988-AFA1-A7315C534977}" srcOrd="0" destOrd="0" presId="urn:microsoft.com/office/officeart/2009/3/layout/HorizontalOrganizationChart"/>
    <dgm:cxn modelId="{864E4F5A-AF5E-4E97-8F20-28FEC7C03CAE}" type="presOf" srcId="{737516DC-C8C5-4797-BCF6-2A21CAB863FA}" destId="{994FCCC1-A576-48BF-BD24-B10C477CE73C}" srcOrd="1" destOrd="0" presId="urn:microsoft.com/office/officeart/2009/3/layout/HorizontalOrganizationChart"/>
    <dgm:cxn modelId="{DAA6A319-7B8E-42DC-A5CF-7FAE46ED8DB9}" type="presOf" srcId="{3BA6F192-F2B0-4747-8E3F-5C28961EE84B}" destId="{6356826D-6A3B-4C8F-BDF1-0E5898BB0AC4}" srcOrd="1" destOrd="0" presId="urn:microsoft.com/office/officeart/2009/3/layout/HorizontalOrganizationChart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5D6D9BDF-3863-48CC-9871-1328FA49028D}" type="presOf" srcId="{5FA6027F-91F7-4882-B619-F92E9CB6CAF9}" destId="{173E380D-B1B9-4D4B-BC37-BDDEAFC41C92}" srcOrd="0" destOrd="0" presId="urn:microsoft.com/office/officeart/2009/3/layout/HorizontalOrganizationChart"/>
    <dgm:cxn modelId="{8815DBD8-C41F-40EE-9A2B-27038FEEA020}" type="presOf" srcId="{F8F5A2BC-9C48-4C9B-8C5F-065E18CA1A6A}" destId="{E8FFFC55-60BE-46DE-884B-4B8A45B248FA}" srcOrd="0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2AF3ABBE-8483-4DC5-85B1-9814C9609705}" type="presOf" srcId="{B96CDCDB-DFEB-4470-A9FB-7FD0A9034968}" destId="{150EA9C2-2C10-49D6-BC80-7BC71FD73B97}" srcOrd="0" destOrd="0" presId="urn:microsoft.com/office/officeart/2009/3/layout/HorizontalOrganizationChart"/>
    <dgm:cxn modelId="{FCBD81C0-AD85-447D-8139-B7760748F571}" type="presOf" srcId="{F8F5A2BC-9C48-4C9B-8C5F-065E18CA1A6A}" destId="{C908ADCA-2D38-446C-9542-959C9F297083}" srcOrd="1" destOrd="0" presId="urn:microsoft.com/office/officeart/2009/3/layout/HorizontalOrganizationChart"/>
    <dgm:cxn modelId="{D550AA96-BBD2-4C85-AF45-D5E840FDAA35}" srcId="{12115A9B-0A6C-45EB-ABDB-F4AB40B94D92}" destId="{790B44E7-FE42-4CEF-976A-2DDEB147E4B9}" srcOrd="2" destOrd="0" parTransId="{5E484C1D-41F0-4A43-9192-7FD138A32420}" sibTransId="{45757B74-C483-4F59-AB31-85E73379E91C}"/>
    <dgm:cxn modelId="{7265C577-9E9C-4716-8C2F-51118A1CB84D}" type="presOf" srcId="{F0C067F9-0372-4D3C-B6AF-FDA4F7875B00}" destId="{CEDAA2F1-0F4D-4D54-95C7-365945460CCD}" srcOrd="0" destOrd="0" presId="urn:microsoft.com/office/officeart/2009/3/layout/HorizontalOrganizationChart"/>
    <dgm:cxn modelId="{E2A00597-B209-4FC1-AB7E-FDE826C5D269}" type="presOf" srcId="{92954EBE-E170-4F3F-AD84-4C640C21EF8A}" destId="{59325172-C972-4757-AA4F-8A6E768C8FF1}" srcOrd="1" destOrd="0" presId="urn:microsoft.com/office/officeart/2009/3/layout/HorizontalOrganizationChart"/>
    <dgm:cxn modelId="{CFB03DB5-8220-409F-B5D6-065647DE58D4}" type="presOf" srcId="{3BA6F192-F2B0-4747-8E3F-5C28961EE84B}" destId="{B4A9CE7F-6D2E-4D7F-A905-45B72A70160B}" srcOrd="0" destOrd="0" presId="urn:microsoft.com/office/officeart/2009/3/layout/HorizontalOrganizationChart"/>
    <dgm:cxn modelId="{52A39DD4-29FB-4D34-BC6A-D11A335E1BD8}" type="presOf" srcId="{8C3229AF-1E07-4243-BD20-686CAAF8635A}" destId="{EF0C3F8A-B9A3-438A-ACEC-96688F320D02}" srcOrd="0" destOrd="0" presId="urn:microsoft.com/office/officeart/2009/3/layout/HorizontalOrganizationChart"/>
    <dgm:cxn modelId="{AB601818-3382-4329-9F68-C74E7321458E}" type="presOf" srcId="{CE725FBB-7FCB-444A-B422-EC44C8800E71}" destId="{41EB4AA4-E173-4EBF-B359-4C4FE5B20826}" srcOrd="0" destOrd="0" presId="urn:microsoft.com/office/officeart/2009/3/layout/HorizontalOrganizationChart"/>
    <dgm:cxn modelId="{024D915C-E0A6-4DAD-A5A6-DBAC1606BBC2}" type="presOf" srcId="{2A2BE9B7-2523-4CBC-8F7E-76BDF1AA0667}" destId="{4AECE239-A362-467F-AA48-08BCBEA53F7C}" srcOrd="0" destOrd="0" presId="urn:microsoft.com/office/officeart/2009/3/layout/HorizontalOrganizationChart"/>
    <dgm:cxn modelId="{378B54A9-8236-47C9-BF22-260DFD0DA309}" type="presOf" srcId="{905215C6-B0C9-4918-90F3-B26C48DD7E8A}" destId="{9FD0DED1-69A6-492B-8E3A-AE1A1C0EB770}" srcOrd="0" destOrd="0" presId="urn:microsoft.com/office/officeart/2009/3/layout/HorizontalOrganizationChart"/>
    <dgm:cxn modelId="{91D80630-0760-4681-A980-51E42E551AD1}" srcId="{92954EBE-E170-4F3F-AD84-4C640C21EF8A}" destId="{EACEEBA5-121C-4598-BC5E-6CCB61CD8E2F}" srcOrd="0" destOrd="0" parTransId="{8C3229AF-1E07-4243-BD20-686CAAF8635A}" sibTransId="{96B781CC-0392-4C21-9439-86DDDCBB26CD}"/>
    <dgm:cxn modelId="{EA2C26A5-7DA7-432E-ABDA-BDF53C371584}" type="presOf" srcId="{CA25D1E0-E90A-4E6F-918B-7225C3299D76}" destId="{D1C2B560-66B2-4D80-8305-73FC86597F1F}" srcOrd="0" destOrd="0" presId="urn:microsoft.com/office/officeart/2009/3/layout/HorizontalOrganizationChart"/>
    <dgm:cxn modelId="{9023F2EB-1668-4AC9-BA12-C6F6CA0C962A}" srcId="{F0C067F9-0372-4D3C-B6AF-FDA4F7875B00}" destId="{B54BCC09-8CE9-4DDE-A386-3D4DFE2CA1D9}" srcOrd="0" destOrd="0" parTransId="{BE9F47D3-443F-41B2-84CB-B4B28D3AC832}" sibTransId="{C9E1C886-2CFC-47EA-8854-DF04B180C995}"/>
    <dgm:cxn modelId="{F27562E2-77C6-4D07-A7A6-67E625CFDB02}" srcId="{12115A9B-0A6C-45EB-ABDB-F4AB40B94D92}" destId="{3BA6F192-F2B0-4747-8E3F-5C28961EE84B}" srcOrd="3" destOrd="0" parTransId="{FBF6F122-AA8B-4FD3-8D60-5EFDFE6ABEB4}" sibTransId="{7C228DF6-0FAD-4A04-9651-8F3A005769F1}"/>
    <dgm:cxn modelId="{CC44FFC8-D961-4F28-A6BB-A2BA95572341}" type="presOf" srcId="{83114892-A1E7-49FA-8570-38D676029ACD}" destId="{627187A7-E72D-4534-9C94-8AACCC763505}" srcOrd="0" destOrd="0" presId="urn:microsoft.com/office/officeart/2009/3/layout/HorizontalOrganizationChart"/>
    <dgm:cxn modelId="{50B2A739-CE90-4983-B40D-EC09704F3832}" type="presOf" srcId="{C7D5908E-11F1-4308-B758-CF1C1033D264}" destId="{D206CB57-AFDB-4A1F-A8F7-B1D3446A3C72}" srcOrd="0" destOrd="0" presId="urn:microsoft.com/office/officeart/2009/3/layout/HorizontalOrganizationChart"/>
    <dgm:cxn modelId="{1B6B0D9C-429D-49D2-B2CF-E38EE93AB290}" srcId="{F8F5A2BC-9C48-4C9B-8C5F-065E18CA1A6A}" destId="{B78662DA-A1C0-46BB-A370-0C7CA76C1488}" srcOrd="0" destOrd="0" parTransId="{D601EDBD-57E1-40E1-A57A-F2C2CFB8C2B7}" sibTransId="{40180D96-0C23-4E3F-A84C-EB107C4DE9C3}"/>
    <dgm:cxn modelId="{AD153CF2-FCCD-4361-9045-02F0137F272C}" type="presOf" srcId="{A8FE7E59-F333-42E7-BE56-D998E9133C82}" destId="{A1743530-BFBD-463D-BFE5-32F43B58F56F}" srcOrd="0" destOrd="0" presId="urn:microsoft.com/office/officeart/2009/3/layout/HorizontalOrganizationChart"/>
    <dgm:cxn modelId="{1A4678D4-3122-45CC-98AD-84CE4F23CB05}" srcId="{3BA6F192-F2B0-4747-8E3F-5C28961EE84B}" destId="{CB9CEDE1-9795-4525-9894-9169CC0003EE}" srcOrd="0" destOrd="0" parTransId="{0205F13E-00A3-4F1A-BE09-330BC1EE0D9B}" sibTransId="{09FDEB49-E6EA-4745-9379-B51760B15FA1}"/>
    <dgm:cxn modelId="{661052B9-1B96-470D-BB8D-3187104EDE27}" type="presOf" srcId="{83807A59-C1D7-4106-B58B-310FEE00024B}" destId="{608E51E7-3A03-40DC-A9D8-68679FF2B8BD}" srcOrd="0" destOrd="0" presId="urn:microsoft.com/office/officeart/2009/3/layout/HorizontalOrganizationChart"/>
    <dgm:cxn modelId="{C099482F-6513-4105-B013-882BB1EB5B2C}" type="presOf" srcId="{CB9CEDE1-9795-4525-9894-9169CC0003EE}" destId="{8FBEDA7F-4F3E-4F26-90C7-6B19D7E08D37}" srcOrd="1" destOrd="0" presId="urn:microsoft.com/office/officeart/2009/3/layout/HorizontalOrganizationChart"/>
    <dgm:cxn modelId="{6EB0ED9C-2BDA-423D-BED0-38CD13E1138C}" srcId="{790B44E7-FE42-4CEF-976A-2DDEB147E4B9}" destId="{83807A59-C1D7-4106-B58B-310FEE00024B}" srcOrd="1" destOrd="0" parTransId="{905215C6-B0C9-4918-90F3-B26C48DD7E8A}" sibTransId="{B9C67D2B-CF12-4B23-AA71-5B04FA998885}"/>
    <dgm:cxn modelId="{3406CEAB-7434-4C90-8194-B680494301C1}" type="presOf" srcId="{B54BCC09-8CE9-4DDE-A386-3D4DFE2CA1D9}" destId="{2DAE6703-F3A4-4944-A3A1-D8C977CB46D0}" srcOrd="0" destOrd="0" presId="urn:microsoft.com/office/officeart/2009/3/layout/HorizontalOrganizationChart"/>
    <dgm:cxn modelId="{C4FBD5D2-0DF4-44BA-ABF4-FBB8A55D967A}" type="presOf" srcId="{C7D5908E-11F1-4308-B758-CF1C1033D264}" destId="{BEB915EC-23E5-4361-80E1-3586A5EAD371}" srcOrd="1" destOrd="0" presId="urn:microsoft.com/office/officeart/2009/3/layout/HorizontalOrganizationChart"/>
    <dgm:cxn modelId="{1E27B618-7D67-480C-B66A-B703FFC6A1B3}" type="presOf" srcId="{EACEEBA5-121C-4598-BC5E-6CCB61CD8E2F}" destId="{BF2815D9-A2DC-43C0-8278-A33229F253D8}" srcOrd="1" destOrd="0" presId="urn:microsoft.com/office/officeart/2009/3/layout/HorizontalOrganizationChart"/>
    <dgm:cxn modelId="{AB3694EF-E4FD-4138-B760-6FC43D8568F9}" type="presOf" srcId="{A644EFEA-0487-47D4-A775-07D125E28A60}" destId="{DA601352-6A1E-4360-A988-1C1EF0588902}" srcOrd="0" destOrd="0" presId="urn:microsoft.com/office/officeart/2009/3/layout/HorizontalOrganizationChart"/>
    <dgm:cxn modelId="{C72B89BF-3837-418A-A9F3-C35CABE5B7BB}" type="presOf" srcId="{F0C067F9-0372-4D3C-B6AF-FDA4F7875B00}" destId="{7ACC4AEB-DCAC-42FB-B3E1-155F4E4BE12A}" srcOrd="1" destOrd="0" presId="urn:microsoft.com/office/officeart/2009/3/layout/HorizontalOrganizationChart"/>
    <dgm:cxn modelId="{3B3B23F9-1BF3-4A54-943B-95AB2B9755C0}" type="presOf" srcId="{12115A9B-0A6C-45EB-ABDB-F4AB40B94D92}" destId="{09CD69FE-B614-457F-8B4C-C7B4F44A3E13}" srcOrd="0" destOrd="0" presId="urn:microsoft.com/office/officeart/2009/3/layout/HorizontalOrganizationChart"/>
    <dgm:cxn modelId="{642EEBF3-97BF-411C-BB11-5A683074EF66}" srcId="{23571852-7FA6-49FF-A32B-4D1E32E5BF65}" destId="{42329D2B-64CE-4F61-B222-199752B4C635}" srcOrd="0" destOrd="0" parTransId="{D7ED5D60-7E77-462C-93FE-E12BA2410E57}" sibTransId="{A27D26A1-CEE8-48E1-BECC-FEDB8714F4FD}"/>
    <dgm:cxn modelId="{D7ADC223-01F5-44AD-859E-7FFFD38B329A}" type="presOf" srcId="{790B44E7-FE42-4CEF-976A-2DDEB147E4B9}" destId="{5CCC5359-7BCC-4FFD-9412-9FF480BB4539}" srcOrd="1" destOrd="0" presId="urn:microsoft.com/office/officeart/2009/3/layout/HorizontalOrganizationChart"/>
    <dgm:cxn modelId="{259FD8E1-F9BB-4A70-BA3B-5585E4327CC2}" type="presOf" srcId="{EACEEBA5-121C-4598-BC5E-6CCB61CD8E2F}" destId="{7245539A-A611-41B0-AE9C-76835D9203E8}" srcOrd="0" destOrd="0" presId="urn:microsoft.com/office/officeart/2009/3/layout/HorizontalOrganizationChart"/>
    <dgm:cxn modelId="{BFBAA3DF-1695-426A-A817-4BEA02A1276D}" type="presOf" srcId="{0DB9B141-8EBD-47DB-A83C-9D0E2619C878}" destId="{2D0D064A-8563-41B3-ADF6-DF0A1671516C}" srcOrd="1" destOrd="0" presId="urn:microsoft.com/office/officeart/2009/3/layout/HorizontalOrganizationChart"/>
    <dgm:cxn modelId="{7AEE698F-D2DE-434F-BD33-3E9171051812}" type="presOf" srcId="{95859C3C-B0DC-46A1-996F-F57178B3A786}" destId="{5B25CD27-69F3-4164-92EA-1219AFDD40E7}" srcOrd="0" destOrd="0" presId="urn:microsoft.com/office/officeart/2009/3/layout/HorizontalOrganizationChart"/>
    <dgm:cxn modelId="{79AFD64A-EEDC-41EE-9CC6-FE600250D47C}" type="presOf" srcId="{737516DC-C8C5-4797-BCF6-2A21CAB863FA}" destId="{38CB9030-E231-4574-A00B-49490A6152C4}" srcOrd="0" destOrd="0" presId="urn:microsoft.com/office/officeart/2009/3/layout/HorizontalOrganizationChart"/>
    <dgm:cxn modelId="{B79950FF-2FCB-4FFE-A7C4-4191E1FC0688}" srcId="{AEBB5AA2-31D4-4853-8BC6-CCE14157DD13}" destId="{F8F5A2BC-9C48-4C9B-8C5F-065E18CA1A6A}" srcOrd="0" destOrd="0" parTransId="{A644EFEA-0487-47D4-A775-07D125E28A60}" sibTransId="{445A7280-2CA9-4C5A-AA4D-C3E8A128812F}"/>
    <dgm:cxn modelId="{4761BA14-2AE3-480E-B12D-016E5B252016}" type="presOf" srcId="{FE9B4BFD-8255-4B33-8526-FAB5DCEB3285}" destId="{6819A583-BBE0-4B46-918E-F21BB55B22C5}" srcOrd="1" destOrd="0" presId="urn:microsoft.com/office/officeart/2009/3/layout/HorizontalOrganizationChart"/>
    <dgm:cxn modelId="{11F14C10-5465-4283-AD11-778A6763A2CA}" srcId="{CB9CEDE1-9795-4525-9894-9169CC0003EE}" destId="{737516DC-C8C5-4797-BCF6-2A21CAB863FA}" srcOrd="1" destOrd="0" parTransId="{EAC519F0-F163-4E69-B930-F9211A42D894}" sibTransId="{B79A4968-74B6-4BE7-84A1-6B66CC704AC7}"/>
    <dgm:cxn modelId="{3E886720-91AE-4DC0-BF65-2AB2C71732AC}" srcId="{CB9CEDE1-9795-4525-9894-9169CC0003EE}" destId="{FE9B4BFD-8255-4B33-8526-FAB5DCEB3285}" srcOrd="2" destOrd="0" parTransId="{BB1D90DF-2FA7-4A30-8040-D430A9ED4DA8}" sibTransId="{3C9ED223-3D10-4E5B-AD5A-AC8A4A711768}"/>
    <dgm:cxn modelId="{02B071BE-1DCF-4EC2-8D69-E0845BABBC6C}" srcId="{CB9CEDE1-9795-4525-9894-9169CC0003EE}" destId="{2A2BE9B7-2523-4CBC-8F7E-76BDF1AA0667}" srcOrd="0" destOrd="0" parTransId="{83114892-A1E7-49FA-8570-38D676029ACD}" sibTransId="{870E3DBD-265F-4644-B418-6D5A0B39B91C}"/>
    <dgm:cxn modelId="{2B1531FB-FAD2-4907-988E-280DE4A399D8}" srcId="{0DB9B141-8EBD-47DB-A83C-9D0E2619C878}" destId="{23571852-7FA6-49FF-A32B-4D1E32E5BF65}" srcOrd="0" destOrd="0" parTransId="{B96CDCDB-DFEB-4470-A9FB-7FD0A9034968}" sibTransId="{FCFE4F4C-1C61-40DE-8D09-C7E55FD006A1}"/>
    <dgm:cxn modelId="{0007AC1B-EE9F-4C51-A383-A5FFA75CC839}" type="presOf" srcId="{42329D2B-64CE-4F61-B222-199752B4C635}" destId="{72C13125-4591-4282-9CDE-2825CDD50F84}" srcOrd="1" destOrd="0" presId="urn:microsoft.com/office/officeart/2009/3/layout/HorizontalOrganizationChart"/>
    <dgm:cxn modelId="{182BBF6F-1847-4072-935E-21796ACE0F8C}" type="presOf" srcId="{CB9CEDE1-9795-4525-9894-9169CC0003EE}" destId="{433EA441-EF2B-489A-9A7F-989E6A1F7AC6}" srcOrd="0" destOrd="0" presId="urn:microsoft.com/office/officeart/2009/3/layout/HorizontalOrganizationChart"/>
    <dgm:cxn modelId="{DC667DF1-9F5C-4633-B581-525D146B5A0B}" type="presOf" srcId="{5E484C1D-41F0-4A43-9192-7FD138A32420}" destId="{08612086-9F65-4143-BD1B-231E85E03F47}" srcOrd="0" destOrd="0" presId="urn:microsoft.com/office/officeart/2009/3/layout/HorizontalOrganizationChart"/>
    <dgm:cxn modelId="{B381EBD9-EC43-448F-8BC7-92AC7B4E0780}" type="presOf" srcId="{EAC519F0-F163-4E69-B930-F9211A42D894}" destId="{83B4682C-E677-40E2-B9F3-92A037DEB082}" srcOrd="0" destOrd="0" presId="urn:microsoft.com/office/officeart/2009/3/layout/HorizontalOrganizationChart"/>
    <dgm:cxn modelId="{09F21134-E28E-45EB-A2BB-AE26252EC937}" type="presOf" srcId="{CE725FBB-7FCB-444A-B422-EC44C8800E71}" destId="{C379F8AD-E1CA-42D4-9C42-98D49683D51B}" srcOrd="1" destOrd="0" presId="urn:microsoft.com/office/officeart/2009/3/layout/HorizontalOrganizationChart"/>
    <dgm:cxn modelId="{B8EE61EB-3353-40C4-889B-64DB4E7A9021}" type="presOf" srcId="{BB1D90DF-2FA7-4A30-8040-D430A9ED4DA8}" destId="{033AB98A-F11D-407A-8FA9-2AB4EF87F537}" srcOrd="0" destOrd="0" presId="urn:microsoft.com/office/officeart/2009/3/layout/HorizontalOrganizationChart"/>
    <dgm:cxn modelId="{2393EF4D-F64F-4109-AC9D-0797FC549203}" type="presOf" srcId="{AEBB5AA2-31D4-4853-8BC6-CCE14157DD13}" destId="{1673FB5A-8938-4319-A0C7-51262959B14E}" srcOrd="1" destOrd="0" presId="urn:microsoft.com/office/officeart/2009/3/layout/HorizontalOrganizationChart"/>
    <dgm:cxn modelId="{C9D06524-767E-4680-8335-03D669AB090E}" type="presOf" srcId="{4FCD9FEC-52D6-4F11-9708-7078FC48163C}" destId="{B32E9B15-90A3-4EE9-B4A8-E0A1C75A3E72}" srcOrd="0" destOrd="0" presId="urn:microsoft.com/office/officeart/2009/3/layout/HorizontalOrganizationChart"/>
    <dgm:cxn modelId="{C50CEBC3-444D-4FF7-B729-7AB4EFD2B971}" type="presOf" srcId="{B78662DA-A1C0-46BB-A370-0C7CA76C1488}" destId="{A1458BC0-8283-4258-AED1-10A906331457}" srcOrd="1" destOrd="0" presId="urn:microsoft.com/office/officeart/2009/3/layout/HorizontalOrganizationChart"/>
    <dgm:cxn modelId="{A87EE7B1-D884-4FFE-B795-50287164DEEA}" type="presOf" srcId="{AEBB5AA2-31D4-4853-8BC6-CCE14157DD13}" destId="{9930C750-EF6F-4556-A268-644ADD5142D4}" srcOrd="0" destOrd="0" presId="urn:microsoft.com/office/officeart/2009/3/layout/HorizontalOrganizationChart"/>
    <dgm:cxn modelId="{8CBF7F2C-162A-4195-8630-B737ACAC2D9F}" type="presOf" srcId="{23571852-7FA6-49FF-A32B-4D1E32E5BF65}" destId="{22EE6E9E-71F4-4B28-9922-44FFC9C4536C}" srcOrd="1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B12BBDBF-E57E-4B46-91F0-4873119CDEB6}" type="presOf" srcId="{D7ED5D60-7E77-462C-93FE-E12BA2410E57}" destId="{F185941F-E3E3-47BF-B975-11428EE2D117}" srcOrd="0" destOrd="0" presId="urn:microsoft.com/office/officeart/2009/3/layout/HorizontalOrganizationChart"/>
    <dgm:cxn modelId="{8F4485A1-53B0-4721-B6AF-DDC917479067}" type="presOf" srcId="{9F91AD3A-99E7-4729-930A-B9CAD0F676F1}" destId="{99AADF64-0B05-4D44-BA69-8558C196ACB3}" srcOrd="0" destOrd="0" presId="urn:microsoft.com/office/officeart/2009/3/layout/HorizontalOrganizationChart"/>
    <dgm:cxn modelId="{46097DC7-CBDE-4162-888E-9B4E41FE635C}" type="presOf" srcId="{23571852-7FA6-49FF-A32B-4D1E32E5BF65}" destId="{B5405256-868E-47ED-A73A-EDB739F0549C}" srcOrd="0" destOrd="0" presId="urn:microsoft.com/office/officeart/2009/3/layout/HorizontalOrganizationChart"/>
    <dgm:cxn modelId="{D3DAC428-6E3E-4FAD-8891-DA5871DC29C2}" type="presOf" srcId="{0DB9B141-8EBD-47DB-A83C-9D0E2619C878}" destId="{3F7B0EDE-9511-4351-ABAC-63265B1F258F}" srcOrd="0" destOrd="0" presId="urn:microsoft.com/office/officeart/2009/3/layout/HorizontalOrganizationChart"/>
    <dgm:cxn modelId="{012F888E-2EFE-4B84-A207-44D184D271D0}" type="presOf" srcId="{FE9B4BFD-8255-4B33-8526-FAB5DCEB3285}" destId="{6C26CBA6-BEC3-4F5B-9540-FBB8CB7262AB}" srcOrd="0" destOrd="0" presId="urn:microsoft.com/office/officeart/2009/3/layout/HorizontalOrganizationChart"/>
    <dgm:cxn modelId="{64894A73-87B7-4C97-B3D7-4684BB849A02}" type="presOf" srcId="{790B44E7-FE42-4CEF-976A-2DDEB147E4B9}" destId="{D47331E4-C9C3-4EB7-9861-576C5A960E50}" srcOrd="0" destOrd="0" presId="urn:microsoft.com/office/officeart/2009/3/layout/HorizontalOrganizationChart"/>
    <dgm:cxn modelId="{408C7630-C6F6-489A-827B-D4F8B9B655DF}" type="presParOf" srcId="{173E380D-B1B9-4D4B-BC37-BDDEAFC41C92}" destId="{9E20D11B-C6E1-4495-9893-F16499213A3C}" srcOrd="0" destOrd="0" presId="urn:microsoft.com/office/officeart/2009/3/layout/HorizontalOrganizationChart"/>
    <dgm:cxn modelId="{399DF5AC-AB78-462F-B9EF-A22C64DD548F}" type="presParOf" srcId="{9E20D11B-C6E1-4495-9893-F16499213A3C}" destId="{655A934E-28E8-445B-96C4-0401EA022AB6}" srcOrd="0" destOrd="0" presId="urn:microsoft.com/office/officeart/2009/3/layout/HorizontalOrganizationChart"/>
    <dgm:cxn modelId="{D1143826-C932-414F-A1E3-5F265D227E40}" type="presParOf" srcId="{655A934E-28E8-445B-96C4-0401EA022AB6}" destId="{09CD69FE-B614-457F-8B4C-C7B4F44A3E13}" srcOrd="0" destOrd="0" presId="urn:microsoft.com/office/officeart/2009/3/layout/HorizontalOrganizationChart"/>
    <dgm:cxn modelId="{A379D64E-6B3D-45D7-BE66-A9C5BAEC3CE1}" type="presParOf" srcId="{655A934E-28E8-445B-96C4-0401EA022AB6}" destId="{1197AC9C-12BC-4408-BEB6-552644B1A238}" srcOrd="1" destOrd="0" presId="urn:microsoft.com/office/officeart/2009/3/layout/HorizontalOrganizationChart"/>
    <dgm:cxn modelId="{3B3511D9-0213-4FF6-BF46-46231F1700A4}" type="presParOf" srcId="{9E20D11B-C6E1-4495-9893-F16499213A3C}" destId="{DEB3C424-47D2-4BF4-BEF3-2539794453CF}" srcOrd="1" destOrd="0" presId="urn:microsoft.com/office/officeart/2009/3/layout/HorizontalOrganizationChart"/>
    <dgm:cxn modelId="{2D2771F6-355A-4333-A478-228853B4D914}" type="presParOf" srcId="{DEB3C424-47D2-4BF4-BEF3-2539794453CF}" destId="{632DB427-1C3F-4901-99EC-5D709D9701E8}" srcOrd="0" destOrd="0" presId="urn:microsoft.com/office/officeart/2009/3/layout/HorizontalOrganizationChart"/>
    <dgm:cxn modelId="{1C98C372-6FB0-4305-B82C-416694FCBFE1}" type="presParOf" srcId="{DEB3C424-47D2-4BF4-BEF3-2539794453CF}" destId="{6BCA9EBC-1CC9-496C-894A-11135DE25F40}" srcOrd="1" destOrd="0" presId="urn:microsoft.com/office/officeart/2009/3/layout/HorizontalOrganizationChart"/>
    <dgm:cxn modelId="{E369FDA7-5EA0-46D2-82B0-6254C314ACD3}" type="presParOf" srcId="{6BCA9EBC-1CC9-496C-894A-11135DE25F40}" destId="{5A531DDB-0BD4-4D2F-9C51-90546194111F}" srcOrd="0" destOrd="0" presId="urn:microsoft.com/office/officeart/2009/3/layout/HorizontalOrganizationChart"/>
    <dgm:cxn modelId="{545AE88E-B1A4-4A99-89ED-4A52C077D735}" type="presParOf" srcId="{5A531DDB-0BD4-4D2F-9C51-90546194111F}" destId="{D206CB57-AFDB-4A1F-A8F7-B1D3446A3C72}" srcOrd="0" destOrd="0" presId="urn:microsoft.com/office/officeart/2009/3/layout/HorizontalOrganizationChart"/>
    <dgm:cxn modelId="{D21CEE25-9A2D-4C2B-98E0-CAA1A555A98A}" type="presParOf" srcId="{5A531DDB-0BD4-4D2F-9C51-90546194111F}" destId="{BEB915EC-23E5-4361-80E1-3586A5EAD371}" srcOrd="1" destOrd="0" presId="urn:microsoft.com/office/officeart/2009/3/layout/HorizontalOrganizationChart"/>
    <dgm:cxn modelId="{0069F683-6C72-408A-B830-0854D7954690}" type="presParOf" srcId="{6BCA9EBC-1CC9-496C-894A-11135DE25F40}" destId="{A0ACF142-0A91-43A3-A065-D1930D548469}" srcOrd="1" destOrd="0" presId="urn:microsoft.com/office/officeart/2009/3/layout/HorizontalOrganizationChart"/>
    <dgm:cxn modelId="{B0B9F481-CEE8-48E5-9A87-CA67E74A69E1}" type="presParOf" srcId="{A0ACF142-0A91-43A3-A065-D1930D548469}" destId="{D1C2B560-66B2-4D80-8305-73FC86597F1F}" srcOrd="0" destOrd="0" presId="urn:microsoft.com/office/officeart/2009/3/layout/HorizontalOrganizationChart"/>
    <dgm:cxn modelId="{896ACAB5-B91F-47FB-A5CA-3C6CEF8A9855}" type="presParOf" srcId="{A0ACF142-0A91-43A3-A065-D1930D548469}" destId="{B8344C82-261C-42C9-AB58-41EDBF2CFB39}" srcOrd="1" destOrd="0" presId="urn:microsoft.com/office/officeart/2009/3/layout/HorizontalOrganizationChart"/>
    <dgm:cxn modelId="{D5EB03B7-ABE8-4892-A724-9151F6EB7F21}" type="presParOf" srcId="{B8344C82-261C-42C9-AB58-41EDBF2CFB39}" destId="{434BD640-F96F-4E44-93BA-72E5153727F2}" srcOrd="0" destOrd="0" presId="urn:microsoft.com/office/officeart/2009/3/layout/HorizontalOrganizationChart"/>
    <dgm:cxn modelId="{B00C01C9-0447-4C6A-B5F8-8EA012C37BCF}" type="presParOf" srcId="{434BD640-F96F-4E44-93BA-72E5153727F2}" destId="{5CD8881D-A628-4988-AFA1-A7315C534977}" srcOrd="0" destOrd="0" presId="urn:microsoft.com/office/officeart/2009/3/layout/HorizontalOrganizationChart"/>
    <dgm:cxn modelId="{C9D48091-849A-43B0-96D2-000E3A10FF94}" type="presParOf" srcId="{434BD640-F96F-4E44-93BA-72E5153727F2}" destId="{8CDD1B1C-52F6-44DA-BB1C-5BDFF88C0959}" srcOrd="1" destOrd="0" presId="urn:microsoft.com/office/officeart/2009/3/layout/HorizontalOrganizationChart"/>
    <dgm:cxn modelId="{962740CF-42D1-4A9B-8B56-0B749655D9CA}" type="presParOf" srcId="{B8344C82-261C-42C9-AB58-41EDBF2CFB39}" destId="{3109EEF6-6709-47C4-90A5-631DA4D50E15}" srcOrd="1" destOrd="0" presId="urn:microsoft.com/office/officeart/2009/3/layout/HorizontalOrganizationChart"/>
    <dgm:cxn modelId="{78EAEE1E-318C-450D-B96D-743F8FC16EDD}" type="presParOf" srcId="{B8344C82-261C-42C9-AB58-41EDBF2CFB39}" destId="{AA0D760D-FEBA-4754-A7E1-6EB5AE932E9A}" srcOrd="2" destOrd="0" presId="urn:microsoft.com/office/officeart/2009/3/layout/HorizontalOrganizationChart"/>
    <dgm:cxn modelId="{969E98E7-3AE7-47D7-AF78-EEFE40227DD4}" type="presParOf" srcId="{6BCA9EBC-1CC9-496C-894A-11135DE25F40}" destId="{4B3A841A-FD0F-4634-9925-445482CE04EA}" srcOrd="2" destOrd="0" presId="urn:microsoft.com/office/officeart/2009/3/layout/HorizontalOrganizationChart"/>
    <dgm:cxn modelId="{AE792353-348D-4BE6-835D-6F8529F693E8}" type="presParOf" srcId="{DEB3C424-47D2-4BF4-BEF3-2539794453CF}" destId="{5B25CD27-69F3-4164-92EA-1219AFDD40E7}" srcOrd="2" destOrd="0" presId="urn:microsoft.com/office/officeart/2009/3/layout/HorizontalOrganizationChart"/>
    <dgm:cxn modelId="{CC050D51-5418-4EAA-ACE4-892BADABC62A}" type="presParOf" srcId="{DEB3C424-47D2-4BF4-BEF3-2539794453CF}" destId="{E196CAED-A9F2-4AE8-8328-78A642960FCD}" srcOrd="3" destOrd="0" presId="urn:microsoft.com/office/officeart/2009/3/layout/HorizontalOrganizationChart"/>
    <dgm:cxn modelId="{DDC3D439-028C-4A85-9491-6576A6F026EE}" type="presParOf" srcId="{E196CAED-A9F2-4AE8-8328-78A642960FCD}" destId="{7685C93C-C4E5-4F60-8D7C-01F6459354F3}" srcOrd="0" destOrd="0" presId="urn:microsoft.com/office/officeart/2009/3/layout/HorizontalOrganizationChart"/>
    <dgm:cxn modelId="{D649484E-2A99-42CD-A2CA-59EC41107445}" type="presParOf" srcId="{7685C93C-C4E5-4F60-8D7C-01F6459354F3}" destId="{9930C750-EF6F-4556-A268-644ADD5142D4}" srcOrd="0" destOrd="0" presId="urn:microsoft.com/office/officeart/2009/3/layout/HorizontalOrganizationChart"/>
    <dgm:cxn modelId="{09BF0EE7-680B-4C22-8073-B95365DBFEB1}" type="presParOf" srcId="{7685C93C-C4E5-4F60-8D7C-01F6459354F3}" destId="{1673FB5A-8938-4319-A0C7-51262959B14E}" srcOrd="1" destOrd="0" presId="urn:microsoft.com/office/officeart/2009/3/layout/HorizontalOrganizationChart"/>
    <dgm:cxn modelId="{C2B3B802-B55B-4AED-8E60-2B78A6009A01}" type="presParOf" srcId="{E196CAED-A9F2-4AE8-8328-78A642960FCD}" destId="{1C7354B8-B3B4-490F-AEF3-12581F90F8AC}" srcOrd="1" destOrd="0" presId="urn:microsoft.com/office/officeart/2009/3/layout/HorizontalOrganizationChart"/>
    <dgm:cxn modelId="{3EF56762-05E9-4BFF-BC6E-8317ADB7D43E}" type="presParOf" srcId="{1C7354B8-B3B4-490F-AEF3-12581F90F8AC}" destId="{DA601352-6A1E-4360-A988-1C1EF0588902}" srcOrd="0" destOrd="0" presId="urn:microsoft.com/office/officeart/2009/3/layout/HorizontalOrganizationChart"/>
    <dgm:cxn modelId="{1F61494A-22A4-4FEA-8E36-19947120BC38}" type="presParOf" srcId="{1C7354B8-B3B4-490F-AEF3-12581F90F8AC}" destId="{21DD77EE-FB64-4A4C-9C6A-EB9BC79EB155}" srcOrd="1" destOrd="0" presId="urn:microsoft.com/office/officeart/2009/3/layout/HorizontalOrganizationChart"/>
    <dgm:cxn modelId="{44426C5E-49BC-467D-A812-8E6AC5E0A2B0}" type="presParOf" srcId="{21DD77EE-FB64-4A4C-9C6A-EB9BC79EB155}" destId="{F41CC649-4D78-47A7-B0FB-037419DA93E6}" srcOrd="0" destOrd="0" presId="urn:microsoft.com/office/officeart/2009/3/layout/HorizontalOrganizationChart"/>
    <dgm:cxn modelId="{6A12979D-F734-4CF0-832E-EE4BA8A05208}" type="presParOf" srcId="{F41CC649-4D78-47A7-B0FB-037419DA93E6}" destId="{E8FFFC55-60BE-46DE-884B-4B8A45B248FA}" srcOrd="0" destOrd="0" presId="urn:microsoft.com/office/officeart/2009/3/layout/HorizontalOrganizationChart"/>
    <dgm:cxn modelId="{8D6C57F7-C31F-4159-B0AA-1AD18A74C4B7}" type="presParOf" srcId="{F41CC649-4D78-47A7-B0FB-037419DA93E6}" destId="{C908ADCA-2D38-446C-9542-959C9F297083}" srcOrd="1" destOrd="0" presId="urn:microsoft.com/office/officeart/2009/3/layout/HorizontalOrganizationChart"/>
    <dgm:cxn modelId="{2AF921F9-D42C-48D3-B16E-87A41B82550F}" type="presParOf" srcId="{21DD77EE-FB64-4A4C-9C6A-EB9BC79EB155}" destId="{1FA99A06-8397-4BF1-9032-B651CA1DFF42}" srcOrd="1" destOrd="0" presId="urn:microsoft.com/office/officeart/2009/3/layout/HorizontalOrganizationChart"/>
    <dgm:cxn modelId="{475E0A7F-6BB0-4E45-A3E7-74A893DDF98E}" type="presParOf" srcId="{1FA99A06-8397-4BF1-9032-B651CA1DFF42}" destId="{4FDD669C-A2CD-4CFE-AB36-DE66F0165050}" srcOrd="0" destOrd="0" presId="urn:microsoft.com/office/officeart/2009/3/layout/HorizontalOrganizationChart"/>
    <dgm:cxn modelId="{7AFC4D46-5B04-4907-8D41-B633917D9CC9}" type="presParOf" srcId="{1FA99A06-8397-4BF1-9032-B651CA1DFF42}" destId="{4792E416-DD3A-42A0-94A9-04B587D4981A}" srcOrd="1" destOrd="0" presId="urn:microsoft.com/office/officeart/2009/3/layout/HorizontalOrganizationChart"/>
    <dgm:cxn modelId="{E530E7C2-37E0-400C-85B4-284D6672DB15}" type="presParOf" srcId="{4792E416-DD3A-42A0-94A9-04B587D4981A}" destId="{FEACCD29-55A7-449C-8E5C-5333BF944F2F}" srcOrd="0" destOrd="0" presId="urn:microsoft.com/office/officeart/2009/3/layout/HorizontalOrganizationChart"/>
    <dgm:cxn modelId="{3ED7606C-8791-4200-9D0A-EEECCC0400E1}" type="presParOf" srcId="{FEACCD29-55A7-449C-8E5C-5333BF944F2F}" destId="{CC3B4386-070E-4C7F-800F-1BD1D7A6246C}" srcOrd="0" destOrd="0" presId="urn:microsoft.com/office/officeart/2009/3/layout/HorizontalOrganizationChart"/>
    <dgm:cxn modelId="{CC12AAAC-772E-44B1-A075-2344A49257A2}" type="presParOf" srcId="{FEACCD29-55A7-449C-8E5C-5333BF944F2F}" destId="{A1458BC0-8283-4258-AED1-10A906331457}" srcOrd="1" destOrd="0" presId="urn:microsoft.com/office/officeart/2009/3/layout/HorizontalOrganizationChart"/>
    <dgm:cxn modelId="{4357E052-3E91-46F5-9480-81F216A1EEC0}" type="presParOf" srcId="{4792E416-DD3A-42A0-94A9-04B587D4981A}" destId="{B04FECFA-9B62-42D2-A543-67D894B2AC9E}" srcOrd="1" destOrd="0" presId="urn:microsoft.com/office/officeart/2009/3/layout/HorizontalOrganizationChart"/>
    <dgm:cxn modelId="{76395A1B-798D-4B72-AD7C-4B0355C57CD3}" type="presParOf" srcId="{4792E416-DD3A-42A0-94A9-04B587D4981A}" destId="{EC3A1F8C-917D-42A5-B1CE-5C6861184F17}" srcOrd="2" destOrd="0" presId="urn:microsoft.com/office/officeart/2009/3/layout/HorizontalOrganizationChart"/>
    <dgm:cxn modelId="{0DC74CCB-5855-4E50-94EF-A651437CBEAF}" type="presParOf" srcId="{21DD77EE-FB64-4A4C-9C6A-EB9BC79EB155}" destId="{929F1524-24DA-4172-BD24-7EE4360FC621}" srcOrd="2" destOrd="0" presId="urn:microsoft.com/office/officeart/2009/3/layout/HorizontalOrganizationChart"/>
    <dgm:cxn modelId="{392027EE-6C51-48BF-8FDB-C826E398E5F4}" type="presParOf" srcId="{E196CAED-A9F2-4AE8-8328-78A642960FCD}" destId="{404450FD-96E2-484B-8BFF-9A72F25B7939}" srcOrd="2" destOrd="0" presId="urn:microsoft.com/office/officeart/2009/3/layout/HorizontalOrganizationChart"/>
    <dgm:cxn modelId="{0451F785-584F-4FF8-9590-C0DB9C16C982}" type="presParOf" srcId="{DEB3C424-47D2-4BF4-BEF3-2539794453CF}" destId="{08612086-9F65-4143-BD1B-231E85E03F47}" srcOrd="4" destOrd="0" presId="urn:microsoft.com/office/officeart/2009/3/layout/HorizontalOrganizationChart"/>
    <dgm:cxn modelId="{2F856679-5D3B-44BA-BAD6-FFBEDE96ED39}" type="presParOf" srcId="{DEB3C424-47D2-4BF4-BEF3-2539794453CF}" destId="{373E7716-24DC-49E3-8825-54FEEE5ED69A}" srcOrd="5" destOrd="0" presId="urn:microsoft.com/office/officeart/2009/3/layout/HorizontalOrganizationChart"/>
    <dgm:cxn modelId="{E7353594-4858-40E2-8725-FFFA03A9E41A}" type="presParOf" srcId="{373E7716-24DC-49E3-8825-54FEEE5ED69A}" destId="{369355F6-7907-471C-8D12-B153108B4FD5}" srcOrd="0" destOrd="0" presId="urn:microsoft.com/office/officeart/2009/3/layout/HorizontalOrganizationChart"/>
    <dgm:cxn modelId="{E064D1C6-B3C7-4408-853D-3F0549A4C96F}" type="presParOf" srcId="{369355F6-7907-471C-8D12-B153108B4FD5}" destId="{D47331E4-C9C3-4EB7-9861-576C5A960E50}" srcOrd="0" destOrd="0" presId="urn:microsoft.com/office/officeart/2009/3/layout/HorizontalOrganizationChart"/>
    <dgm:cxn modelId="{A41A82C1-7857-4AF6-A35C-C18A75FBFC58}" type="presParOf" srcId="{369355F6-7907-471C-8D12-B153108B4FD5}" destId="{5CCC5359-7BCC-4FFD-9412-9FF480BB4539}" srcOrd="1" destOrd="0" presId="urn:microsoft.com/office/officeart/2009/3/layout/HorizontalOrganizationChart"/>
    <dgm:cxn modelId="{1F3AD7DF-09FC-4BEC-8687-D38EF1845576}" type="presParOf" srcId="{373E7716-24DC-49E3-8825-54FEEE5ED69A}" destId="{9E108E78-609E-479B-A7D9-613E84C1F683}" srcOrd="1" destOrd="0" presId="urn:microsoft.com/office/officeart/2009/3/layout/HorizontalOrganizationChart"/>
    <dgm:cxn modelId="{F60B1893-0C85-4507-A1B0-5979FD91D303}" type="presParOf" srcId="{9E108E78-609E-479B-A7D9-613E84C1F683}" destId="{A1743530-BFBD-463D-BFE5-32F43B58F56F}" srcOrd="0" destOrd="0" presId="urn:microsoft.com/office/officeart/2009/3/layout/HorizontalOrganizationChart"/>
    <dgm:cxn modelId="{37DFDCC6-27E9-485F-8691-AB036F7F7D07}" type="presParOf" srcId="{9E108E78-609E-479B-A7D9-613E84C1F683}" destId="{2E9C68C8-3B3F-4429-976F-D5D9C35A671A}" srcOrd="1" destOrd="0" presId="urn:microsoft.com/office/officeart/2009/3/layout/HorizontalOrganizationChart"/>
    <dgm:cxn modelId="{FDF796AC-2DE3-4E38-8D39-BA3596936AEB}" type="presParOf" srcId="{2E9C68C8-3B3F-4429-976F-D5D9C35A671A}" destId="{0C11FB4D-CF58-4DAD-B80B-0AD782BB69A4}" srcOrd="0" destOrd="0" presId="urn:microsoft.com/office/officeart/2009/3/layout/HorizontalOrganizationChart"/>
    <dgm:cxn modelId="{6F653137-4B3E-4246-A643-831B4B3FBBFF}" type="presParOf" srcId="{0C11FB4D-CF58-4DAD-B80B-0AD782BB69A4}" destId="{CEDAA2F1-0F4D-4D54-95C7-365945460CCD}" srcOrd="0" destOrd="0" presId="urn:microsoft.com/office/officeart/2009/3/layout/HorizontalOrganizationChart"/>
    <dgm:cxn modelId="{DF8D73E0-89BF-4DFD-9070-104CDD3CCF40}" type="presParOf" srcId="{0C11FB4D-CF58-4DAD-B80B-0AD782BB69A4}" destId="{7ACC4AEB-DCAC-42FB-B3E1-155F4E4BE12A}" srcOrd="1" destOrd="0" presId="urn:microsoft.com/office/officeart/2009/3/layout/HorizontalOrganizationChart"/>
    <dgm:cxn modelId="{49A98E9A-1637-4187-B78A-8C71E890A3C3}" type="presParOf" srcId="{2E9C68C8-3B3F-4429-976F-D5D9C35A671A}" destId="{EB934F49-4B2F-4E58-8B93-12E9BD828741}" srcOrd="1" destOrd="0" presId="urn:microsoft.com/office/officeart/2009/3/layout/HorizontalOrganizationChart"/>
    <dgm:cxn modelId="{DD88E91B-26ED-4B9F-AE64-5BC82D5105D5}" type="presParOf" srcId="{EB934F49-4B2F-4E58-8B93-12E9BD828741}" destId="{0B8924E2-0C83-4754-9822-DE32E3B3DEF0}" srcOrd="0" destOrd="0" presId="urn:microsoft.com/office/officeart/2009/3/layout/HorizontalOrganizationChart"/>
    <dgm:cxn modelId="{BDC9B562-0C81-4244-8A8C-FE8CC4F34FD0}" type="presParOf" srcId="{EB934F49-4B2F-4E58-8B93-12E9BD828741}" destId="{D5EABD15-6B0A-4471-A85F-4E3E36A52B1F}" srcOrd="1" destOrd="0" presId="urn:microsoft.com/office/officeart/2009/3/layout/HorizontalOrganizationChart"/>
    <dgm:cxn modelId="{DBC69AC9-30D9-4114-8174-B22CD3F4F165}" type="presParOf" srcId="{D5EABD15-6B0A-4471-A85F-4E3E36A52B1F}" destId="{3C27F0F3-1A6C-4FF2-8D3E-710D238272CD}" srcOrd="0" destOrd="0" presId="urn:microsoft.com/office/officeart/2009/3/layout/HorizontalOrganizationChart"/>
    <dgm:cxn modelId="{6DB2F335-D955-4BC7-ABCD-5C2535F8AB31}" type="presParOf" srcId="{3C27F0F3-1A6C-4FF2-8D3E-710D238272CD}" destId="{2DAE6703-F3A4-4944-A3A1-D8C977CB46D0}" srcOrd="0" destOrd="0" presId="urn:microsoft.com/office/officeart/2009/3/layout/HorizontalOrganizationChart"/>
    <dgm:cxn modelId="{EB64015F-28EB-405E-B2CA-E4F9315AA1D3}" type="presParOf" srcId="{3C27F0F3-1A6C-4FF2-8D3E-710D238272CD}" destId="{925C021B-4B8D-4EF3-AC53-F7D300C7DD0D}" srcOrd="1" destOrd="0" presId="urn:microsoft.com/office/officeart/2009/3/layout/HorizontalOrganizationChart"/>
    <dgm:cxn modelId="{B7307C00-38D4-43E5-ABBD-A2E119867031}" type="presParOf" srcId="{D5EABD15-6B0A-4471-A85F-4E3E36A52B1F}" destId="{AEBAD5A5-0CB7-49A5-97CF-47763B27D545}" srcOrd="1" destOrd="0" presId="urn:microsoft.com/office/officeart/2009/3/layout/HorizontalOrganizationChart"/>
    <dgm:cxn modelId="{BBD72631-2394-4EF8-B40B-636A4C83F493}" type="presParOf" srcId="{D5EABD15-6B0A-4471-A85F-4E3E36A52B1F}" destId="{AB1A75DF-E5E2-4E68-A22C-7D4EB49EFF84}" srcOrd="2" destOrd="0" presId="urn:microsoft.com/office/officeart/2009/3/layout/HorizontalOrganizationChart"/>
    <dgm:cxn modelId="{E77936F1-C1A4-4A52-971C-332473E5BF1B}" type="presParOf" srcId="{2E9C68C8-3B3F-4429-976F-D5D9C35A671A}" destId="{5439AA53-FD19-4890-B18A-376541FB1197}" srcOrd="2" destOrd="0" presId="urn:microsoft.com/office/officeart/2009/3/layout/HorizontalOrganizationChart"/>
    <dgm:cxn modelId="{C2997F63-2C2F-42C6-B350-50F2B98A5115}" type="presParOf" srcId="{9E108E78-609E-479B-A7D9-613E84C1F683}" destId="{9FD0DED1-69A6-492B-8E3A-AE1A1C0EB770}" srcOrd="2" destOrd="0" presId="urn:microsoft.com/office/officeart/2009/3/layout/HorizontalOrganizationChart"/>
    <dgm:cxn modelId="{645239B5-8970-4204-B825-473F1F746BE6}" type="presParOf" srcId="{9E108E78-609E-479B-A7D9-613E84C1F683}" destId="{EC56E3A1-2452-4729-8E29-A78D7C37B724}" srcOrd="3" destOrd="0" presId="urn:microsoft.com/office/officeart/2009/3/layout/HorizontalOrganizationChart"/>
    <dgm:cxn modelId="{AA5D3E33-0E8A-4AB0-B415-C14D3B103037}" type="presParOf" srcId="{EC56E3A1-2452-4729-8E29-A78D7C37B724}" destId="{FB659D82-C0F1-4B12-964E-EE7CA43313A9}" srcOrd="0" destOrd="0" presId="urn:microsoft.com/office/officeart/2009/3/layout/HorizontalOrganizationChart"/>
    <dgm:cxn modelId="{788D3164-EDA4-43AF-B488-4410525B9A9E}" type="presParOf" srcId="{FB659D82-C0F1-4B12-964E-EE7CA43313A9}" destId="{608E51E7-3A03-40DC-A9D8-68679FF2B8BD}" srcOrd="0" destOrd="0" presId="urn:microsoft.com/office/officeart/2009/3/layout/HorizontalOrganizationChart"/>
    <dgm:cxn modelId="{CD6AAFEA-890C-4600-BD53-1AD15ABC0A58}" type="presParOf" srcId="{FB659D82-C0F1-4B12-964E-EE7CA43313A9}" destId="{369ECEA8-F6D3-4BC5-BFB3-E34CCD790C4D}" srcOrd="1" destOrd="0" presId="urn:microsoft.com/office/officeart/2009/3/layout/HorizontalOrganizationChart"/>
    <dgm:cxn modelId="{675FFFFA-A8E4-49B6-B55A-F32082EE3CE4}" type="presParOf" srcId="{EC56E3A1-2452-4729-8E29-A78D7C37B724}" destId="{73C85D2E-D9D5-47BE-A2E4-22CF11F648F6}" srcOrd="1" destOrd="0" presId="urn:microsoft.com/office/officeart/2009/3/layout/HorizontalOrganizationChart"/>
    <dgm:cxn modelId="{80A9ECF5-38EF-4C45-AE48-5A72D186749A}" type="presParOf" srcId="{73C85D2E-D9D5-47BE-A2E4-22CF11F648F6}" destId="{99AADF64-0B05-4D44-BA69-8558C196ACB3}" srcOrd="0" destOrd="0" presId="urn:microsoft.com/office/officeart/2009/3/layout/HorizontalOrganizationChart"/>
    <dgm:cxn modelId="{14CD121A-195C-4D28-BD60-ABD46F4F7876}" type="presParOf" srcId="{73C85D2E-D9D5-47BE-A2E4-22CF11F648F6}" destId="{053B2947-70DA-4B5C-B6DC-E7370FC3224D}" srcOrd="1" destOrd="0" presId="urn:microsoft.com/office/officeart/2009/3/layout/HorizontalOrganizationChart"/>
    <dgm:cxn modelId="{FD9CADA6-3385-4608-8F4C-D34EEAD0D86F}" type="presParOf" srcId="{053B2947-70DA-4B5C-B6DC-E7370FC3224D}" destId="{E2560DF8-F7C4-4894-9F36-650B392D2F9C}" srcOrd="0" destOrd="0" presId="urn:microsoft.com/office/officeart/2009/3/layout/HorizontalOrganizationChart"/>
    <dgm:cxn modelId="{4D68E352-7702-44AD-8D55-AE5D0C61E5B2}" type="presParOf" srcId="{E2560DF8-F7C4-4894-9F36-650B392D2F9C}" destId="{41EB4AA4-E173-4EBF-B359-4C4FE5B20826}" srcOrd="0" destOrd="0" presId="urn:microsoft.com/office/officeart/2009/3/layout/HorizontalOrganizationChart"/>
    <dgm:cxn modelId="{1D86B04C-0521-48BE-BDA9-B3D6B453CB34}" type="presParOf" srcId="{E2560DF8-F7C4-4894-9F36-650B392D2F9C}" destId="{C379F8AD-E1CA-42D4-9C42-98D49683D51B}" srcOrd="1" destOrd="0" presId="urn:microsoft.com/office/officeart/2009/3/layout/HorizontalOrganizationChart"/>
    <dgm:cxn modelId="{4EF7ED8E-F4E9-4344-997F-DA17BC430782}" type="presParOf" srcId="{053B2947-70DA-4B5C-B6DC-E7370FC3224D}" destId="{FA118BFE-F896-43FC-B630-AB2A1B235CC0}" srcOrd="1" destOrd="0" presId="urn:microsoft.com/office/officeart/2009/3/layout/HorizontalOrganizationChart"/>
    <dgm:cxn modelId="{7C91CC06-D58B-4178-96C4-F7D6185A33EF}" type="presParOf" srcId="{FA118BFE-F896-43FC-B630-AB2A1B235CC0}" destId="{B32E9B15-90A3-4EE9-B4A8-E0A1C75A3E72}" srcOrd="0" destOrd="0" presId="urn:microsoft.com/office/officeart/2009/3/layout/HorizontalOrganizationChart"/>
    <dgm:cxn modelId="{1BE93CC5-80B2-4C7A-82A8-DD012319E9AE}" type="presParOf" srcId="{FA118BFE-F896-43FC-B630-AB2A1B235CC0}" destId="{E62CF94F-AB38-495C-82B1-EE383766A3BF}" srcOrd="1" destOrd="0" presId="urn:microsoft.com/office/officeart/2009/3/layout/HorizontalOrganizationChart"/>
    <dgm:cxn modelId="{8AD339C3-E64A-4F7F-AB45-8D880B76976B}" type="presParOf" srcId="{E62CF94F-AB38-495C-82B1-EE383766A3BF}" destId="{9BE20D45-0F5E-4B14-AE9C-2C4AB2E50749}" srcOrd="0" destOrd="0" presId="urn:microsoft.com/office/officeart/2009/3/layout/HorizontalOrganizationChart"/>
    <dgm:cxn modelId="{27479A45-5485-4A8A-87B9-36EE82B1C9C5}" type="presParOf" srcId="{9BE20D45-0F5E-4B14-AE9C-2C4AB2E50749}" destId="{4946193E-9C77-449E-BF33-B39E58BC54BB}" srcOrd="0" destOrd="0" presId="urn:microsoft.com/office/officeart/2009/3/layout/HorizontalOrganizationChart"/>
    <dgm:cxn modelId="{9E594FDA-9021-4B5A-A21C-923725D74AEC}" type="presParOf" srcId="{9BE20D45-0F5E-4B14-AE9C-2C4AB2E50749}" destId="{59325172-C972-4757-AA4F-8A6E768C8FF1}" srcOrd="1" destOrd="0" presId="urn:microsoft.com/office/officeart/2009/3/layout/HorizontalOrganizationChart"/>
    <dgm:cxn modelId="{1DE2C15D-998F-40C2-933E-2195E597304F}" type="presParOf" srcId="{E62CF94F-AB38-495C-82B1-EE383766A3BF}" destId="{61B5B6EF-61F1-41DF-9A90-829A1E7FCEC1}" srcOrd="1" destOrd="0" presId="urn:microsoft.com/office/officeart/2009/3/layout/HorizontalOrganizationChart"/>
    <dgm:cxn modelId="{5C164738-5561-41AC-93CE-7E68912643E1}" type="presParOf" srcId="{61B5B6EF-61F1-41DF-9A90-829A1E7FCEC1}" destId="{EF0C3F8A-B9A3-438A-ACEC-96688F320D02}" srcOrd="0" destOrd="0" presId="urn:microsoft.com/office/officeart/2009/3/layout/HorizontalOrganizationChart"/>
    <dgm:cxn modelId="{5068F483-597D-4714-B3B6-14AF2D7B53AD}" type="presParOf" srcId="{61B5B6EF-61F1-41DF-9A90-829A1E7FCEC1}" destId="{C84D04D6-A057-4C21-8B41-9EB24B7B7B6F}" srcOrd="1" destOrd="0" presId="urn:microsoft.com/office/officeart/2009/3/layout/HorizontalOrganizationChart"/>
    <dgm:cxn modelId="{01AF6E55-0C2D-41E0-B752-F978A75CB7DE}" type="presParOf" srcId="{C84D04D6-A057-4C21-8B41-9EB24B7B7B6F}" destId="{AC8936C9-5E7A-487B-B1EF-A9334D129E9B}" srcOrd="0" destOrd="0" presId="urn:microsoft.com/office/officeart/2009/3/layout/HorizontalOrganizationChart"/>
    <dgm:cxn modelId="{0FF606D9-A293-4367-90F4-2AA3034A1B05}" type="presParOf" srcId="{AC8936C9-5E7A-487B-B1EF-A9334D129E9B}" destId="{7245539A-A611-41B0-AE9C-76835D9203E8}" srcOrd="0" destOrd="0" presId="urn:microsoft.com/office/officeart/2009/3/layout/HorizontalOrganizationChart"/>
    <dgm:cxn modelId="{E990FD6F-8DF5-40CC-8A2D-BFF706A7E073}" type="presParOf" srcId="{AC8936C9-5E7A-487B-B1EF-A9334D129E9B}" destId="{BF2815D9-A2DC-43C0-8278-A33229F253D8}" srcOrd="1" destOrd="0" presId="urn:microsoft.com/office/officeart/2009/3/layout/HorizontalOrganizationChart"/>
    <dgm:cxn modelId="{C0387EB2-345A-49FD-A744-85F22C947E16}" type="presParOf" srcId="{C84D04D6-A057-4C21-8B41-9EB24B7B7B6F}" destId="{48F49475-3781-448C-9298-34F5EBBBAA60}" srcOrd="1" destOrd="0" presId="urn:microsoft.com/office/officeart/2009/3/layout/HorizontalOrganizationChart"/>
    <dgm:cxn modelId="{8186F43C-23FE-4039-8CCC-08D3AB933E55}" type="presParOf" srcId="{C84D04D6-A057-4C21-8B41-9EB24B7B7B6F}" destId="{B79A77DB-C2D7-497A-9724-539F61B8D1AE}" srcOrd="2" destOrd="0" presId="urn:microsoft.com/office/officeart/2009/3/layout/HorizontalOrganizationChart"/>
    <dgm:cxn modelId="{DF8779F0-9E09-4150-9683-F18B6F474500}" type="presParOf" srcId="{E62CF94F-AB38-495C-82B1-EE383766A3BF}" destId="{88FF7A41-59F3-46B3-88D9-DBC186AA1323}" srcOrd="2" destOrd="0" presId="urn:microsoft.com/office/officeart/2009/3/layout/HorizontalOrganizationChart"/>
    <dgm:cxn modelId="{D54C639A-B3FE-4C8B-8D09-4FEDAE17AFCD}" type="presParOf" srcId="{053B2947-70DA-4B5C-B6DC-E7370FC3224D}" destId="{12D84545-362B-46C4-B1B9-244BADDE830B}" srcOrd="2" destOrd="0" presId="urn:microsoft.com/office/officeart/2009/3/layout/HorizontalOrganizationChart"/>
    <dgm:cxn modelId="{25755DF2-67A8-4BF1-8167-931F73A87DE4}" type="presParOf" srcId="{73C85D2E-D9D5-47BE-A2E4-22CF11F648F6}" destId="{4578D173-BB15-495C-B6F0-BB8B6DEC97EB}" srcOrd="2" destOrd="0" presId="urn:microsoft.com/office/officeart/2009/3/layout/HorizontalOrganizationChart"/>
    <dgm:cxn modelId="{C408F5EF-4B04-4FC2-9C8D-90397CBB789E}" type="presParOf" srcId="{73C85D2E-D9D5-47BE-A2E4-22CF11F648F6}" destId="{E7E596EF-AF6E-434B-A876-622494A85C9D}" srcOrd="3" destOrd="0" presId="urn:microsoft.com/office/officeart/2009/3/layout/HorizontalOrganizationChart"/>
    <dgm:cxn modelId="{527A2B64-1FB7-43C6-9D86-9C8BB7A5F228}" type="presParOf" srcId="{E7E596EF-AF6E-434B-A876-622494A85C9D}" destId="{3631AF91-B6A8-486C-82FD-1A2C9C80485E}" srcOrd="0" destOrd="0" presId="urn:microsoft.com/office/officeart/2009/3/layout/HorizontalOrganizationChart"/>
    <dgm:cxn modelId="{03A9729E-1FC4-40BF-A13D-40E04BA336F7}" type="presParOf" srcId="{3631AF91-B6A8-486C-82FD-1A2C9C80485E}" destId="{3F7B0EDE-9511-4351-ABAC-63265B1F258F}" srcOrd="0" destOrd="0" presId="urn:microsoft.com/office/officeart/2009/3/layout/HorizontalOrganizationChart"/>
    <dgm:cxn modelId="{B5FDF8D6-4A35-4B27-96BC-77E9449E6923}" type="presParOf" srcId="{3631AF91-B6A8-486C-82FD-1A2C9C80485E}" destId="{2D0D064A-8563-41B3-ADF6-DF0A1671516C}" srcOrd="1" destOrd="0" presId="urn:microsoft.com/office/officeart/2009/3/layout/HorizontalOrganizationChart"/>
    <dgm:cxn modelId="{B9DBBD3E-F911-48E4-99A9-89D56D23D927}" type="presParOf" srcId="{E7E596EF-AF6E-434B-A876-622494A85C9D}" destId="{4033DB2B-CFD4-468C-BD5F-AD2D6644180A}" srcOrd="1" destOrd="0" presId="urn:microsoft.com/office/officeart/2009/3/layout/HorizontalOrganizationChart"/>
    <dgm:cxn modelId="{34C78371-3BF9-44DC-A729-FC5E077CB0A9}" type="presParOf" srcId="{4033DB2B-CFD4-468C-BD5F-AD2D6644180A}" destId="{150EA9C2-2C10-49D6-BC80-7BC71FD73B97}" srcOrd="0" destOrd="0" presId="urn:microsoft.com/office/officeart/2009/3/layout/HorizontalOrganizationChart"/>
    <dgm:cxn modelId="{A1A9A237-2E1E-4CE0-B864-E684E53ADBEA}" type="presParOf" srcId="{4033DB2B-CFD4-468C-BD5F-AD2D6644180A}" destId="{9971FB79-A54B-406B-A2FA-0FFB5A3D6D61}" srcOrd="1" destOrd="0" presId="urn:microsoft.com/office/officeart/2009/3/layout/HorizontalOrganizationChart"/>
    <dgm:cxn modelId="{CEAC92BB-AA44-4F3A-BD5A-A17BC6AAC12E}" type="presParOf" srcId="{9971FB79-A54B-406B-A2FA-0FFB5A3D6D61}" destId="{D3AD28FB-F1C3-42D6-9055-C0B0E7423144}" srcOrd="0" destOrd="0" presId="urn:microsoft.com/office/officeart/2009/3/layout/HorizontalOrganizationChart"/>
    <dgm:cxn modelId="{99AA1933-09D0-4E8C-8954-4206DF4435C7}" type="presParOf" srcId="{D3AD28FB-F1C3-42D6-9055-C0B0E7423144}" destId="{B5405256-868E-47ED-A73A-EDB739F0549C}" srcOrd="0" destOrd="0" presId="urn:microsoft.com/office/officeart/2009/3/layout/HorizontalOrganizationChart"/>
    <dgm:cxn modelId="{63164464-2B44-47B3-8BE8-38E0EF9F5F7A}" type="presParOf" srcId="{D3AD28FB-F1C3-42D6-9055-C0B0E7423144}" destId="{22EE6E9E-71F4-4B28-9922-44FFC9C4536C}" srcOrd="1" destOrd="0" presId="urn:microsoft.com/office/officeart/2009/3/layout/HorizontalOrganizationChart"/>
    <dgm:cxn modelId="{5A06ED18-12C0-4425-A469-E7BE85DF2E08}" type="presParOf" srcId="{9971FB79-A54B-406B-A2FA-0FFB5A3D6D61}" destId="{77FFBCE5-AB10-45AB-AE34-3B50E0BB9231}" srcOrd="1" destOrd="0" presId="urn:microsoft.com/office/officeart/2009/3/layout/HorizontalOrganizationChart"/>
    <dgm:cxn modelId="{9576BEE4-07A1-4F09-9B3A-9C749FBC08DB}" type="presParOf" srcId="{77FFBCE5-AB10-45AB-AE34-3B50E0BB9231}" destId="{F185941F-E3E3-47BF-B975-11428EE2D117}" srcOrd="0" destOrd="0" presId="urn:microsoft.com/office/officeart/2009/3/layout/HorizontalOrganizationChart"/>
    <dgm:cxn modelId="{41C66590-1BAB-4180-842D-D7F3E701D13F}" type="presParOf" srcId="{77FFBCE5-AB10-45AB-AE34-3B50E0BB9231}" destId="{D76FF1DD-5ED7-4B1D-9E60-EFEE3094CC47}" srcOrd="1" destOrd="0" presId="urn:microsoft.com/office/officeart/2009/3/layout/HorizontalOrganizationChart"/>
    <dgm:cxn modelId="{44B39765-5AF1-41DC-A454-C2BC0C2F5E53}" type="presParOf" srcId="{D76FF1DD-5ED7-4B1D-9E60-EFEE3094CC47}" destId="{F269EA68-CDB2-4A0F-9883-25757FBB630F}" srcOrd="0" destOrd="0" presId="urn:microsoft.com/office/officeart/2009/3/layout/HorizontalOrganizationChart"/>
    <dgm:cxn modelId="{71A0A087-A283-4D8E-B2F7-CB04EE503F9D}" type="presParOf" srcId="{F269EA68-CDB2-4A0F-9883-25757FBB630F}" destId="{2D11DE42-ACED-4E16-9C75-1BD5357A53E9}" srcOrd="0" destOrd="0" presId="urn:microsoft.com/office/officeart/2009/3/layout/HorizontalOrganizationChart"/>
    <dgm:cxn modelId="{1939EDAE-CF84-4707-BB9C-178ABDF48A51}" type="presParOf" srcId="{F269EA68-CDB2-4A0F-9883-25757FBB630F}" destId="{72C13125-4591-4282-9CDE-2825CDD50F84}" srcOrd="1" destOrd="0" presId="urn:microsoft.com/office/officeart/2009/3/layout/HorizontalOrganizationChart"/>
    <dgm:cxn modelId="{58AD6D5E-B70D-49FD-9636-2B8E52FDC4C3}" type="presParOf" srcId="{D76FF1DD-5ED7-4B1D-9E60-EFEE3094CC47}" destId="{CDB78033-BADC-424C-8153-CD5C87B1EEB3}" srcOrd="1" destOrd="0" presId="urn:microsoft.com/office/officeart/2009/3/layout/HorizontalOrganizationChart"/>
    <dgm:cxn modelId="{521263BD-C401-4D69-9809-57F1F5FC05D1}" type="presParOf" srcId="{D76FF1DD-5ED7-4B1D-9E60-EFEE3094CC47}" destId="{39388844-F0A2-4D8E-8845-8661AB3315C1}" srcOrd="2" destOrd="0" presId="urn:microsoft.com/office/officeart/2009/3/layout/HorizontalOrganizationChart"/>
    <dgm:cxn modelId="{3D20A039-B207-4BE7-B4E1-B55186A014DC}" type="presParOf" srcId="{9971FB79-A54B-406B-A2FA-0FFB5A3D6D61}" destId="{79B2B0C8-1CCC-414A-9ACA-A661D3985AF1}" srcOrd="2" destOrd="0" presId="urn:microsoft.com/office/officeart/2009/3/layout/HorizontalOrganizationChart"/>
    <dgm:cxn modelId="{AD475E9D-2CF1-4160-A0DB-5D491B457721}" type="presParOf" srcId="{E7E596EF-AF6E-434B-A876-622494A85C9D}" destId="{DF8EC5F4-45F1-4221-83FD-76E8AC9E9FFE}" srcOrd="2" destOrd="0" presId="urn:microsoft.com/office/officeart/2009/3/layout/HorizontalOrganizationChart"/>
    <dgm:cxn modelId="{9E7C49AF-002E-4E68-8F30-A54D18B718DA}" type="presParOf" srcId="{EC56E3A1-2452-4729-8E29-A78D7C37B724}" destId="{0021AFDF-2288-479A-A507-008019564DB8}" srcOrd="2" destOrd="0" presId="urn:microsoft.com/office/officeart/2009/3/layout/HorizontalOrganizationChart"/>
    <dgm:cxn modelId="{E7BD0240-95AD-4D8A-8B1B-AF661C6433E3}" type="presParOf" srcId="{373E7716-24DC-49E3-8825-54FEEE5ED69A}" destId="{4631E4E0-978C-4A26-8776-722A304FE4E0}" srcOrd="2" destOrd="0" presId="urn:microsoft.com/office/officeart/2009/3/layout/HorizontalOrganizationChart"/>
    <dgm:cxn modelId="{51F7CD2F-5B97-42C4-8542-627CB4424169}" type="presParOf" srcId="{DEB3C424-47D2-4BF4-BEF3-2539794453CF}" destId="{4CCF6FFD-FC09-4F68-9FF3-885FFD9BF967}" srcOrd="6" destOrd="0" presId="urn:microsoft.com/office/officeart/2009/3/layout/HorizontalOrganizationChart"/>
    <dgm:cxn modelId="{D353E292-38BF-4325-B1A7-229F03E5F128}" type="presParOf" srcId="{DEB3C424-47D2-4BF4-BEF3-2539794453CF}" destId="{16432660-4AF9-4371-909A-68065776D5A3}" srcOrd="7" destOrd="0" presId="urn:microsoft.com/office/officeart/2009/3/layout/HorizontalOrganizationChart"/>
    <dgm:cxn modelId="{28E98377-3524-4397-90B0-6A7FCC8BA0BA}" type="presParOf" srcId="{16432660-4AF9-4371-909A-68065776D5A3}" destId="{8056F106-6EBE-4D75-AF4B-58EDF51F28C8}" srcOrd="0" destOrd="0" presId="urn:microsoft.com/office/officeart/2009/3/layout/HorizontalOrganizationChart"/>
    <dgm:cxn modelId="{0A474E2A-1C49-42E1-8313-116BB61587C0}" type="presParOf" srcId="{8056F106-6EBE-4D75-AF4B-58EDF51F28C8}" destId="{B4A9CE7F-6D2E-4D7F-A905-45B72A70160B}" srcOrd="0" destOrd="0" presId="urn:microsoft.com/office/officeart/2009/3/layout/HorizontalOrganizationChart"/>
    <dgm:cxn modelId="{F4A5ABAB-B485-432A-ABE9-4F477F14698B}" type="presParOf" srcId="{8056F106-6EBE-4D75-AF4B-58EDF51F28C8}" destId="{6356826D-6A3B-4C8F-BDF1-0E5898BB0AC4}" srcOrd="1" destOrd="0" presId="urn:microsoft.com/office/officeart/2009/3/layout/HorizontalOrganizationChart"/>
    <dgm:cxn modelId="{8B3A9956-BFE2-437B-A3D8-081D19130DC5}" type="presParOf" srcId="{16432660-4AF9-4371-909A-68065776D5A3}" destId="{91E822F6-8B04-4D11-BF42-813A2D2BC708}" srcOrd="1" destOrd="0" presId="urn:microsoft.com/office/officeart/2009/3/layout/HorizontalOrganizationChart"/>
    <dgm:cxn modelId="{1579DCF9-9C26-4A21-A352-85EC7E04D385}" type="presParOf" srcId="{91E822F6-8B04-4D11-BF42-813A2D2BC708}" destId="{4E7D8C9E-0304-4638-AFBD-E8756A2EF744}" srcOrd="0" destOrd="0" presId="urn:microsoft.com/office/officeart/2009/3/layout/HorizontalOrganizationChart"/>
    <dgm:cxn modelId="{4FE96282-06A9-4DFD-90B5-E80832E31B31}" type="presParOf" srcId="{91E822F6-8B04-4D11-BF42-813A2D2BC708}" destId="{BF45C3D2-4ABD-4B6E-A6C6-E2215E941AF0}" srcOrd="1" destOrd="0" presId="urn:microsoft.com/office/officeart/2009/3/layout/HorizontalOrganizationChart"/>
    <dgm:cxn modelId="{F8587828-C97C-4A5B-B142-F0601BA96D7A}" type="presParOf" srcId="{BF45C3D2-4ABD-4B6E-A6C6-E2215E941AF0}" destId="{4771F6CC-6586-4048-954B-0DA7ED867483}" srcOrd="0" destOrd="0" presId="urn:microsoft.com/office/officeart/2009/3/layout/HorizontalOrganizationChart"/>
    <dgm:cxn modelId="{CAA029FB-7B26-44CA-AF08-F7915A957D35}" type="presParOf" srcId="{4771F6CC-6586-4048-954B-0DA7ED867483}" destId="{433EA441-EF2B-489A-9A7F-989E6A1F7AC6}" srcOrd="0" destOrd="0" presId="urn:microsoft.com/office/officeart/2009/3/layout/HorizontalOrganizationChart"/>
    <dgm:cxn modelId="{D6F90765-4E1E-4A58-97FE-242ED3D4FE94}" type="presParOf" srcId="{4771F6CC-6586-4048-954B-0DA7ED867483}" destId="{8FBEDA7F-4F3E-4F26-90C7-6B19D7E08D37}" srcOrd="1" destOrd="0" presId="urn:microsoft.com/office/officeart/2009/3/layout/HorizontalOrganizationChart"/>
    <dgm:cxn modelId="{2FBD53A8-F305-46EF-AE9E-7AFD52EF430A}" type="presParOf" srcId="{BF45C3D2-4ABD-4B6E-A6C6-E2215E941AF0}" destId="{F28A393B-0AC8-48D1-B59F-64C0578F0868}" srcOrd="1" destOrd="0" presId="urn:microsoft.com/office/officeart/2009/3/layout/HorizontalOrganizationChart"/>
    <dgm:cxn modelId="{918CB1A7-DCCB-4944-AF9C-C2D7E10EEB26}" type="presParOf" srcId="{F28A393B-0AC8-48D1-B59F-64C0578F0868}" destId="{627187A7-E72D-4534-9C94-8AACCC763505}" srcOrd="0" destOrd="0" presId="urn:microsoft.com/office/officeart/2009/3/layout/HorizontalOrganizationChart"/>
    <dgm:cxn modelId="{0BD3FAFB-0ABF-414F-8800-F2C819873D0E}" type="presParOf" srcId="{F28A393B-0AC8-48D1-B59F-64C0578F0868}" destId="{EDED456E-D603-41D5-9746-A86D6AD99101}" srcOrd="1" destOrd="0" presId="urn:microsoft.com/office/officeart/2009/3/layout/HorizontalOrganizationChart"/>
    <dgm:cxn modelId="{43450BC4-FAA6-4CC8-A18D-B87195B679F9}" type="presParOf" srcId="{EDED456E-D603-41D5-9746-A86D6AD99101}" destId="{D459220D-DFAD-43A6-A89C-2FB1D9388507}" srcOrd="0" destOrd="0" presId="urn:microsoft.com/office/officeart/2009/3/layout/HorizontalOrganizationChart"/>
    <dgm:cxn modelId="{2E35CAFB-2CA2-42C3-A355-D9D9AB664E68}" type="presParOf" srcId="{D459220D-DFAD-43A6-A89C-2FB1D9388507}" destId="{4AECE239-A362-467F-AA48-08BCBEA53F7C}" srcOrd="0" destOrd="0" presId="urn:microsoft.com/office/officeart/2009/3/layout/HorizontalOrganizationChart"/>
    <dgm:cxn modelId="{FA35CEF9-87AC-4CAD-A340-937F88AF57C0}" type="presParOf" srcId="{D459220D-DFAD-43A6-A89C-2FB1D9388507}" destId="{284AB322-C928-4A7B-B11D-5A8C9502D23B}" srcOrd="1" destOrd="0" presId="urn:microsoft.com/office/officeart/2009/3/layout/HorizontalOrganizationChart"/>
    <dgm:cxn modelId="{EF91484D-C9BD-4445-8F92-49135CA221D0}" type="presParOf" srcId="{EDED456E-D603-41D5-9746-A86D6AD99101}" destId="{C2C63A41-1522-478D-BB00-7BBF4653CF47}" srcOrd="1" destOrd="0" presId="urn:microsoft.com/office/officeart/2009/3/layout/HorizontalOrganizationChart"/>
    <dgm:cxn modelId="{BB6EA44D-D6A0-42A9-966D-A67150110F32}" type="presParOf" srcId="{EDED456E-D603-41D5-9746-A86D6AD99101}" destId="{A024F635-4E2C-46F0-8535-82EA07A3E072}" srcOrd="2" destOrd="0" presId="urn:microsoft.com/office/officeart/2009/3/layout/HorizontalOrganizationChart"/>
    <dgm:cxn modelId="{94A86C58-8B69-4863-96E4-30CFCA9DE469}" type="presParOf" srcId="{F28A393B-0AC8-48D1-B59F-64C0578F0868}" destId="{83B4682C-E677-40E2-B9F3-92A037DEB082}" srcOrd="2" destOrd="0" presId="urn:microsoft.com/office/officeart/2009/3/layout/HorizontalOrganizationChart"/>
    <dgm:cxn modelId="{750C4C0D-6D61-486B-AB8A-15D1EDA20DC9}" type="presParOf" srcId="{F28A393B-0AC8-48D1-B59F-64C0578F0868}" destId="{1E284A69-529A-44CC-AC4B-552C60B3009A}" srcOrd="3" destOrd="0" presId="urn:microsoft.com/office/officeart/2009/3/layout/HorizontalOrganizationChart"/>
    <dgm:cxn modelId="{229AB0B5-8400-48B8-8B87-11284D9235CC}" type="presParOf" srcId="{1E284A69-529A-44CC-AC4B-552C60B3009A}" destId="{5166267A-EB98-45FB-8E86-DDF934D84F7A}" srcOrd="0" destOrd="0" presId="urn:microsoft.com/office/officeart/2009/3/layout/HorizontalOrganizationChart"/>
    <dgm:cxn modelId="{5F16D84D-8792-450C-ABE7-71A03E195ED3}" type="presParOf" srcId="{5166267A-EB98-45FB-8E86-DDF934D84F7A}" destId="{38CB9030-E231-4574-A00B-49490A6152C4}" srcOrd="0" destOrd="0" presId="urn:microsoft.com/office/officeart/2009/3/layout/HorizontalOrganizationChart"/>
    <dgm:cxn modelId="{78EC10DA-4A73-418D-8AFD-8BEE50D8D4CE}" type="presParOf" srcId="{5166267A-EB98-45FB-8E86-DDF934D84F7A}" destId="{994FCCC1-A576-48BF-BD24-B10C477CE73C}" srcOrd="1" destOrd="0" presId="urn:microsoft.com/office/officeart/2009/3/layout/HorizontalOrganizationChart"/>
    <dgm:cxn modelId="{A1C93FD3-892F-4E15-B9D9-15881FBB72D6}" type="presParOf" srcId="{1E284A69-529A-44CC-AC4B-552C60B3009A}" destId="{81223741-05C4-4480-B553-BFC87907AAF3}" srcOrd="1" destOrd="0" presId="urn:microsoft.com/office/officeart/2009/3/layout/HorizontalOrganizationChart"/>
    <dgm:cxn modelId="{13729A9B-D28C-4384-A285-F923BB28B9EA}" type="presParOf" srcId="{1E284A69-529A-44CC-AC4B-552C60B3009A}" destId="{79AC9C5C-2D5D-465C-9CD7-4DDC71C697E0}" srcOrd="2" destOrd="0" presId="urn:microsoft.com/office/officeart/2009/3/layout/HorizontalOrganizationChart"/>
    <dgm:cxn modelId="{DD44BEBE-43E4-4DF5-A5D0-EED09E2C5C92}" type="presParOf" srcId="{F28A393B-0AC8-48D1-B59F-64C0578F0868}" destId="{033AB98A-F11D-407A-8FA9-2AB4EF87F537}" srcOrd="4" destOrd="0" presId="urn:microsoft.com/office/officeart/2009/3/layout/HorizontalOrganizationChart"/>
    <dgm:cxn modelId="{72E2A2FE-7375-44C7-A1A2-83CB0B33A215}" type="presParOf" srcId="{F28A393B-0AC8-48D1-B59F-64C0578F0868}" destId="{3353C1F8-0203-41DF-9CBA-C9B822379F8D}" srcOrd="5" destOrd="0" presId="urn:microsoft.com/office/officeart/2009/3/layout/HorizontalOrganizationChart"/>
    <dgm:cxn modelId="{FFC458B2-1E74-4A9E-B120-404714CD7B34}" type="presParOf" srcId="{3353C1F8-0203-41DF-9CBA-C9B822379F8D}" destId="{FAC3CF4D-C2C1-4D3A-BDBE-3D11432B136F}" srcOrd="0" destOrd="0" presId="urn:microsoft.com/office/officeart/2009/3/layout/HorizontalOrganizationChart"/>
    <dgm:cxn modelId="{88449D25-AE2A-4AE5-B89D-EC32076DDD65}" type="presParOf" srcId="{FAC3CF4D-C2C1-4D3A-BDBE-3D11432B136F}" destId="{6C26CBA6-BEC3-4F5B-9540-FBB8CB7262AB}" srcOrd="0" destOrd="0" presId="urn:microsoft.com/office/officeart/2009/3/layout/HorizontalOrganizationChart"/>
    <dgm:cxn modelId="{01450B27-B205-4793-BAF9-C1D7BBDCD234}" type="presParOf" srcId="{FAC3CF4D-C2C1-4D3A-BDBE-3D11432B136F}" destId="{6819A583-BBE0-4B46-918E-F21BB55B22C5}" srcOrd="1" destOrd="0" presId="urn:microsoft.com/office/officeart/2009/3/layout/HorizontalOrganizationChart"/>
    <dgm:cxn modelId="{EB55396F-53DE-4BC9-8468-7F4709D5D892}" type="presParOf" srcId="{3353C1F8-0203-41DF-9CBA-C9B822379F8D}" destId="{612A7AEE-2E29-47CB-814D-030685EA0B7C}" srcOrd="1" destOrd="0" presId="urn:microsoft.com/office/officeart/2009/3/layout/HorizontalOrganizationChart"/>
    <dgm:cxn modelId="{1284E0A3-9ABF-422C-AB11-2FA46A6F66E4}" type="presParOf" srcId="{3353C1F8-0203-41DF-9CBA-C9B822379F8D}" destId="{E6096E11-7191-42CC-A295-0864CD470F52}" srcOrd="2" destOrd="0" presId="urn:microsoft.com/office/officeart/2009/3/layout/HorizontalOrganizationChart"/>
    <dgm:cxn modelId="{5A482F7C-CF36-4F0F-9E32-229FADF6D704}" type="presParOf" srcId="{BF45C3D2-4ABD-4B6E-A6C6-E2215E941AF0}" destId="{1C229163-CB9F-4A6B-99CD-7731BB718CB3}" srcOrd="2" destOrd="0" presId="urn:microsoft.com/office/officeart/2009/3/layout/HorizontalOrganizationChart"/>
    <dgm:cxn modelId="{72DCF486-CD39-40BE-9B1E-9C8E96941607}" type="presParOf" srcId="{16432660-4AF9-4371-909A-68065776D5A3}" destId="{40FD7D0B-67B4-4C58-AE92-8B5DFC6F4FB1}" srcOrd="2" destOrd="0" presId="urn:microsoft.com/office/officeart/2009/3/layout/HorizontalOrganizationChart"/>
    <dgm:cxn modelId="{C518322B-A1C5-405A-BEF6-AED3B7D957E2}" type="presParOf" srcId="{9E20D11B-C6E1-4495-9893-F16499213A3C}" destId="{64E0359D-6059-4988-809E-7B9C2CF7F6DE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&lt;source&gt;/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config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data/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3E2E754A-55A6-44F4-9711-230DAD375F3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src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13BD5AE9-FF21-4AE4-AEB6-577758E998BB}" type="parTrans" cxnId="{515FE59B-F69B-417F-BA2D-9C891EDF3F29}">
      <dgm:prSet/>
      <dgm:spPr/>
      <dgm:t>
        <a:bodyPr/>
        <a:lstStyle/>
        <a:p>
          <a:endParaRPr lang="en-US"/>
        </a:p>
      </dgm:t>
    </dgm:pt>
    <dgm:pt modelId="{FF77ECD9-50C0-49EC-8F4A-0A349C579F22}" type="sibTrans" cxnId="{515FE59B-F69B-417F-BA2D-9C891EDF3F29}">
      <dgm:prSet/>
      <dgm:spPr/>
      <dgm:t>
        <a:bodyPr/>
        <a:lstStyle/>
        <a:p>
          <a:endParaRPr lang="en-US"/>
        </a:p>
      </dgm:t>
    </dgm:pt>
    <dgm:pt modelId="{6A5DA96B-4B18-400E-8B63-54EC315266C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4398DDA2-6AB4-4BCA-B126-D1C4502A59B2}" type="parTrans" cxnId="{F18C889F-565F-4D83-85DD-516C265A3C1B}">
      <dgm:prSet/>
      <dgm:spPr/>
      <dgm:t>
        <a:bodyPr/>
        <a:lstStyle/>
        <a:p>
          <a:endParaRPr lang="en-US"/>
        </a:p>
      </dgm:t>
    </dgm:pt>
    <dgm:pt modelId="{06EFBE21-FCC3-4792-BBEC-70EB40A495E5}" type="sibTrans" cxnId="{F18C889F-565F-4D83-85DD-516C265A3C1B}">
      <dgm:prSet/>
      <dgm:spPr/>
      <dgm:t>
        <a:bodyPr/>
        <a:lstStyle/>
        <a:p>
          <a:endParaRPr lang="en-US"/>
        </a:p>
      </dgm:t>
    </dgm:pt>
    <dgm:pt modelId="{982543D3-9F6B-4F4E-94D4-A42FE41A15E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test/</a:t>
          </a:r>
          <a:endParaRPr lang="en-US" dirty="0">
            <a:solidFill>
              <a:schemeClr val="tx1"/>
            </a:solidFill>
          </a:endParaRPr>
        </a:p>
      </dgm:t>
    </dgm:pt>
    <dgm:pt modelId="{F42F3F98-D4AF-406B-A772-E6C8B7A5DBB9}" type="parTrans" cxnId="{5DDF3313-1CCA-4D8E-B74F-623C70E39B4F}">
      <dgm:prSet/>
      <dgm:spPr/>
      <dgm:t>
        <a:bodyPr/>
        <a:lstStyle/>
        <a:p>
          <a:endParaRPr lang="en-US"/>
        </a:p>
      </dgm:t>
    </dgm:pt>
    <dgm:pt modelId="{FCCD94E0-CC0F-4170-80B8-BED4C273AD8C}" type="sibTrans" cxnId="{5DDF3313-1CCA-4D8E-B74F-623C70E39B4F}">
      <dgm:prSet/>
      <dgm:spPr/>
      <dgm:t>
        <a:bodyPr/>
        <a:lstStyle/>
        <a:p>
          <a:endParaRPr lang="en-US"/>
        </a:p>
      </dgm:t>
    </dgm:pt>
    <dgm:pt modelId="{2E6A56EA-A650-4AB9-B643-D7F2ABD03EE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40951BC8-E543-43A5-8149-C8EEC67D2EF0}" type="parTrans" cxnId="{12C45D09-062F-44B8-944F-5E45946377DA}">
      <dgm:prSet/>
      <dgm:spPr/>
      <dgm:t>
        <a:bodyPr/>
        <a:lstStyle/>
        <a:p>
          <a:endParaRPr lang="en-US"/>
        </a:p>
      </dgm:t>
    </dgm:pt>
    <dgm:pt modelId="{11DB5FCB-7AE7-4D96-AAF6-1815E76BE85B}" type="sibTrans" cxnId="{12C45D09-062F-44B8-944F-5E45946377DA}">
      <dgm:prSet/>
      <dgm:spPr/>
      <dgm:t>
        <a:bodyPr/>
        <a:lstStyle/>
        <a:p>
          <a:endParaRPr lang="en-US"/>
        </a:p>
      </dgm:t>
    </dgm:pt>
    <dgm:pt modelId="{925E10C1-E58C-4027-9545-23FCECD6BFF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sbia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91B13ACB-94FD-4F86-945E-A8576D2D8C23}" type="parTrans" cxnId="{37CD72B1-9222-42F8-95FF-BF0B3839EAF9}">
      <dgm:prSet/>
      <dgm:spPr/>
      <dgm:t>
        <a:bodyPr/>
        <a:lstStyle/>
        <a:p>
          <a:endParaRPr lang="en-US"/>
        </a:p>
      </dgm:t>
    </dgm:pt>
    <dgm:pt modelId="{BCC2B4CC-E63D-4F95-BC61-4A2371901239}" type="sibTrans" cxnId="{37CD72B1-9222-42F8-95FF-BF0B3839EAF9}">
      <dgm:prSet/>
      <dgm:spPr/>
      <dgm:t>
        <a:bodyPr/>
        <a:lstStyle/>
        <a:p>
          <a:endParaRPr lang="en-US"/>
        </a:p>
      </dgm:t>
    </dgm:pt>
    <dgm:pt modelId="{64B1D578-298B-4EDE-BE04-D1FCC3099A4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C0582FA1-9712-4F19-981F-815F00D1AC39}" type="parTrans" cxnId="{9758E75F-B6CF-49B0-9114-FF7177A50F6D}">
      <dgm:prSet/>
      <dgm:spPr/>
      <dgm:t>
        <a:bodyPr/>
        <a:lstStyle/>
        <a:p>
          <a:endParaRPr lang="en-US"/>
        </a:p>
      </dgm:t>
    </dgm:pt>
    <dgm:pt modelId="{DEB7122C-40A9-4C84-A4B5-1459F5C00735}" type="sibTrans" cxnId="{9758E75F-B6CF-49B0-9114-FF7177A50F6D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 val="init"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300000" custLinFactNeighborX="-112" custLinFactNeighborY="-312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7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7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7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7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2" presStyleCnt="7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2" presStyleCnt="7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75587173-484A-4B50-A77A-13252506641E}" type="pres">
      <dgm:prSet presAssocID="{4398DDA2-6AB4-4BCA-B126-D1C4502A59B2}" presName="Name64" presStyleLbl="parChTrans1D2" presStyleIdx="3" presStyleCnt="7"/>
      <dgm:spPr/>
      <dgm:t>
        <a:bodyPr/>
        <a:lstStyle/>
        <a:p>
          <a:endParaRPr lang="en-US"/>
        </a:p>
      </dgm:t>
    </dgm:pt>
    <dgm:pt modelId="{9EE17E3D-603A-47A2-B877-FCA66294C002}" type="pres">
      <dgm:prSet presAssocID="{6A5DA96B-4B18-400E-8B63-54EC315266CC}" presName="hierRoot2" presStyleCnt="0">
        <dgm:presLayoutVars>
          <dgm:hierBranch val="init"/>
        </dgm:presLayoutVars>
      </dgm:prSet>
      <dgm:spPr/>
    </dgm:pt>
    <dgm:pt modelId="{5F29399B-2F17-4FF0-AF47-C089BC7787CA}" type="pres">
      <dgm:prSet presAssocID="{6A5DA96B-4B18-400E-8B63-54EC315266CC}" presName="rootComposite" presStyleCnt="0"/>
      <dgm:spPr/>
    </dgm:pt>
    <dgm:pt modelId="{58A90ED8-70A0-484E-BFB9-FD726A50848B}" type="pres">
      <dgm:prSet presAssocID="{6A5DA96B-4B18-400E-8B63-54EC315266C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3DC73-DE0A-4DFB-B672-CD61FFD5BFC4}" type="pres">
      <dgm:prSet presAssocID="{6A5DA96B-4B18-400E-8B63-54EC315266CC}" presName="rootConnector" presStyleLbl="node2" presStyleIdx="3" presStyleCnt="7"/>
      <dgm:spPr/>
      <dgm:t>
        <a:bodyPr/>
        <a:lstStyle/>
        <a:p>
          <a:endParaRPr lang="en-US"/>
        </a:p>
      </dgm:t>
    </dgm:pt>
    <dgm:pt modelId="{D8A9F8F4-3F77-4762-BB41-29291EFE36D1}" type="pres">
      <dgm:prSet presAssocID="{6A5DA96B-4B18-400E-8B63-54EC315266CC}" presName="hierChild4" presStyleCnt="0"/>
      <dgm:spPr/>
    </dgm:pt>
    <dgm:pt modelId="{28940D1A-60A9-4A7F-921F-ED860D3A49D0}" type="pres">
      <dgm:prSet presAssocID="{6A5DA96B-4B18-400E-8B63-54EC315266CC}" presName="hierChild5" presStyleCnt="0"/>
      <dgm:spPr/>
    </dgm:pt>
    <dgm:pt modelId="{B0DAD65E-93A6-4604-90C3-57FF07FA7E47}" type="pres">
      <dgm:prSet presAssocID="{40951BC8-E543-43A5-8149-C8EEC67D2EF0}" presName="Name64" presStyleLbl="parChTrans1D2" presStyleIdx="4" presStyleCnt="7"/>
      <dgm:spPr/>
      <dgm:t>
        <a:bodyPr/>
        <a:lstStyle/>
        <a:p>
          <a:endParaRPr lang="en-US"/>
        </a:p>
      </dgm:t>
    </dgm:pt>
    <dgm:pt modelId="{3EFBA13E-900A-41C7-9FA8-F00082B486A1}" type="pres">
      <dgm:prSet presAssocID="{2E6A56EA-A650-4AB9-B643-D7F2ABD03EEF}" presName="hierRoot2" presStyleCnt="0">
        <dgm:presLayoutVars>
          <dgm:hierBranch val="init"/>
        </dgm:presLayoutVars>
      </dgm:prSet>
      <dgm:spPr/>
    </dgm:pt>
    <dgm:pt modelId="{51499122-578C-4B3E-8B92-78EF5594BEC1}" type="pres">
      <dgm:prSet presAssocID="{2E6A56EA-A650-4AB9-B643-D7F2ABD03EEF}" presName="rootComposite" presStyleCnt="0"/>
      <dgm:spPr/>
    </dgm:pt>
    <dgm:pt modelId="{FB3C9546-B6E8-48B3-A75F-2F9970ABFB95}" type="pres">
      <dgm:prSet presAssocID="{2E6A56EA-A650-4AB9-B643-D7F2ABD03EE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4C0C8-AF7F-49FB-9970-60D8A74D7DEB}" type="pres">
      <dgm:prSet presAssocID="{2E6A56EA-A650-4AB9-B643-D7F2ABD03EEF}" presName="rootConnector" presStyleLbl="node2" presStyleIdx="4" presStyleCnt="7"/>
      <dgm:spPr/>
      <dgm:t>
        <a:bodyPr/>
        <a:lstStyle/>
        <a:p>
          <a:endParaRPr lang="en-US"/>
        </a:p>
      </dgm:t>
    </dgm:pt>
    <dgm:pt modelId="{1A944DA7-2720-44BA-832B-39FB11115EE2}" type="pres">
      <dgm:prSet presAssocID="{2E6A56EA-A650-4AB9-B643-D7F2ABD03EEF}" presName="hierChild4" presStyleCnt="0"/>
      <dgm:spPr/>
    </dgm:pt>
    <dgm:pt modelId="{93FEC1ED-3428-4682-8230-CDC37EE65E25}" type="pres">
      <dgm:prSet presAssocID="{91B13ACB-94FD-4F86-945E-A8576D2D8C23}" presName="Name64" presStyleLbl="parChTrans1D3" presStyleIdx="0" presStyleCnt="1"/>
      <dgm:spPr/>
      <dgm:t>
        <a:bodyPr/>
        <a:lstStyle/>
        <a:p>
          <a:endParaRPr lang="en-US"/>
        </a:p>
      </dgm:t>
    </dgm:pt>
    <dgm:pt modelId="{8196DC2A-BBF9-4942-B04E-1AB003AF6BB2}" type="pres">
      <dgm:prSet presAssocID="{925E10C1-E58C-4027-9545-23FCECD6BFF3}" presName="hierRoot2" presStyleCnt="0">
        <dgm:presLayoutVars>
          <dgm:hierBranch val="init"/>
        </dgm:presLayoutVars>
      </dgm:prSet>
      <dgm:spPr/>
    </dgm:pt>
    <dgm:pt modelId="{066EFDA2-7B24-4880-A231-09BE39EEC61A}" type="pres">
      <dgm:prSet presAssocID="{925E10C1-E58C-4027-9545-23FCECD6BFF3}" presName="rootComposite" presStyleCnt="0"/>
      <dgm:spPr/>
    </dgm:pt>
    <dgm:pt modelId="{62F99D06-92CB-499E-869D-33E971E47E2A}" type="pres">
      <dgm:prSet presAssocID="{925E10C1-E58C-4027-9545-23FCECD6BFF3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E184F-24EA-459E-8328-7502187BD396}" type="pres">
      <dgm:prSet presAssocID="{925E10C1-E58C-4027-9545-23FCECD6BFF3}" presName="rootConnector" presStyleLbl="node3" presStyleIdx="0" presStyleCnt="1"/>
      <dgm:spPr/>
      <dgm:t>
        <a:bodyPr/>
        <a:lstStyle/>
        <a:p>
          <a:endParaRPr lang="en-US"/>
        </a:p>
      </dgm:t>
    </dgm:pt>
    <dgm:pt modelId="{A80A4A29-7E03-4966-9E26-45D288938552}" type="pres">
      <dgm:prSet presAssocID="{925E10C1-E58C-4027-9545-23FCECD6BFF3}" presName="hierChild4" presStyleCnt="0"/>
      <dgm:spPr/>
    </dgm:pt>
    <dgm:pt modelId="{F956DB08-9F2B-492A-9BF6-9DFA5F78BBFA}" type="pres">
      <dgm:prSet presAssocID="{C0582FA1-9712-4F19-981F-815F00D1AC39}" presName="Name64" presStyleLbl="parChTrans1D4" presStyleIdx="0" presStyleCnt="1"/>
      <dgm:spPr/>
      <dgm:t>
        <a:bodyPr/>
        <a:lstStyle/>
        <a:p>
          <a:endParaRPr lang="en-US"/>
        </a:p>
      </dgm:t>
    </dgm:pt>
    <dgm:pt modelId="{A3C3EA31-00B8-4F88-A1A7-ADD6974B3540}" type="pres">
      <dgm:prSet presAssocID="{64B1D578-298B-4EDE-BE04-D1FCC3099A44}" presName="hierRoot2" presStyleCnt="0">
        <dgm:presLayoutVars>
          <dgm:hierBranch val="init"/>
        </dgm:presLayoutVars>
      </dgm:prSet>
      <dgm:spPr/>
    </dgm:pt>
    <dgm:pt modelId="{CEFFB57E-BA0E-403F-B72B-79ADD616D6D8}" type="pres">
      <dgm:prSet presAssocID="{64B1D578-298B-4EDE-BE04-D1FCC3099A44}" presName="rootComposite" presStyleCnt="0"/>
      <dgm:spPr/>
    </dgm:pt>
    <dgm:pt modelId="{67B417BC-B1F1-41A2-B44C-B374004B058B}" type="pres">
      <dgm:prSet presAssocID="{64B1D578-298B-4EDE-BE04-D1FCC3099A4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BEC739-3E72-4535-83DC-3CD3C94A1AEB}" type="pres">
      <dgm:prSet presAssocID="{64B1D578-298B-4EDE-BE04-D1FCC3099A44}" presName="rootConnector" presStyleLbl="node4" presStyleIdx="0" presStyleCnt="1"/>
      <dgm:spPr/>
      <dgm:t>
        <a:bodyPr/>
        <a:lstStyle/>
        <a:p>
          <a:endParaRPr lang="en-US"/>
        </a:p>
      </dgm:t>
    </dgm:pt>
    <dgm:pt modelId="{5199DEF1-8EEA-4732-A0F3-7DF37896A4C1}" type="pres">
      <dgm:prSet presAssocID="{64B1D578-298B-4EDE-BE04-D1FCC3099A44}" presName="hierChild4" presStyleCnt="0"/>
      <dgm:spPr/>
    </dgm:pt>
    <dgm:pt modelId="{9F469A50-54D6-4D71-9A12-97C53B208B3D}" type="pres">
      <dgm:prSet presAssocID="{64B1D578-298B-4EDE-BE04-D1FCC3099A44}" presName="hierChild5" presStyleCnt="0"/>
      <dgm:spPr/>
    </dgm:pt>
    <dgm:pt modelId="{C5F7E341-CF6A-48DE-B5F9-EE240B9C90F2}" type="pres">
      <dgm:prSet presAssocID="{925E10C1-E58C-4027-9545-23FCECD6BFF3}" presName="hierChild5" presStyleCnt="0"/>
      <dgm:spPr/>
    </dgm:pt>
    <dgm:pt modelId="{649EEDB3-67B1-4F8E-A04B-FE789C89D1BA}" type="pres">
      <dgm:prSet presAssocID="{2E6A56EA-A650-4AB9-B643-D7F2ABD03EEF}" presName="hierChild5" presStyleCnt="0"/>
      <dgm:spPr/>
    </dgm:pt>
    <dgm:pt modelId="{75A17FAE-76A0-494D-BC48-F4CB56997657}" type="pres">
      <dgm:prSet presAssocID="{13BD5AE9-FF21-4AE4-AEB6-577758E998BB}" presName="Name64" presStyleLbl="parChTrans1D2" presStyleIdx="5" presStyleCnt="7"/>
      <dgm:spPr/>
      <dgm:t>
        <a:bodyPr/>
        <a:lstStyle/>
        <a:p>
          <a:endParaRPr lang="en-US"/>
        </a:p>
      </dgm:t>
    </dgm:pt>
    <dgm:pt modelId="{14445850-E599-4ADF-9C64-44E5A0653622}" type="pres">
      <dgm:prSet presAssocID="{3E2E754A-55A6-44F4-9711-230DAD375F3A}" presName="hierRoot2" presStyleCnt="0">
        <dgm:presLayoutVars>
          <dgm:hierBranch val="init"/>
        </dgm:presLayoutVars>
      </dgm:prSet>
      <dgm:spPr/>
    </dgm:pt>
    <dgm:pt modelId="{ED31BF2B-CCB3-480C-B8D7-6E676B3682FB}" type="pres">
      <dgm:prSet presAssocID="{3E2E754A-55A6-44F4-9711-230DAD375F3A}" presName="rootComposite" presStyleCnt="0"/>
      <dgm:spPr/>
    </dgm:pt>
    <dgm:pt modelId="{82E6515A-8615-4EB5-B242-9C7562D85F43}" type="pres">
      <dgm:prSet presAssocID="{3E2E754A-55A6-44F4-9711-230DAD375F3A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38B60-12AD-421F-B33A-3514EB5A195C}" type="pres">
      <dgm:prSet presAssocID="{3E2E754A-55A6-44F4-9711-230DAD375F3A}" presName="rootConnector" presStyleLbl="node2" presStyleIdx="5" presStyleCnt="7"/>
      <dgm:spPr/>
      <dgm:t>
        <a:bodyPr/>
        <a:lstStyle/>
        <a:p>
          <a:endParaRPr lang="en-US"/>
        </a:p>
      </dgm:t>
    </dgm:pt>
    <dgm:pt modelId="{E9AADEE1-6EC3-4F3B-B7E7-17B0FDDCFDEE}" type="pres">
      <dgm:prSet presAssocID="{3E2E754A-55A6-44F4-9711-230DAD375F3A}" presName="hierChild4" presStyleCnt="0"/>
      <dgm:spPr/>
    </dgm:pt>
    <dgm:pt modelId="{6DA4E468-1FC1-4F05-BB2E-B1DF5F6DF9BA}" type="pres">
      <dgm:prSet presAssocID="{3E2E754A-55A6-44F4-9711-230DAD375F3A}" presName="hierChild5" presStyleCnt="0"/>
      <dgm:spPr/>
    </dgm:pt>
    <dgm:pt modelId="{C49AF6B5-2080-4BFE-B0A1-908C9980ABBA}" type="pres">
      <dgm:prSet presAssocID="{F42F3F98-D4AF-406B-A772-E6C8B7A5DBB9}" presName="Name64" presStyleLbl="parChTrans1D2" presStyleIdx="6" presStyleCnt="7"/>
      <dgm:spPr/>
      <dgm:t>
        <a:bodyPr/>
        <a:lstStyle/>
        <a:p>
          <a:endParaRPr lang="en-US"/>
        </a:p>
      </dgm:t>
    </dgm:pt>
    <dgm:pt modelId="{FCB1C231-1F37-4771-9AE1-7C9A51A3CABE}" type="pres">
      <dgm:prSet presAssocID="{982543D3-9F6B-4F4E-94D4-A42FE41A15ED}" presName="hierRoot2" presStyleCnt="0">
        <dgm:presLayoutVars>
          <dgm:hierBranch val="init"/>
        </dgm:presLayoutVars>
      </dgm:prSet>
      <dgm:spPr/>
    </dgm:pt>
    <dgm:pt modelId="{C5F56552-76AA-4F84-A840-D758F79E0DC1}" type="pres">
      <dgm:prSet presAssocID="{982543D3-9F6B-4F4E-94D4-A42FE41A15ED}" presName="rootComposite" presStyleCnt="0"/>
      <dgm:spPr/>
    </dgm:pt>
    <dgm:pt modelId="{1D535568-866E-422E-AC68-79FA04BD0F1C}" type="pres">
      <dgm:prSet presAssocID="{982543D3-9F6B-4F4E-94D4-A42FE41A15ED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29CA4-146B-44E8-A23E-FF990BE3DAC4}" type="pres">
      <dgm:prSet presAssocID="{982543D3-9F6B-4F4E-94D4-A42FE41A15ED}" presName="rootConnector" presStyleLbl="node2" presStyleIdx="6" presStyleCnt="7"/>
      <dgm:spPr/>
      <dgm:t>
        <a:bodyPr/>
        <a:lstStyle/>
        <a:p>
          <a:endParaRPr lang="en-US"/>
        </a:p>
      </dgm:t>
    </dgm:pt>
    <dgm:pt modelId="{2EA54982-D4AC-48CC-B62B-E1243EAE3B0E}" type="pres">
      <dgm:prSet presAssocID="{982543D3-9F6B-4F4E-94D4-A42FE41A15ED}" presName="hierChild4" presStyleCnt="0"/>
      <dgm:spPr/>
    </dgm:pt>
    <dgm:pt modelId="{D9546A90-00D3-40D4-A9AB-F2B2497977BD}" type="pres">
      <dgm:prSet presAssocID="{982543D3-9F6B-4F4E-94D4-A42FE41A15ED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1D002C0D-1400-4BAE-AD37-8082C41E43FC}" type="presOf" srcId="{925E10C1-E58C-4027-9545-23FCECD6BFF3}" destId="{25CE184F-24EA-459E-8328-7502187BD396}" srcOrd="1" destOrd="0" presId="urn:microsoft.com/office/officeart/2009/3/layout/HorizontalOrganizationChart"/>
    <dgm:cxn modelId="{9E7D1212-4F22-4DFF-853E-C3E4C70EC377}" type="presOf" srcId="{64B1D578-298B-4EDE-BE04-D1FCC3099A44}" destId="{67B417BC-B1F1-41A2-B44C-B374004B058B}" srcOrd="0" destOrd="0" presId="urn:microsoft.com/office/officeart/2009/3/layout/HorizontalOrganizationChart"/>
    <dgm:cxn modelId="{8FD0DC44-50D2-4F92-A1B9-88986108A7C9}" type="presOf" srcId="{64B1D578-298B-4EDE-BE04-D1FCC3099A44}" destId="{F2BEC739-3E72-4535-83DC-3CD3C94A1AEB}" srcOrd="1" destOrd="0" presId="urn:microsoft.com/office/officeart/2009/3/layout/HorizontalOrganizationChart"/>
    <dgm:cxn modelId="{4C4ECF3C-312D-40C3-86C4-67B7AD831768}" type="presOf" srcId="{40951BC8-E543-43A5-8149-C8EEC67D2EF0}" destId="{B0DAD65E-93A6-4604-90C3-57FF07FA7E47}" srcOrd="0" destOrd="0" presId="urn:microsoft.com/office/officeart/2009/3/layout/HorizontalOrganizationChart"/>
    <dgm:cxn modelId="{F4ED5420-79CD-4519-B061-58FEC9559E1B}" type="presOf" srcId="{91B13ACB-94FD-4F86-945E-A8576D2D8C23}" destId="{93FEC1ED-3428-4682-8230-CDC37EE65E25}" srcOrd="0" destOrd="0" presId="urn:microsoft.com/office/officeart/2009/3/layout/HorizontalOrganizationChart"/>
    <dgm:cxn modelId="{26DAC11A-D742-46E7-9053-9B59F2CA23F6}" type="presOf" srcId="{5FA6027F-91F7-4882-B619-F92E9CB6CAF9}" destId="{173E380D-B1B9-4D4B-BC37-BDDEAFC41C92}" srcOrd="0" destOrd="0" presId="urn:microsoft.com/office/officeart/2009/3/layout/HorizontalOrganizationChart"/>
    <dgm:cxn modelId="{A208E4B4-7D18-4F5F-848E-F2031F726C9E}" type="presOf" srcId="{3E2E754A-55A6-44F4-9711-230DAD375F3A}" destId="{82E6515A-8615-4EB5-B242-9C7562D85F43}" srcOrd="0" destOrd="0" presId="urn:microsoft.com/office/officeart/2009/3/layout/HorizontalOrganizationChart"/>
    <dgm:cxn modelId="{55862BBD-674F-45FE-994E-FC2DD4977714}" type="presOf" srcId="{95859C3C-B0DC-46A1-996F-F57178B3A786}" destId="{5B25CD27-69F3-4164-92EA-1219AFDD40E7}" srcOrd="0" destOrd="0" presId="urn:microsoft.com/office/officeart/2009/3/layout/HorizontalOrganizationChart"/>
    <dgm:cxn modelId="{E3B9CAE9-894E-4737-8275-F2CAEF97F30F}" type="presOf" srcId="{3E2E754A-55A6-44F4-9711-230DAD375F3A}" destId="{6C438B60-12AD-421F-B33A-3514EB5A195C}" srcOrd="1" destOrd="0" presId="urn:microsoft.com/office/officeart/2009/3/layout/HorizontalOrganizationChart"/>
    <dgm:cxn modelId="{515FE59B-F69B-417F-BA2D-9C891EDF3F29}" srcId="{12115A9B-0A6C-45EB-ABDB-F4AB40B94D92}" destId="{3E2E754A-55A6-44F4-9711-230DAD375F3A}" srcOrd="5" destOrd="0" parTransId="{13BD5AE9-FF21-4AE4-AEB6-577758E998BB}" sibTransId="{FF77ECD9-50C0-49EC-8F4A-0A349C579F22}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9F7F42E7-C221-4E6C-8B1E-A5998B5F0F4F}" type="presOf" srcId="{3BA6F192-F2B0-4747-8E3F-5C28961EE84B}" destId="{6356826D-6A3B-4C8F-BDF1-0E5898BB0AC4}" srcOrd="1" destOrd="0" presId="urn:microsoft.com/office/officeart/2009/3/layout/HorizontalOrganizationChart"/>
    <dgm:cxn modelId="{1B2D4FB3-57C0-49D6-9FCA-8C0A971E5DF0}" type="presOf" srcId="{12115A9B-0A6C-45EB-ABDB-F4AB40B94D92}" destId="{09CD69FE-B614-457F-8B4C-C7B4F44A3E13}" srcOrd="0" destOrd="0" presId="urn:microsoft.com/office/officeart/2009/3/layout/HorizontalOrganizationChart"/>
    <dgm:cxn modelId="{2010A90D-A86C-413C-98D0-EF2EFAC4694B}" type="presOf" srcId="{3399A878-0C71-4278-AB12-7225A1849D90}" destId="{632DB427-1C3F-4901-99EC-5D709D9701E8}" srcOrd="0" destOrd="0" presId="urn:microsoft.com/office/officeart/2009/3/layout/HorizontalOrganizationChart"/>
    <dgm:cxn modelId="{688A6430-804E-4C25-9AC2-20B7E2C288E8}" type="presOf" srcId="{982543D3-9F6B-4F4E-94D4-A42FE41A15ED}" destId="{3EF29CA4-146B-44E8-A23E-FF990BE3DAC4}" srcOrd="1" destOrd="0" presId="urn:microsoft.com/office/officeart/2009/3/layout/HorizontalOrganizationChart"/>
    <dgm:cxn modelId="{12C45D09-062F-44B8-944F-5E45946377DA}" srcId="{12115A9B-0A6C-45EB-ABDB-F4AB40B94D92}" destId="{2E6A56EA-A650-4AB9-B643-D7F2ABD03EEF}" srcOrd="4" destOrd="0" parTransId="{40951BC8-E543-43A5-8149-C8EEC67D2EF0}" sibTransId="{11DB5FCB-7AE7-4D96-AAF6-1815E76BE85B}"/>
    <dgm:cxn modelId="{F1DA6CBC-FB8A-48BF-AB88-19E846D033D2}" type="presOf" srcId="{3BA6F192-F2B0-4747-8E3F-5C28961EE84B}" destId="{B4A9CE7F-6D2E-4D7F-A905-45B72A70160B}" srcOrd="0" destOrd="0" presId="urn:microsoft.com/office/officeart/2009/3/layout/HorizontalOrganizationChart"/>
    <dgm:cxn modelId="{9758E75F-B6CF-49B0-9114-FF7177A50F6D}" srcId="{925E10C1-E58C-4027-9545-23FCECD6BFF3}" destId="{64B1D578-298B-4EDE-BE04-D1FCC3099A44}" srcOrd="0" destOrd="0" parTransId="{C0582FA1-9712-4F19-981F-815F00D1AC39}" sibTransId="{DEB7122C-40A9-4C84-A4B5-1459F5C00735}"/>
    <dgm:cxn modelId="{657242EE-8762-47E3-BE65-C3AC82307B73}" type="presOf" srcId="{4398DDA2-6AB4-4BCA-B126-D1C4502A59B2}" destId="{75587173-484A-4B50-A77A-13252506641E}" srcOrd="0" destOrd="0" presId="urn:microsoft.com/office/officeart/2009/3/layout/HorizontalOrganizationChart"/>
    <dgm:cxn modelId="{CF1D830D-2D08-4FBF-ACC3-5B54A4FE171A}" type="presOf" srcId="{12115A9B-0A6C-45EB-ABDB-F4AB40B94D92}" destId="{1197AC9C-12BC-4408-BEB6-552644B1A238}" srcOrd="1" destOrd="0" presId="urn:microsoft.com/office/officeart/2009/3/layout/HorizontalOrganizationChart"/>
    <dgm:cxn modelId="{5B8D4F0D-AF3B-4855-B4A2-02661FAC2BD7}" type="presOf" srcId="{C7D5908E-11F1-4308-B758-CF1C1033D264}" destId="{BEB915EC-23E5-4361-80E1-3586A5EAD371}" srcOrd="1" destOrd="0" presId="urn:microsoft.com/office/officeart/2009/3/layout/HorizontalOrganizationChart"/>
    <dgm:cxn modelId="{7B48932C-AEE5-45F7-A22B-D964B9B2E5CF}" type="presOf" srcId="{925E10C1-E58C-4027-9545-23FCECD6BFF3}" destId="{62F99D06-92CB-499E-869D-33E971E47E2A}" srcOrd="0" destOrd="0" presId="urn:microsoft.com/office/officeart/2009/3/layout/HorizontalOrganizationChart"/>
    <dgm:cxn modelId="{934A9FEA-461F-4F2E-9D23-F63100C645AB}" type="presOf" srcId="{6A5DA96B-4B18-400E-8B63-54EC315266CC}" destId="{4663DC73-DE0A-4DFB-B672-CD61FFD5BFC4}" srcOrd="1" destOrd="0" presId="urn:microsoft.com/office/officeart/2009/3/layout/HorizontalOrganizationChart"/>
    <dgm:cxn modelId="{843E3D6F-C7C7-46CB-B4BE-A0344E0D9A85}" type="presOf" srcId="{13BD5AE9-FF21-4AE4-AEB6-577758E998BB}" destId="{75A17FAE-76A0-494D-BC48-F4CB56997657}" srcOrd="0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CC52E84E-D4CD-4512-B0F7-9158672E9B21}" type="presOf" srcId="{982543D3-9F6B-4F4E-94D4-A42FE41A15ED}" destId="{1D535568-866E-422E-AC68-79FA04BD0F1C}" srcOrd="0" destOrd="0" presId="urn:microsoft.com/office/officeart/2009/3/layout/HorizontalOrganizationChart"/>
    <dgm:cxn modelId="{F18C889F-565F-4D83-85DD-516C265A3C1B}" srcId="{12115A9B-0A6C-45EB-ABDB-F4AB40B94D92}" destId="{6A5DA96B-4B18-400E-8B63-54EC315266CC}" srcOrd="3" destOrd="0" parTransId="{4398DDA2-6AB4-4BCA-B126-D1C4502A59B2}" sibTransId="{06EFBE21-FCC3-4792-BBEC-70EB40A495E5}"/>
    <dgm:cxn modelId="{37CD72B1-9222-42F8-95FF-BF0B3839EAF9}" srcId="{2E6A56EA-A650-4AB9-B643-D7F2ABD03EEF}" destId="{925E10C1-E58C-4027-9545-23FCECD6BFF3}" srcOrd="0" destOrd="0" parTransId="{91B13ACB-94FD-4F86-945E-A8576D2D8C23}" sibTransId="{BCC2B4CC-E63D-4F95-BC61-4A2371901239}"/>
    <dgm:cxn modelId="{51744093-DE9A-4CDE-97E5-CAAC22BB3EA7}" type="presOf" srcId="{2E6A56EA-A650-4AB9-B643-D7F2ABD03EEF}" destId="{FB3C9546-B6E8-48B3-A75F-2F9970ABFB95}" srcOrd="0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B12E2CCA-AD95-455B-922F-7C4864D60303}" type="presOf" srcId="{FBF6F122-AA8B-4FD3-8D60-5EFDFE6ABEB4}" destId="{4CCF6FFD-FC09-4F68-9FF3-885FFD9BF967}" srcOrd="0" destOrd="0" presId="urn:microsoft.com/office/officeart/2009/3/layout/HorizontalOrganizationChart"/>
    <dgm:cxn modelId="{E2883150-ECB8-4A68-B823-67EEA8B6F901}" type="presOf" srcId="{2E6A56EA-A650-4AB9-B643-D7F2ABD03EEF}" destId="{AB74C0C8-AF7F-49FB-9970-60D8A74D7DEB}" srcOrd="1" destOrd="0" presId="urn:microsoft.com/office/officeart/2009/3/layout/HorizontalOrganizationChart"/>
    <dgm:cxn modelId="{F27562E2-77C6-4D07-A7A6-67E625CFDB02}" srcId="{12115A9B-0A6C-45EB-ABDB-F4AB40B94D92}" destId="{3BA6F192-F2B0-4747-8E3F-5C28961EE84B}" srcOrd="2" destOrd="0" parTransId="{FBF6F122-AA8B-4FD3-8D60-5EFDFE6ABEB4}" sibTransId="{7C228DF6-0FAD-4A04-9651-8F3A005769F1}"/>
    <dgm:cxn modelId="{6EE1FBBE-0C45-439A-AAE5-46267BE2F4D8}" type="presOf" srcId="{AEBB5AA2-31D4-4853-8BC6-CCE14157DD13}" destId="{9930C750-EF6F-4556-A268-644ADD5142D4}" srcOrd="0" destOrd="0" presId="urn:microsoft.com/office/officeart/2009/3/layout/HorizontalOrganizationChart"/>
    <dgm:cxn modelId="{D4B5E8B7-8CCA-4144-A116-20820E9BB06D}" type="presOf" srcId="{C7D5908E-11F1-4308-B758-CF1C1033D264}" destId="{D206CB57-AFDB-4A1F-A8F7-B1D3446A3C72}" srcOrd="0" destOrd="0" presId="urn:microsoft.com/office/officeart/2009/3/layout/HorizontalOrganizationChart"/>
    <dgm:cxn modelId="{3C5AE593-0883-4B1F-B2D2-EEE7F7ECD524}" type="presOf" srcId="{AEBB5AA2-31D4-4853-8BC6-CCE14157DD13}" destId="{1673FB5A-8938-4319-A0C7-51262959B14E}" srcOrd="1" destOrd="0" presId="urn:microsoft.com/office/officeart/2009/3/layout/HorizontalOrganizationChart"/>
    <dgm:cxn modelId="{F6959226-4048-45A5-8C7E-1F6AFEF05605}" type="presOf" srcId="{6A5DA96B-4B18-400E-8B63-54EC315266CC}" destId="{58A90ED8-70A0-484E-BFB9-FD726A50848B}" srcOrd="0" destOrd="0" presId="urn:microsoft.com/office/officeart/2009/3/layout/HorizontalOrganizationChart"/>
    <dgm:cxn modelId="{5DDF3313-1CCA-4D8E-B74F-623C70E39B4F}" srcId="{12115A9B-0A6C-45EB-ABDB-F4AB40B94D92}" destId="{982543D3-9F6B-4F4E-94D4-A42FE41A15ED}" srcOrd="6" destOrd="0" parTransId="{F42F3F98-D4AF-406B-A772-E6C8B7A5DBB9}" sibTransId="{FCCD94E0-CC0F-4170-80B8-BED4C273AD8C}"/>
    <dgm:cxn modelId="{98693365-AD6A-49CA-BAFC-8C4620B46DDA}" type="presOf" srcId="{C0582FA1-9712-4F19-981F-815F00D1AC39}" destId="{F956DB08-9F2B-492A-9BF6-9DFA5F78BBFA}" srcOrd="0" destOrd="0" presId="urn:microsoft.com/office/officeart/2009/3/layout/HorizontalOrganizationChart"/>
    <dgm:cxn modelId="{339140F6-38C0-44CE-A4CE-F7B99A1D798B}" type="presOf" srcId="{F42F3F98-D4AF-406B-A772-E6C8B7A5DBB9}" destId="{C49AF6B5-2080-4BFE-B0A1-908C9980ABBA}" srcOrd="0" destOrd="0" presId="urn:microsoft.com/office/officeart/2009/3/layout/HorizontalOrganizationChart"/>
    <dgm:cxn modelId="{2ACBA663-B2D8-4848-8F61-9AD18BDA2D2F}" type="presParOf" srcId="{173E380D-B1B9-4D4B-BC37-BDDEAFC41C92}" destId="{9E20D11B-C6E1-4495-9893-F16499213A3C}" srcOrd="0" destOrd="0" presId="urn:microsoft.com/office/officeart/2009/3/layout/HorizontalOrganizationChart"/>
    <dgm:cxn modelId="{7C98FD54-A210-4F81-A18D-B8FB309E62A8}" type="presParOf" srcId="{9E20D11B-C6E1-4495-9893-F16499213A3C}" destId="{655A934E-28E8-445B-96C4-0401EA022AB6}" srcOrd="0" destOrd="0" presId="urn:microsoft.com/office/officeart/2009/3/layout/HorizontalOrganizationChart"/>
    <dgm:cxn modelId="{1C088AD2-3724-444C-8844-A09D02B79DD4}" type="presParOf" srcId="{655A934E-28E8-445B-96C4-0401EA022AB6}" destId="{09CD69FE-B614-457F-8B4C-C7B4F44A3E13}" srcOrd="0" destOrd="0" presId="urn:microsoft.com/office/officeart/2009/3/layout/HorizontalOrganizationChart"/>
    <dgm:cxn modelId="{B58E1E0E-0131-4537-AA4B-78D84FA14F05}" type="presParOf" srcId="{655A934E-28E8-445B-96C4-0401EA022AB6}" destId="{1197AC9C-12BC-4408-BEB6-552644B1A238}" srcOrd="1" destOrd="0" presId="urn:microsoft.com/office/officeart/2009/3/layout/HorizontalOrganizationChart"/>
    <dgm:cxn modelId="{E5A561AB-174C-458A-A3D2-EDD33D2EF7AD}" type="presParOf" srcId="{9E20D11B-C6E1-4495-9893-F16499213A3C}" destId="{DEB3C424-47D2-4BF4-BEF3-2539794453CF}" srcOrd="1" destOrd="0" presId="urn:microsoft.com/office/officeart/2009/3/layout/HorizontalOrganizationChart"/>
    <dgm:cxn modelId="{7DF3078E-5038-4BE4-B9A6-DC1A34B467C6}" type="presParOf" srcId="{DEB3C424-47D2-4BF4-BEF3-2539794453CF}" destId="{632DB427-1C3F-4901-99EC-5D709D9701E8}" srcOrd="0" destOrd="0" presId="urn:microsoft.com/office/officeart/2009/3/layout/HorizontalOrganizationChart"/>
    <dgm:cxn modelId="{9B8E14E9-BFB4-4577-9C27-A2A0EF818300}" type="presParOf" srcId="{DEB3C424-47D2-4BF4-BEF3-2539794453CF}" destId="{6BCA9EBC-1CC9-496C-894A-11135DE25F40}" srcOrd="1" destOrd="0" presId="urn:microsoft.com/office/officeart/2009/3/layout/HorizontalOrganizationChart"/>
    <dgm:cxn modelId="{E02961EF-4817-40C3-A30A-F3903ADDBEA9}" type="presParOf" srcId="{6BCA9EBC-1CC9-496C-894A-11135DE25F40}" destId="{5A531DDB-0BD4-4D2F-9C51-90546194111F}" srcOrd="0" destOrd="0" presId="urn:microsoft.com/office/officeart/2009/3/layout/HorizontalOrganizationChart"/>
    <dgm:cxn modelId="{4EE1B48A-ED6B-4D0A-A530-BF689AAA1475}" type="presParOf" srcId="{5A531DDB-0BD4-4D2F-9C51-90546194111F}" destId="{D206CB57-AFDB-4A1F-A8F7-B1D3446A3C72}" srcOrd="0" destOrd="0" presId="urn:microsoft.com/office/officeart/2009/3/layout/HorizontalOrganizationChart"/>
    <dgm:cxn modelId="{2E257971-FBDE-48CA-83CF-DBDE1C9F93C8}" type="presParOf" srcId="{5A531DDB-0BD4-4D2F-9C51-90546194111F}" destId="{BEB915EC-23E5-4361-80E1-3586A5EAD371}" srcOrd="1" destOrd="0" presId="urn:microsoft.com/office/officeart/2009/3/layout/HorizontalOrganizationChart"/>
    <dgm:cxn modelId="{560D004E-21E8-4983-AECF-B4EEC5AE3D98}" type="presParOf" srcId="{6BCA9EBC-1CC9-496C-894A-11135DE25F40}" destId="{A0ACF142-0A91-43A3-A065-D1930D548469}" srcOrd="1" destOrd="0" presId="urn:microsoft.com/office/officeart/2009/3/layout/HorizontalOrganizationChart"/>
    <dgm:cxn modelId="{87F6D38F-3D97-4070-8920-4D954A60960E}" type="presParOf" srcId="{6BCA9EBC-1CC9-496C-894A-11135DE25F40}" destId="{4B3A841A-FD0F-4634-9925-445482CE04EA}" srcOrd="2" destOrd="0" presId="urn:microsoft.com/office/officeart/2009/3/layout/HorizontalOrganizationChart"/>
    <dgm:cxn modelId="{DABE7F59-B380-4E89-9CCF-7C7CBA69F865}" type="presParOf" srcId="{DEB3C424-47D2-4BF4-BEF3-2539794453CF}" destId="{5B25CD27-69F3-4164-92EA-1219AFDD40E7}" srcOrd="2" destOrd="0" presId="urn:microsoft.com/office/officeart/2009/3/layout/HorizontalOrganizationChart"/>
    <dgm:cxn modelId="{82565C0A-F11D-4D90-9AEF-408BEFCD2DF7}" type="presParOf" srcId="{DEB3C424-47D2-4BF4-BEF3-2539794453CF}" destId="{E196CAED-A9F2-4AE8-8328-78A642960FCD}" srcOrd="3" destOrd="0" presId="urn:microsoft.com/office/officeart/2009/3/layout/HorizontalOrganizationChart"/>
    <dgm:cxn modelId="{E86070EE-067D-49F7-8899-0406EB154FBC}" type="presParOf" srcId="{E196CAED-A9F2-4AE8-8328-78A642960FCD}" destId="{7685C93C-C4E5-4F60-8D7C-01F6459354F3}" srcOrd="0" destOrd="0" presId="urn:microsoft.com/office/officeart/2009/3/layout/HorizontalOrganizationChart"/>
    <dgm:cxn modelId="{2AF13957-4B05-42EA-9DA1-3C37F217FE14}" type="presParOf" srcId="{7685C93C-C4E5-4F60-8D7C-01F6459354F3}" destId="{9930C750-EF6F-4556-A268-644ADD5142D4}" srcOrd="0" destOrd="0" presId="urn:microsoft.com/office/officeart/2009/3/layout/HorizontalOrganizationChart"/>
    <dgm:cxn modelId="{C65180B4-B84A-4FF9-B575-4C6E76DBA99C}" type="presParOf" srcId="{7685C93C-C4E5-4F60-8D7C-01F6459354F3}" destId="{1673FB5A-8938-4319-A0C7-51262959B14E}" srcOrd="1" destOrd="0" presId="urn:microsoft.com/office/officeart/2009/3/layout/HorizontalOrganizationChart"/>
    <dgm:cxn modelId="{B9323FB7-B1BE-48AB-94A1-9C6337C06108}" type="presParOf" srcId="{E196CAED-A9F2-4AE8-8328-78A642960FCD}" destId="{1C7354B8-B3B4-490F-AEF3-12581F90F8AC}" srcOrd="1" destOrd="0" presId="urn:microsoft.com/office/officeart/2009/3/layout/HorizontalOrganizationChart"/>
    <dgm:cxn modelId="{28B369E3-CC00-49CE-8AFD-53D455748E78}" type="presParOf" srcId="{E196CAED-A9F2-4AE8-8328-78A642960FCD}" destId="{404450FD-96E2-484B-8BFF-9A72F25B7939}" srcOrd="2" destOrd="0" presId="urn:microsoft.com/office/officeart/2009/3/layout/HorizontalOrganizationChart"/>
    <dgm:cxn modelId="{4F407E11-9B94-4EB7-97D0-9FCDDF343ABF}" type="presParOf" srcId="{DEB3C424-47D2-4BF4-BEF3-2539794453CF}" destId="{4CCF6FFD-FC09-4F68-9FF3-885FFD9BF967}" srcOrd="4" destOrd="0" presId="urn:microsoft.com/office/officeart/2009/3/layout/HorizontalOrganizationChart"/>
    <dgm:cxn modelId="{26D17C5C-DB3D-4A4E-B380-903C863214CD}" type="presParOf" srcId="{DEB3C424-47D2-4BF4-BEF3-2539794453CF}" destId="{16432660-4AF9-4371-909A-68065776D5A3}" srcOrd="5" destOrd="0" presId="urn:microsoft.com/office/officeart/2009/3/layout/HorizontalOrganizationChart"/>
    <dgm:cxn modelId="{E8069CA1-927A-458C-91E4-F537D07677F2}" type="presParOf" srcId="{16432660-4AF9-4371-909A-68065776D5A3}" destId="{8056F106-6EBE-4D75-AF4B-58EDF51F28C8}" srcOrd="0" destOrd="0" presId="urn:microsoft.com/office/officeart/2009/3/layout/HorizontalOrganizationChart"/>
    <dgm:cxn modelId="{597CF488-9FE7-49F5-8515-0C6113FB8738}" type="presParOf" srcId="{8056F106-6EBE-4D75-AF4B-58EDF51F28C8}" destId="{B4A9CE7F-6D2E-4D7F-A905-45B72A70160B}" srcOrd="0" destOrd="0" presId="urn:microsoft.com/office/officeart/2009/3/layout/HorizontalOrganizationChart"/>
    <dgm:cxn modelId="{85F99583-D21D-4184-9D79-A0FBDFB680AE}" type="presParOf" srcId="{8056F106-6EBE-4D75-AF4B-58EDF51F28C8}" destId="{6356826D-6A3B-4C8F-BDF1-0E5898BB0AC4}" srcOrd="1" destOrd="0" presId="urn:microsoft.com/office/officeart/2009/3/layout/HorizontalOrganizationChart"/>
    <dgm:cxn modelId="{F06E8A93-F089-4F9C-9EA8-AD3A7F80A010}" type="presParOf" srcId="{16432660-4AF9-4371-909A-68065776D5A3}" destId="{91E822F6-8B04-4D11-BF42-813A2D2BC708}" srcOrd="1" destOrd="0" presId="urn:microsoft.com/office/officeart/2009/3/layout/HorizontalOrganizationChart"/>
    <dgm:cxn modelId="{62162502-BCE9-4B09-BFA8-EC3BAAFC76F1}" type="presParOf" srcId="{16432660-4AF9-4371-909A-68065776D5A3}" destId="{40FD7D0B-67B4-4C58-AE92-8B5DFC6F4FB1}" srcOrd="2" destOrd="0" presId="urn:microsoft.com/office/officeart/2009/3/layout/HorizontalOrganizationChart"/>
    <dgm:cxn modelId="{A7A59417-6732-41DD-81C2-1C6D2AE51217}" type="presParOf" srcId="{DEB3C424-47D2-4BF4-BEF3-2539794453CF}" destId="{75587173-484A-4B50-A77A-13252506641E}" srcOrd="6" destOrd="0" presId="urn:microsoft.com/office/officeart/2009/3/layout/HorizontalOrganizationChart"/>
    <dgm:cxn modelId="{673882E0-BAD4-4AA8-A952-DA05C67C2F8D}" type="presParOf" srcId="{DEB3C424-47D2-4BF4-BEF3-2539794453CF}" destId="{9EE17E3D-603A-47A2-B877-FCA66294C002}" srcOrd="7" destOrd="0" presId="urn:microsoft.com/office/officeart/2009/3/layout/HorizontalOrganizationChart"/>
    <dgm:cxn modelId="{1E84D01D-8495-42D6-B070-0A6F49DA318F}" type="presParOf" srcId="{9EE17E3D-603A-47A2-B877-FCA66294C002}" destId="{5F29399B-2F17-4FF0-AF47-C089BC7787CA}" srcOrd="0" destOrd="0" presId="urn:microsoft.com/office/officeart/2009/3/layout/HorizontalOrganizationChart"/>
    <dgm:cxn modelId="{69AF25FD-FF08-4DFE-95CA-19522F457513}" type="presParOf" srcId="{5F29399B-2F17-4FF0-AF47-C089BC7787CA}" destId="{58A90ED8-70A0-484E-BFB9-FD726A50848B}" srcOrd="0" destOrd="0" presId="urn:microsoft.com/office/officeart/2009/3/layout/HorizontalOrganizationChart"/>
    <dgm:cxn modelId="{A7A36088-1B49-4D5B-B342-6FAE04B72AF3}" type="presParOf" srcId="{5F29399B-2F17-4FF0-AF47-C089BC7787CA}" destId="{4663DC73-DE0A-4DFB-B672-CD61FFD5BFC4}" srcOrd="1" destOrd="0" presId="urn:microsoft.com/office/officeart/2009/3/layout/HorizontalOrganizationChart"/>
    <dgm:cxn modelId="{DB847755-9BB3-4299-8ADA-1F1F551432A0}" type="presParOf" srcId="{9EE17E3D-603A-47A2-B877-FCA66294C002}" destId="{D8A9F8F4-3F77-4762-BB41-29291EFE36D1}" srcOrd="1" destOrd="0" presId="urn:microsoft.com/office/officeart/2009/3/layout/HorizontalOrganizationChart"/>
    <dgm:cxn modelId="{BD9EB8A3-5205-4DC3-BDA3-9C83DF2EB434}" type="presParOf" srcId="{9EE17E3D-603A-47A2-B877-FCA66294C002}" destId="{28940D1A-60A9-4A7F-921F-ED860D3A49D0}" srcOrd="2" destOrd="0" presId="urn:microsoft.com/office/officeart/2009/3/layout/HorizontalOrganizationChart"/>
    <dgm:cxn modelId="{9795D6DE-979C-4D0E-BFF0-39C4F004B7FF}" type="presParOf" srcId="{DEB3C424-47D2-4BF4-BEF3-2539794453CF}" destId="{B0DAD65E-93A6-4604-90C3-57FF07FA7E47}" srcOrd="8" destOrd="0" presId="urn:microsoft.com/office/officeart/2009/3/layout/HorizontalOrganizationChart"/>
    <dgm:cxn modelId="{C8301011-06C0-4A32-93F0-4E3139827188}" type="presParOf" srcId="{DEB3C424-47D2-4BF4-BEF3-2539794453CF}" destId="{3EFBA13E-900A-41C7-9FA8-F00082B486A1}" srcOrd="9" destOrd="0" presId="urn:microsoft.com/office/officeart/2009/3/layout/HorizontalOrganizationChart"/>
    <dgm:cxn modelId="{D1C75548-DEE2-4A86-95F9-FBBF52A1ABC2}" type="presParOf" srcId="{3EFBA13E-900A-41C7-9FA8-F00082B486A1}" destId="{51499122-578C-4B3E-8B92-78EF5594BEC1}" srcOrd="0" destOrd="0" presId="urn:microsoft.com/office/officeart/2009/3/layout/HorizontalOrganizationChart"/>
    <dgm:cxn modelId="{7114CFD7-2489-40D9-9217-F021B3483679}" type="presParOf" srcId="{51499122-578C-4B3E-8B92-78EF5594BEC1}" destId="{FB3C9546-B6E8-48B3-A75F-2F9970ABFB95}" srcOrd="0" destOrd="0" presId="urn:microsoft.com/office/officeart/2009/3/layout/HorizontalOrganizationChart"/>
    <dgm:cxn modelId="{4F90AC6B-1819-42CD-99C1-E46BE1EDDC2E}" type="presParOf" srcId="{51499122-578C-4B3E-8B92-78EF5594BEC1}" destId="{AB74C0C8-AF7F-49FB-9970-60D8A74D7DEB}" srcOrd="1" destOrd="0" presId="urn:microsoft.com/office/officeart/2009/3/layout/HorizontalOrganizationChart"/>
    <dgm:cxn modelId="{B806A26F-C028-4CFC-8A04-661FFE95336E}" type="presParOf" srcId="{3EFBA13E-900A-41C7-9FA8-F00082B486A1}" destId="{1A944DA7-2720-44BA-832B-39FB11115EE2}" srcOrd="1" destOrd="0" presId="urn:microsoft.com/office/officeart/2009/3/layout/HorizontalOrganizationChart"/>
    <dgm:cxn modelId="{1A6CBC94-4D82-4766-98D2-C00F8A57C0EF}" type="presParOf" srcId="{1A944DA7-2720-44BA-832B-39FB11115EE2}" destId="{93FEC1ED-3428-4682-8230-CDC37EE65E25}" srcOrd="0" destOrd="0" presId="urn:microsoft.com/office/officeart/2009/3/layout/HorizontalOrganizationChart"/>
    <dgm:cxn modelId="{4F8919A8-4A01-4077-989A-E03E92E2A735}" type="presParOf" srcId="{1A944DA7-2720-44BA-832B-39FB11115EE2}" destId="{8196DC2A-BBF9-4942-B04E-1AB003AF6BB2}" srcOrd="1" destOrd="0" presId="urn:microsoft.com/office/officeart/2009/3/layout/HorizontalOrganizationChart"/>
    <dgm:cxn modelId="{201B0E0F-C59A-4EC9-AE4E-B0E3A83BB825}" type="presParOf" srcId="{8196DC2A-BBF9-4942-B04E-1AB003AF6BB2}" destId="{066EFDA2-7B24-4880-A231-09BE39EEC61A}" srcOrd="0" destOrd="0" presId="urn:microsoft.com/office/officeart/2009/3/layout/HorizontalOrganizationChart"/>
    <dgm:cxn modelId="{7A7B9824-79B4-460E-9C6B-FA40F24C7350}" type="presParOf" srcId="{066EFDA2-7B24-4880-A231-09BE39EEC61A}" destId="{62F99D06-92CB-499E-869D-33E971E47E2A}" srcOrd="0" destOrd="0" presId="urn:microsoft.com/office/officeart/2009/3/layout/HorizontalOrganizationChart"/>
    <dgm:cxn modelId="{5863466F-3444-4500-B6D5-22398ACBFA24}" type="presParOf" srcId="{066EFDA2-7B24-4880-A231-09BE39EEC61A}" destId="{25CE184F-24EA-459E-8328-7502187BD396}" srcOrd="1" destOrd="0" presId="urn:microsoft.com/office/officeart/2009/3/layout/HorizontalOrganizationChart"/>
    <dgm:cxn modelId="{D2CA5C5B-C2F1-4D5E-AED2-371BA50CD8D2}" type="presParOf" srcId="{8196DC2A-BBF9-4942-B04E-1AB003AF6BB2}" destId="{A80A4A29-7E03-4966-9E26-45D288938552}" srcOrd="1" destOrd="0" presId="urn:microsoft.com/office/officeart/2009/3/layout/HorizontalOrganizationChart"/>
    <dgm:cxn modelId="{B01AFB59-6F74-4722-B3C7-A852C66D357D}" type="presParOf" srcId="{A80A4A29-7E03-4966-9E26-45D288938552}" destId="{F956DB08-9F2B-492A-9BF6-9DFA5F78BBFA}" srcOrd="0" destOrd="0" presId="urn:microsoft.com/office/officeart/2009/3/layout/HorizontalOrganizationChart"/>
    <dgm:cxn modelId="{6F6974EA-34A0-4FB4-B763-C9E33766C03F}" type="presParOf" srcId="{A80A4A29-7E03-4966-9E26-45D288938552}" destId="{A3C3EA31-00B8-4F88-A1A7-ADD6974B3540}" srcOrd="1" destOrd="0" presId="urn:microsoft.com/office/officeart/2009/3/layout/HorizontalOrganizationChart"/>
    <dgm:cxn modelId="{AC57275A-1D57-4DAC-917B-3A5F913CCC38}" type="presParOf" srcId="{A3C3EA31-00B8-4F88-A1A7-ADD6974B3540}" destId="{CEFFB57E-BA0E-403F-B72B-79ADD616D6D8}" srcOrd="0" destOrd="0" presId="urn:microsoft.com/office/officeart/2009/3/layout/HorizontalOrganizationChart"/>
    <dgm:cxn modelId="{C379B990-5BC9-40E6-AF36-B0C3D8142040}" type="presParOf" srcId="{CEFFB57E-BA0E-403F-B72B-79ADD616D6D8}" destId="{67B417BC-B1F1-41A2-B44C-B374004B058B}" srcOrd="0" destOrd="0" presId="urn:microsoft.com/office/officeart/2009/3/layout/HorizontalOrganizationChart"/>
    <dgm:cxn modelId="{65AA96A8-0C84-4CF5-91BF-E2E37D804EA3}" type="presParOf" srcId="{CEFFB57E-BA0E-403F-B72B-79ADD616D6D8}" destId="{F2BEC739-3E72-4535-83DC-3CD3C94A1AEB}" srcOrd="1" destOrd="0" presId="urn:microsoft.com/office/officeart/2009/3/layout/HorizontalOrganizationChart"/>
    <dgm:cxn modelId="{D4DF2460-674D-40B2-9D2F-F7EBD7D95C93}" type="presParOf" srcId="{A3C3EA31-00B8-4F88-A1A7-ADD6974B3540}" destId="{5199DEF1-8EEA-4732-A0F3-7DF37896A4C1}" srcOrd="1" destOrd="0" presId="urn:microsoft.com/office/officeart/2009/3/layout/HorizontalOrganizationChart"/>
    <dgm:cxn modelId="{11D291C0-39F5-473C-992A-6F91E82764E0}" type="presParOf" srcId="{A3C3EA31-00B8-4F88-A1A7-ADD6974B3540}" destId="{9F469A50-54D6-4D71-9A12-97C53B208B3D}" srcOrd="2" destOrd="0" presId="urn:microsoft.com/office/officeart/2009/3/layout/HorizontalOrganizationChart"/>
    <dgm:cxn modelId="{6DD9E724-8456-4B52-A601-841B02890B2E}" type="presParOf" srcId="{8196DC2A-BBF9-4942-B04E-1AB003AF6BB2}" destId="{C5F7E341-CF6A-48DE-B5F9-EE240B9C90F2}" srcOrd="2" destOrd="0" presId="urn:microsoft.com/office/officeart/2009/3/layout/HorizontalOrganizationChart"/>
    <dgm:cxn modelId="{CB0457A9-7F17-42C3-B4EF-B38B63DD1EB9}" type="presParOf" srcId="{3EFBA13E-900A-41C7-9FA8-F00082B486A1}" destId="{649EEDB3-67B1-4F8E-A04B-FE789C89D1BA}" srcOrd="2" destOrd="0" presId="urn:microsoft.com/office/officeart/2009/3/layout/HorizontalOrganizationChart"/>
    <dgm:cxn modelId="{3DE16D7A-CD3B-4142-9D80-6CB57C1E7756}" type="presParOf" srcId="{DEB3C424-47D2-4BF4-BEF3-2539794453CF}" destId="{75A17FAE-76A0-494D-BC48-F4CB56997657}" srcOrd="10" destOrd="0" presId="urn:microsoft.com/office/officeart/2009/3/layout/HorizontalOrganizationChart"/>
    <dgm:cxn modelId="{FE46AA8A-3CFE-4F2B-B0DE-09D7F71E142E}" type="presParOf" srcId="{DEB3C424-47D2-4BF4-BEF3-2539794453CF}" destId="{14445850-E599-4ADF-9C64-44E5A0653622}" srcOrd="11" destOrd="0" presId="urn:microsoft.com/office/officeart/2009/3/layout/HorizontalOrganizationChart"/>
    <dgm:cxn modelId="{87F1809C-F044-477A-88BC-ECEEF4613655}" type="presParOf" srcId="{14445850-E599-4ADF-9C64-44E5A0653622}" destId="{ED31BF2B-CCB3-480C-B8D7-6E676B3682FB}" srcOrd="0" destOrd="0" presId="urn:microsoft.com/office/officeart/2009/3/layout/HorizontalOrganizationChart"/>
    <dgm:cxn modelId="{96C821B2-3720-40A4-A64C-546B73D1ABC1}" type="presParOf" srcId="{ED31BF2B-CCB3-480C-B8D7-6E676B3682FB}" destId="{82E6515A-8615-4EB5-B242-9C7562D85F43}" srcOrd="0" destOrd="0" presId="urn:microsoft.com/office/officeart/2009/3/layout/HorizontalOrganizationChart"/>
    <dgm:cxn modelId="{1DE02402-A97D-44AA-AF97-AA798FA16631}" type="presParOf" srcId="{ED31BF2B-CCB3-480C-B8D7-6E676B3682FB}" destId="{6C438B60-12AD-421F-B33A-3514EB5A195C}" srcOrd="1" destOrd="0" presId="urn:microsoft.com/office/officeart/2009/3/layout/HorizontalOrganizationChart"/>
    <dgm:cxn modelId="{CA7B10D8-E593-45A6-A939-6E08CAE5A83D}" type="presParOf" srcId="{14445850-E599-4ADF-9C64-44E5A0653622}" destId="{E9AADEE1-6EC3-4F3B-B7E7-17B0FDDCFDEE}" srcOrd="1" destOrd="0" presId="urn:microsoft.com/office/officeart/2009/3/layout/HorizontalOrganizationChart"/>
    <dgm:cxn modelId="{F3D77466-781E-4CB1-BF6D-3E74BDC3A312}" type="presParOf" srcId="{14445850-E599-4ADF-9C64-44E5A0653622}" destId="{6DA4E468-1FC1-4F05-BB2E-B1DF5F6DF9BA}" srcOrd="2" destOrd="0" presId="urn:microsoft.com/office/officeart/2009/3/layout/HorizontalOrganizationChart"/>
    <dgm:cxn modelId="{4775313B-98CD-45C8-BA94-F69EAFD6F956}" type="presParOf" srcId="{DEB3C424-47D2-4BF4-BEF3-2539794453CF}" destId="{C49AF6B5-2080-4BFE-B0A1-908C9980ABBA}" srcOrd="12" destOrd="0" presId="urn:microsoft.com/office/officeart/2009/3/layout/HorizontalOrganizationChart"/>
    <dgm:cxn modelId="{BBCF74D0-9171-43AA-B5F3-BB9BAF6F8744}" type="presParOf" srcId="{DEB3C424-47D2-4BF4-BEF3-2539794453CF}" destId="{FCB1C231-1F37-4771-9AE1-7C9A51A3CABE}" srcOrd="13" destOrd="0" presId="urn:microsoft.com/office/officeart/2009/3/layout/HorizontalOrganizationChart"/>
    <dgm:cxn modelId="{AD62D4E8-8064-41BC-9ABA-9BFA7C4F5F82}" type="presParOf" srcId="{FCB1C231-1F37-4771-9AE1-7C9A51A3CABE}" destId="{C5F56552-76AA-4F84-A840-D758F79E0DC1}" srcOrd="0" destOrd="0" presId="urn:microsoft.com/office/officeart/2009/3/layout/HorizontalOrganizationChart"/>
    <dgm:cxn modelId="{FF7D24E6-85C7-4365-9003-95D6560CF4C9}" type="presParOf" srcId="{C5F56552-76AA-4F84-A840-D758F79E0DC1}" destId="{1D535568-866E-422E-AC68-79FA04BD0F1C}" srcOrd="0" destOrd="0" presId="urn:microsoft.com/office/officeart/2009/3/layout/HorizontalOrganizationChart"/>
    <dgm:cxn modelId="{D453FFCB-A4B2-4AF2-B80F-0B71AA986697}" type="presParOf" srcId="{C5F56552-76AA-4F84-A840-D758F79E0DC1}" destId="{3EF29CA4-146B-44E8-A23E-FF990BE3DAC4}" srcOrd="1" destOrd="0" presId="urn:microsoft.com/office/officeart/2009/3/layout/HorizontalOrganizationChart"/>
    <dgm:cxn modelId="{84C838DA-C6CE-40BC-A3CC-2EE0575EC24E}" type="presParOf" srcId="{FCB1C231-1F37-4771-9AE1-7C9A51A3CABE}" destId="{2EA54982-D4AC-48CC-B62B-E1243EAE3B0E}" srcOrd="1" destOrd="0" presId="urn:microsoft.com/office/officeart/2009/3/layout/HorizontalOrganizationChart"/>
    <dgm:cxn modelId="{9A5C307D-B6A5-4E50-943A-258B15FC7BF2}" type="presParOf" srcId="{FCB1C231-1F37-4771-9AE1-7C9A51A3CABE}" destId="{D9546A90-00D3-40D4-A9AB-F2B2497977BD}" srcOrd="2" destOrd="0" presId="urn:microsoft.com/office/officeart/2009/3/layout/HorizontalOrganizationChart"/>
    <dgm:cxn modelId="{FD2CCA40-28F9-495F-AC28-7062B9EC9484}" type="presParOf" srcId="{9E20D11B-C6E1-4495-9893-F16499213A3C}" destId="{64E0359D-6059-4988-809E-7B9C2CF7F6D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1A770-1DBF-43DF-BB84-25153C340F8B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77A20A-85F2-4D39-B1C4-1F2667BF95AA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D0ECB-8AB9-4316-9DF5-FD1DA1659ABC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F56287-15D6-4E31-A5F6-66DCF491C091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95094-F44F-4726-9E55-3C4E353D8A03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158E1C-EA0D-46AA-8C0F-2B427638EE2D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D8F42F-30F5-41D3-BC97-05957C79ECF3}">
      <dsp:nvSpPr>
        <dsp:cNvPr id="0" name=""/>
        <dsp:cNvSpPr/>
      </dsp:nvSpPr>
      <dsp:spPr>
        <a:xfrm>
          <a:off x="2012633" y="463443"/>
          <a:ext cx="3670932" cy="3670932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1EDBF7-1568-4A92-AE21-95DE837AD600}">
      <dsp:nvSpPr>
        <dsp:cNvPr id="0" name=""/>
        <dsp:cNvSpPr/>
      </dsp:nvSpPr>
      <dsp:spPr>
        <a:xfrm>
          <a:off x="3136915" y="1587724"/>
          <a:ext cx="1422368" cy="142236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BASIS</a:t>
          </a:r>
          <a:endParaRPr lang="en-US" sz="2800" kern="1200" dirty="0"/>
        </a:p>
      </dsp:txBody>
      <dsp:txXfrm>
        <a:off x="3345216" y="1796025"/>
        <a:ext cx="1005766" cy="1005766"/>
      </dsp:txXfrm>
    </dsp:sp>
    <dsp:sp modelId="{FDC5F9CE-D007-45EA-9031-B991C3BAF430}">
      <dsp:nvSpPr>
        <dsp:cNvPr id="0" name=""/>
        <dsp:cNvSpPr/>
      </dsp:nvSpPr>
      <dsp:spPr>
        <a:xfrm>
          <a:off x="3350270" y="1457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3496081" y="147268"/>
        <a:ext cx="704036" cy="704036"/>
      </dsp:txXfrm>
    </dsp:sp>
    <dsp:sp modelId="{5269F645-9570-45FE-9109-1C603D5F3462}">
      <dsp:nvSpPr>
        <dsp:cNvPr id="0" name=""/>
        <dsp:cNvSpPr/>
      </dsp:nvSpPr>
      <dsp:spPr>
        <a:xfrm>
          <a:off x="4757272" y="67903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Toolkit</a:t>
          </a:r>
          <a:endParaRPr lang="en-US" sz="1200" kern="1200" dirty="0"/>
        </a:p>
      </dsp:txBody>
      <dsp:txXfrm>
        <a:off x="4903083" y="824844"/>
        <a:ext cx="704036" cy="704036"/>
      </dsp:txXfrm>
    </dsp:sp>
    <dsp:sp modelId="{8517823A-7FDE-44C7-A9EB-E57BA86DF866}">
      <dsp:nvSpPr>
        <dsp:cNvPr id="0" name=""/>
        <dsp:cNvSpPr/>
      </dsp:nvSpPr>
      <dsp:spPr>
        <a:xfrm>
          <a:off x="5104772" y="220153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ODVBA</a:t>
          </a:r>
          <a:endParaRPr lang="en-US" sz="1200" kern="1200" dirty="0"/>
        </a:p>
      </dsp:txBody>
      <dsp:txXfrm>
        <a:off x="5250583" y="2347344"/>
        <a:ext cx="704036" cy="704036"/>
      </dsp:txXfrm>
    </dsp:sp>
    <dsp:sp modelId="{ED2C19EC-1DA7-4F34-B1BC-50AE89F56F24}">
      <dsp:nvSpPr>
        <dsp:cNvPr id="0" name=""/>
        <dsp:cNvSpPr/>
      </dsp:nvSpPr>
      <dsp:spPr>
        <a:xfrm>
          <a:off x="4131097" y="342248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COMPARE</a:t>
          </a:r>
          <a:endParaRPr lang="en-US" sz="1200" kern="1200" dirty="0"/>
        </a:p>
      </dsp:txBody>
      <dsp:txXfrm>
        <a:off x="4276908" y="3568294"/>
        <a:ext cx="704036" cy="704036"/>
      </dsp:txXfrm>
    </dsp:sp>
    <dsp:sp modelId="{52109961-04EB-4709-BA87-79B0BA6F3EED}">
      <dsp:nvSpPr>
        <dsp:cNvPr id="0" name=""/>
        <dsp:cNvSpPr/>
      </dsp:nvSpPr>
      <dsp:spPr>
        <a:xfrm>
          <a:off x="2569443" y="342248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</a:t>
          </a:r>
          <a:endParaRPr lang="en-US" sz="1200" kern="1200" dirty="0"/>
        </a:p>
      </dsp:txBody>
      <dsp:txXfrm>
        <a:off x="2715254" y="3568294"/>
        <a:ext cx="704036" cy="704036"/>
      </dsp:txXfrm>
    </dsp:sp>
    <dsp:sp modelId="{1AA0D195-2D43-47F6-8377-32F9BF83F294}">
      <dsp:nvSpPr>
        <dsp:cNvPr id="0" name=""/>
        <dsp:cNvSpPr/>
      </dsp:nvSpPr>
      <dsp:spPr>
        <a:xfrm>
          <a:off x="1595768" y="220153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GLISTR</a:t>
          </a:r>
          <a:endParaRPr lang="en-US" sz="1200" kern="1200" dirty="0"/>
        </a:p>
      </dsp:txBody>
      <dsp:txXfrm>
        <a:off x="1741579" y="2347344"/>
        <a:ext cx="704036" cy="704036"/>
      </dsp:txXfrm>
    </dsp:sp>
    <dsp:sp modelId="{1132C583-6281-43AC-98B7-39C61C5B580A}">
      <dsp:nvSpPr>
        <dsp:cNvPr id="0" name=""/>
        <dsp:cNvSpPr/>
      </dsp:nvSpPr>
      <dsp:spPr>
        <a:xfrm>
          <a:off x="1943269" y="679033"/>
          <a:ext cx="995658" cy="9956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MICO</a:t>
          </a:r>
          <a:endParaRPr lang="en-US" sz="1200" kern="1200" dirty="0"/>
        </a:p>
      </dsp:txBody>
      <dsp:txXfrm>
        <a:off x="2089080" y="824844"/>
        <a:ext cx="704036" cy="704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CB26E-F731-4B7C-A29F-15D8D1A3B0BE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775C7-F046-405B-84CA-8F05D3C52E3D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D72DE05-7003-439B-99C0-E3FE23C6AAB4}">
      <dsp:nvSpPr>
        <dsp:cNvPr id="0" name=""/>
        <dsp:cNvSpPr/>
      </dsp:nvSpPr>
      <dsp:spPr>
        <a:xfrm>
          <a:off x="1143000" y="3276600"/>
          <a:ext cx="3810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Integrated Distribution Package</a:t>
          </a:r>
          <a:endParaRPr lang="en-US" sz="1600" kern="1200" dirty="0"/>
        </a:p>
      </dsp:txBody>
      <dsp:txXfrm>
        <a:off x="1143000" y="3276600"/>
        <a:ext cx="3810000" cy="762000"/>
      </dsp:txXfrm>
    </dsp:sp>
    <dsp:sp modelId="{D3F0C859-6464-4E6D-B361-5C8A107186FB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COMPARE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PREDICT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2763268" y="1558292"/>
        <a:ext cx="808224" cy="808224"/>
      </dsp:txXfrm>
    </dsp:sp>
    <dsp:sp modelId="{79F735AF-CD55-4BF7-BE7A-B9DF933933D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Toolkit</a:t>
          </a:r>
          <a:endParaRPr lang="en-US" sz="1300" kern="1200" dirty="0"/>
        </a:p>
      </dsp:txBody>
      <dsp:txXfrm>
        <a:off x="1945388" y="700787"/>
        <a:ext cx="808224" cy="808224"/>
      </dsp:txXfrm>
    </dsp:sp>
    <dsp:sp modelId="{CB43BF92-A6AF-4B75-B06A-FBDB47875BDB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BASIS</a:t>
          </a:r>
          <a:endParaRPr lang="en-US" sz="1300" kern="1200" dirty="0"/>
        </a:p>
      </dsp:txBody>
      <dsp:txXfrm>
        <a:off x="3113788" y="424435"/>
        <a:ext cx="808224" cy="808224"/>
      </dsp:txXfrm>
    </dsp:sp>
    <dsp:sp modelId="{E93F51C1-4C93-458C-BA54-863F56F0913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25760-79DE-4659-9EF3-48685DAA6723}">
      <dsp:nvSpPr>
        <dsp:cNvPr id="0" name=""/>
        <dsp:cNvSpPr/>
      </dsp:nvSpPr>
      <dsp:spPr>
        <a:xfrm>
          <a:off x="3656" y="3852092"/>
          <a:ext cx="8222287" cy="771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Standard Specifications</a:t>
          </a:r>
          <a:endParaRPr lang="en-US" sz="3300" kern="1200" dirty="0"/>
        </a:p>
      </dsp:txBody>
      <dsp:txXfrm>
        <a:off x="26257" y="3874693"/>
        <a:ext cx="8177085" cy="726465"/>
      </dsp:txXfrm>
    </dsp:sp>
    <dsp:sp modelId="{7717F9DA-3C9B-4EDB-B791-5A3E22B11D09}">
      <dsp:nvSpPr>
        <dsp:cNvPr id="0" name=""/>
        <dsp:cNvSpPr/>
      </dsp:nvSpPr>
      <dsp:spPr>
        <a:xfrm>
          <a:off x="11594" y="2953104"/>
          <a:ext cx="1451583" cy="691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Template</a:t>
          </a:r>
          <a:endParaRPr lang="en-US" sz="2300" kern="1200" dirty="0"/>
        </a:p>
      </dsp:txBody>
      <dsp:txXfrm>
        <a:off x="31835" y="2973345"/>
        <a:ext cx="1411101" cy="650580"/>
      </dsp:txXfrm>
    </dsp:sp>
    <dsp:sp modelId="{EA431E3E-9578-488F-A801-1722698BA877}">
      <dsp:nvSpPr>
        <dsp:cNvPr id="0" name=""/>
        <dsp:cNvSpPr/>
      </dsp:nvSpPr>
      <dsp:spPr>
        <a:xfrm>
          <a:off x="17461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Filesystem</a:t>
          </a:r>
          <a:r>
            <a:rPr lang="en-US" sz="1800" kern="1200" dirty="0" smtClean="0"/>
            <a:t> Hierarchy</a:t>
          </a:r>
          <a:endParaRPr lang="en-US" sz="1800" kern="1200" dirty="0"/>
        </a:p>
      </dsp:txBody>
      <dsp:txXfrm>
        <a:off x="38119" y="26880"/>
        <a:ext cx="664013" cy="2697639"/>
      </dsp:txXfrm>
    </dsp:sp>
    <dsp:sp modelId="{3C4EC26A-E57F-4C12-8B0B-045DAFB06A84}">
      <dsp:nvSpPr>
        <dsp:cNvPr id="0" name=""/>
        <dsp:cNvSpPr/>
      </dsp:nvSpPr>
      <dsp:spPr>
        <a:xfrm>
          <a:off x="751983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Template Files</a:t>
          </a:r>
          <a:endParaRPr lang="en-US" sz="1800" kern="1200" dirty="0"/>
        </a:p>
      </dsp:txBody>
      <dsp:txXfrm>
        <a:off x="772641" y="26880"/>
        <a:ext cx="664013" cy="2697639"/>
      </dsp:txXfrm>
    </dsp:sp>
    <dsp:sp modelId="{1253A853-ADDB-4F2A-8D17-5482A6111E6D}">
      <dsp:nvSpPr>
        <dsp:cNvPr id="0" name=""/>
        <dsp:cNvSpPr/>
      </dsp:nvSpPr>
      <dsp:spPr>
        <a:xfrm>
          <a:off x="1522600" y="2953104"/>
          <a:ext cx="2192245" cy="691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CMake</a:t>
          </a:r>
          <a:r>
            <a:rPr lang="en-US" sz="2300" kern="1200" dirty="0" smtClean="0"/>
            <a:t> Modules</a:t>
          </a:r>
          <a:endParaRPr lang="en-US" sz="2300" kern="1200" dirty="0"/>
        </a:p>
      </dsp:txBody>
      <dsp:txXfrm>
        <a:off x="1542841" y="2973345"/>
        <a:ext cx="2151763" cy="650580"/>
      </dsp:txXfrm>
    </dsp:sp>
    <dsp:sp modelId="{3BAC7CD6-FE73-423E-911E-5481665C6BC4}">
      <dsp:nvSpPr>
        <dsp:cNvPr id="0" name=""/>
        <dsp:cNvSpPr/>
      </dsp:nvSpPr>
      <dsp:spPr>
        <a:xfrm>
          <a:off x="1531536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BasisProject.cmake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(</a:t>
          </a:r>
          <a:r>
            <a:rPr lang="en-US" sz="1800" kern="1200" dirty="0" err="1" smtClean="0"/>
            <a:t>CMake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1552194" y="26880"/>
        <a:ext cx="664013" cy="2697639"/>
      </dsp:txXfrm>
    </dsp:sp>
    <dsp:sp modelId="{9EC8D85C-B219-4C90-A005-121633B23692}">
      <dsp:nvSpPr>
        <dsp:cNvPr id="0" name=""/>
        <dsp:cNvSpPr/>
      </dsp:nvSpPr>
      <dsp:spPr>
        <a:xfrm>
          <a:off x="2266058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BasisTest.cmake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(</a:t>
          </a:r>
          <a:r>
            <a:rPr lang="en-US" sz="1800" kern="1200" dirty="0" err="1" smtClean="0"/>
            <a:t>CTest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2286716" y="26880"/>
        <a:ext cx="664013" cy="2697639"/>
      </dsp:txXfrm>
    </dsp:sp>
    <dsp:sp modelId="{84D20DB2-1328-4D34-88E8-3A8976D10329}">
      <dsp:nvSpPr>
        <dsp:cNvPr id="0" name=""/>
        <dsp:cNvSpPr/>
      </dsp:nvSpPr>
      <dsp:spPr>
        <a:xfrm>
          <a:off x="3000580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BasisPack.cmake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(</a:t>
          </a:r>
          <a:r>
            <a:rPr lang="en-US" sz="1800" kern="1200" dirty="0" err="1" smtClean="0"/>
            <a:t>CPack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3021238" y="26880"/>
        <a:ext cx="664013" cy="2697639"/>
      </dsp:txXfrm>
    </dsp:sp>
    <dsp:sp modelId="{F6723F21-992F-44AC-B2F1-EF93FCBDD4A2}">
      <dsp:nvSpPr>
        <dsp:cNvPr id="0" name=""/>
        <dsp:cNvSpPr/>
      </dsp:nvSpPr>
      <dsp:spPr>
        <a:xfrm>
          <a:off x="3774267" y="2953104"/>
          <a:ext cx="2192187" cy="691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</a:t>
          </a:r>
          <a:endParaRPr lang="en-US" sz="2300" kern="1200" dirty="0"/>
        </a:p>
      </dsp:txBody>
      <dsp:txXfrm>
        <a:off x="3794508" y="2973345"/>
        <a:ext cx="2151705" cy="650580"/>
      </dsp:txXfrm>
    </dsp:sp>
    <dsp:sp modelId="{3575D5B4-201F-48B1-A977-F9B5E13A50BA}">
      <dsp:nvSpPr>
        <dsp:cNvPr id="0" name=""/>
        <dsp:cNvSpPr/>
      </dsp:nvSpPr>
      <dsp:spPr>
        <a:xfrm>
          <a:off x="3783174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Creation</a:t>
          </a:r>
          <a:endParaRPr lang="en-US" sz="1800" kern="1200" dirty="0"/>
        </a:p>
      </dsp:txBody>
      <dsp:txXfrm>
        <a:off x="3803832" y="26880"/>
        <a:ext cx="664013" cy="2697639"/>
      </dsp:txXfrm>
    </dsp:sp>
    <dsp:sp modelId="{07E51645-1F6A-45D7-8455-D8805FBCFC3F}">
      <dsp:nvSpPr>
        <dsp:cNvPr id="0" name=""/>
        <dsp:cNvSpPr/>
      </dsp:nvSpPr>
      <dsp:spPr>
        <a:xfrm>
          <a:off x="4517696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Automated Testing</a:t>
          </a:r>
          <a:endParaRPr lang="en-US" sz="1800" kern="1200" dirty="0"/>
        </a:p>
      </dsp:txBody>
      <dsp:txXfrm>
        <a:off x="4538354" y="26880"/>
        <a:ext cx="664013" cy="2697639"/>
      </dsp:txXfrm>
    </dsp:sp>
    <dsp:sp modelId="{1E2EBE46-C57B-45C3-AB0A-381E9C300DDD}">
      <dsp:nvSpPr>
        <dsp:cNvPr id="0" name=""/>
        <dsp:cNvSpPr/>
      </dsp:nvSpPr>
      <dsp:spPr>
        <a:xfrm>
          <a:off x="5252218" y="2214"/>
          <a:ext cx="705329" cy="2742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Documentation</a:t>
          </a:r>
          <a:endParaRPr lang="en-US" sz="1800" kern="1200" dirty="0"/>
        </a:p>
      </dsp:txBody>
      <dsp:txXfrm>
        <a:off x="5272876" y="22872"/>
        <a:ext cx="664013" cy="2701647"/>
      </dsp:txXfrm>
    </dsp:sp>
    <dsp:sp modelId="{D3716441-6DCF-4EEF-82C7-5856DB66C438}">
      <dsp:nvSpPr>
        <dsp:cNvPr id="0" name=""/>
        <dsp:cNvSpPr/>
      </dsp:nvSpPr>
      <dsp:spPr>
        <a:xfrm>
          <a:off x="6025876" y="2953104"/>
          <a:ext cx="2192129" cy="691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</a:t>
          </a:r>
          <a:endParaRPr lang="en-US" sz="2300" kern="1200" dirty="0"/>
        </a:p>
      </dsp:txBody>
      <dsp:txXfrm>
        <a:off x="6046117" y="2973345"/>
        <a:ext cx="2151647" cy="650580"/>
      </dsp:txXfrm>
    </dsp:sp>
    <dsp:sp modelId="{9D4C8B99-280A-4C58-8AA3-85477FC79540}">
      <dsp:nvSpPr>
        <dsp:cNvPr id="0" name=""/>
        <dsp:cNvSpPr/>
      </dsp:nvSpPr>
      <dsp:spPr>
        <a:xfrm>
          <a:off x="6034754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Command Execution</a:t>
          </a:r>
          <a:endParaRPr lang="en-US" sz="1800" kern="1200" dirty="0"/>
        </a:p>
      </dsp:txBody>
      <dsp:txXfrm>
        <a:off x="6055412" y="26880"/>
        <a:ext cx="664013" cy="2697639"/>
      </dsp:txXfrm>
    </dsp:sp>
    <dsp:sp modelId="{9598D020-F6A9-43BA-A440-BC70D92E46C8}">
      <dsp:nvSpPr>
        <dsp:cNvPr id="0" name=""/>
        <dsp:cNvSpPr/>
      </dsp:nvSpPr>
      <dsp:spPr>
        <a:xfrm>
          <a:off x="6769276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Command-line Parsing</a:t>
          </a:r>
          <a:endParaRPr lang="en-US" sz="1800" kern="1200" dirty="0"/>
        </a:p>
      </dsp:txBody>
      <dsp:txXfrm>
        <a:off x="6789934" y="26880"/>
        <a:ext cx="664013" cy="2697639"/>
      </dsp:txXfrm>
    </dsp:sp>
    <dsp:sp modelId="{3E9AF271-89A8-4A19-AC10-3DAA5A75B22C}">
      <dsp:nvSpPr>
        <dsp:cNvPr id="0" name=""/>
        <dsp:cNvSpPr/>
      </dsp:nvSpPr>
      <dsp:spPr>
        <a:xfrm>
          <a:off x="7503797" y="6222"/>
          <a:ext cx="705329" cy="2738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Frameworks</a:t>
          </a:r>
          <a:endParaRPr lang="en-US" sz="1800" kern="1200" dirty="0"/>
        </a:p>
      </dsp:txBody>
      <dsp:txXfrm>
        <a:off x="7524455" y="26880"/>
        <a:ext cx="664013" cy="269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B98A-F11D-407A-8FA9-2AB4EF87F537}">
      <dsp:nvSpPr>
        <dsp:cNvPr id="0" name=""/>
        <dsp:cNvSpPr/>
      </dsp:nvSpPr>
      <dsp:spPr>
        <a:xfrm>
          <a:off x="2888618" y="3480911"/>
          <a:ext cx="137501" cy="98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986383"/>
              </a:lnTo>
              <a:lnTo>
                <a:pt x="137501" y="98638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4682C-E677-40E2-B9F3-92A037DEB082}">
      <dsp:nvSpPr>
        <dsp:cNvPr id="0" name=""/>
        <dsp:cNvSpPr/>
      </dsp:nvSpPr>
      <dsp:spPr>
        <a:xfrm>
          <a:off x="2888618" y="3480911"/>
          <a:ext cx="137501" cy="63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634104"/>
              </a:lnTo>
              <a:lnTo>
                <a:pt x="137501" y="63410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87A7-E72D-4534-9C94-8AACCC763505}">
      <dsp:nvSpPr>
        <dsp:cNvPr id="0" name=""/>
        <dsp:cNvSpPr/>
      </dsp:nvSpPr>
      <dsp:spPr>
        <a:xfrm>
          <a:off x="2888618" y="3480911"/>
          <a:ext cx="130591" cy="32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03" y="0"/>
              </a:lnTo>
              <a:lnTo>
                <a:pt x="45703" y="328738"/>
              </a:lnTo>
              <a:lnTo>
                <a:pt x="130591" y="328738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D8C9E-0304-4638-AFBD-E8756A2EF744}">
      <dsp:nvSpPr>
        <dsp:cNvPr id="0" name=""/>
        <dsp:cNvSpPr/>
      </dsp:nvSpPr>
      <dsp:spPr>
        <a:xfrm>
          <a:off x="1869964" y="3435191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848878" y="733125"/>
          <a:ext cx="172207" cy="2747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19" y="0"/>
              </a:lnTo>
              <a:lnTo>
                <a:pt x="87319" y="2747786"/>
              </a:lnTo>
              <a:lnTo>
                <a:pt x="172207" y="2747786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941F-E3E3-47BF-B975-11428EE2D117}">
      <dsp:nvSpPr>
        <dsp:cNvPr id="0" name=""/>
        <dsp:cNvSpPr/>
      </dsp:nvSpPr>
      <dsp:spPr>
        <a:xfrm>
          <a:off x="4857973" y="3081300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7387"/>
              </a:lnTo>
              <a:lnTo>
                <a:pt x="160548" y="4738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EA9C2-2C10-49D6-BC80-7BC71FD73B97}">
      <dsp:nvSpPr>
        <dsp:cNvPr id="0" name=""/>
        <dsp:cNvSpPr/>
      </dsp:nvSpPr>
      <dsp:spPr>
        <a:xfrm>
          <a:off x="3894666" y="3081300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8D173-BB15-495C-B6F0-BB8B6DEC97EB}">
      <dsp:nvSpPr>
        <dsp:cNvPr id="0" name=""/>
        <dsp:cNvSpPr/>
      </dsp:nvSpPr>
      <dsp:spPr>
        <a:xfrm>
          <a:off x="2888618" y="2494526"/>
          <a:ext cx="157169" cy="63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632493"/>
              </a:lnTo>
              <a:lnTo>
                <a:pt x="157169" y="63249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C3F8A-B9A3-438A-ACEC-96688F320D02}">
      <dsp:nvSpPr>
        <dsp:cNvPr id="0" name=""/>
        <dsp:cNvSpPr/>
      </dsp:nvSpPr>
      <dsp:spPr>
        <a:xfrm>
          <a:off x="4857973" y="2716282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6644"/>
              </a:lnTo>
              <a:lnTo>
                <a:pt x="160548" y="4664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E9B15-90A3-4EE9-B4A8-E0A1C75A3E72}">
      <dsp:nvSpPr>
        <dsp:cNvPr id="0" name=""/>
        <dsp:cNvSpPr/>
      </dsp:nvSpPr>
      <dsp:spPr>
        <a:xfrm>
          <a:off x="3894666" y="2716282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DF64-0B05-4D44-BA69-8558C196ACB3}">
      <dsp:nvSpPr>
        <dsp:cNvPr id="0" name=""/>
        <dsp:cNvSpPr/>
      </dsp:nvSpPr>
      <dsp:spPr>
        <a:xfrm>
          <a:off x="2888618" y="2494526"/>
          <a:ext cx="157169" cy="26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267475"/>
              </a:lnTo>
              <a:lnTo>
                <a:pt x="157169" y="267475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0DED1-69A6-492B-8E3A-AE1A1C0EB770}">
      <dsp:nvSpPr>
        <dsp:cNvPr id="0" name=""/>
        <dsp:cNvSpPr/>
      </dsp:nvSpPr>
      <dsp:spPr>
        <a:xfrm>
          <a:off x="1868410" y="1860420"/>
          <a:ext cx="171329" cy="63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41" y="0"/>
              </a:lnTo>
              <a:lnTo>
                <a:pt x="86441" y="634106"/>
              </a:lnTo>
              <a:lnTo>
                <a:pt x="171329" y="634106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924E2-0C83-4754-9822-DE32E3B3DEF0}">
      <dsp:nvSpPr>
        <dsp:cNvPr id="0" name=""/>
        <dsp:cNvSpPr/>
      </dsp:nvSpPr>
      <dsp:spPr>
        <a:xfrm>
          <a:off x="2891436" y="2033768"/>
          <a:ext cx="186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68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3530-BFBD-463D-BFE5-32F43B58F56F}">
      <dsp:nvSpPr>
        <dsp:cNvPr id="0" name=""/>
        <dsp:cNvSpPr/>
      </dsp:nvSpPr>
      <dsp:spPr>
        <a:xfrm>
          <a:off x="1868410" y="1860420"/>
          <a:ext cx="174147" cy="21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259" y="0"/>
              </a:lnTo>
              <a:lnTo>
                <a:pt x="89259" y="219067"/>
              </a:lnTo>
              <a:lnTo>
                <a:pt x="174147" y="21906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2086-9F65-4143-BD1B-231E85E03F47}">
      <dsp:nvSpPr>
        <dsp:cNvPr id="0" name=""/>
        <dsp:cNvSpPr/>
      </dsp:nvSpPr>
      <dsp:spPr>
        <a:xfrm>
          <a:off x="848878" y="733125"/>
          <a:ext cx="170654" cy="1127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66" y="0"/>
              </a:lnTo>
              <a:lnTo>
                <a:pt x="85766" y="1127295"/>
              </a:lnTo>
              <a:lnTo>
                <a:pt x="170654" y="1127295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669C-A2CD-4CFE-AB36-DE66F0165050}">
      <dsp:nvSpPr>
        <dsp:cNvPr id="0" name=""/>
        <dsp:cNvSpPr/>
      </dsp:nvSpPr>
      <dsp:spPr>
        <a:xfrm>
          <a:off x="2886912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01352-6A1E-4360-A988-1C1EF0588902}">
      <dsp:nvSpPr>
        <dsp:cNvPr id="0" name=""/>
        <dsp:cNvSpPr/>
      </dsp:nvSpPr>
      <dsp:spPr>
        <a:xfrm>
          <a:off x="1868258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848878" y="733125"/>
          <a:ext cx="170501" cy="75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754630"/>
              </a:lnTo>
              <a:lnTo>
                <a:pt x="170501" y="75463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2B560-66B2-4D80-8305-73FC86597F1F}">
      <dsp:nvSpPr>
        <dsp:cNvPr id="0" name=""/>
        <dsp:cNvSpPr/>
      </dsp:nvSpPr>
      <dsp:spPr>
        <a:xfrm>
          <a:off x="1868258" y="1077017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848878" y="733125"/>
          <a:ext cx="170501" cy="38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389612"/>
              </a:lnTo>
              <a:lnTo>
                <a:pt x="170501" y="389612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0" y="60367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&lt;prefix&gt;/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0" y="603671"/>
        <a:ext cx="848878" cy="258907"/>
      </dsp:txXfrm>
    </dsp:sp>
    <dsp:sp modelId="{D206CB57-AFDB-4A1F-A8F7-B1D3446A3C72}">
      <dsp:nvSpPr>
        <dsp:cNvPr id="0" name=""/>
        <dsp:cNvSpPr/>
      </dsp:nvSpPr>
      <dsp:spPr>
        <a:xfrm>
          <a:off x="1019379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bin/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993284"/>
        <a:ext cx="848878" cy="258907"/>
      </dsp:txXfrm>
    </dsp:sp>
    <dsp:sp modelId="{5CD8881D-A628-4988-AFA1-A7315C534977}">
      <dsp:nvSpPr>
        <dsp:cNvPr id="0" name=""/>
        <dsp:cNvSpPr/>
      </dsp:nvSpPr>
      <dsp:spPr>
        <a:xfrm>
          <a:off x="2038033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993284"/>
        <a:ext cx="848878" cy="258907"/>
      </dsp:txXfrm>
    </dsp:sp>
    <dsp:sp modelId="{9930C750-EF6F-4556-A268-644ADD5142D4}">
      <dsp:nvSpPr>
        <dsp:cNvPr id="0" name=""/>
        <dsp:cNvSpPr/>
      </dsp:nvSpPr>
      <dsp:spPr>
        <a:xfrm>
          <a:off x="1019379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include/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1358301"/>
        <a:ext cx="848878" cy="258907"/>
      </dsp:txXfrm>
    </dsp:sp>
    <dsp:sp modelId="{E8FFFC55-60BE-46DE-884B-4B8A45B248FA}">
      <dsp:nvSpPr>
        <dsp:cNvPr id="0" name=""/>
        <dsp:cNvSpPr/>
      </dsp:nvSpPr>
      <dsp:spPr>
        <a:xfrm>
          <a:off x="2038033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sbia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1358301"/>
        <a:ext cx="848878" cy="258907"/>
      </dsp:txXfrm>
    </dsp:sp>
    <dsp:sp modelId="{CC3B4386-070E-4C7F-800F-1BD1D7A6246C}">
      <dsp:nvSpPr>
        <dsp:cNvPr id="0" name=""/>
        <dsp:cNvSpPr/>
      </dsp:nvSpPr>
      <dsp:spPr>
        <a:xfrm>
          <a:off x="3056687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56687" y="1358301"/>
        <a:ext cx="848878" cy="258907"/>
      </dsp:txXfrm>
    </dsp:sp>
    <dsp:sp modelId="{D47331E4-C9C3-4EB7-9861-576C5A960E50}">
      <dsp:nvSpPr>
        <dsp:cNvPr id="0" name=""/>
        <dsp:cNvSpPr/>
      </dsp:nvSpPr>
      <dsp:spPr>
        <a:xfrm>
          <a:off x="1019532" y="17309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lib/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532" y="1730966"/>
        <a:ext cx="848878" cy="258907"/>
      </dsp:txXfrm>
    </dsp:sp>
    <dsp:sp modelId="{CEDAA2F1-0F4D-4D54-95C7-365945460CCD}">
      <dsp:nvSpPr>
        <dsp:cNvPr id="0" name=""/>
        <dsp:cNvSpPr/>
      </dsp:nvSpPr>
      <dsp:spPr>
        <a:xfrm>
          <a:off x="2042558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cmake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42558" y="1950034"/>
        <a:ext cx="848878" cy="258907"/>
      </dsp:txXfrm>
    </dsp:sp>
    <dsp:sp modelId="{2DAE6703-F3A4-4944-A3A1-D8C977CB46D0}">
      <dsp:nvSpPr>
        <dsp:cNvPr id="0" name=""/>
        <dsp:cNvSpPr/>
      </dsp:nvSpPr>
      <dsp:spPr>
        <a:xfrm>
          <a:off x="3078122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78122" y="1950034"/>
        <a:ext cx="848878" cy="258907"/>
      </dsp:txXfrm>
    </dsp:sp>
    <dsp:sp modelId="{608E51E7-3A03-40DC-A9D8-68679FF2B8BD}">
      <dsp:nvSpPr>
        <dsp:cNvPr id="0" name=""/>
        <dsp:cNvSpPr/>
      </dsp:nvSpPr>
      <dsp:spPr>
        <a:xfrm>
          <a:off x="2039739" y="23650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2365072"/>
        <a:ext cx="848878" cy="258907"/>
      </dsp:txXfrm>
    </dsp:sp>
    <dsp:sp modelId="{41EB4AA4-E173-4EBF-B359-4C4FE5B20826}">
      <dsp:nvSpPr>
        <dsp:cNvPr id="0" name=""/>
        <dsp:cNvSpPr/>
      </dsp:nvSpPr>
      <dsp:spPr>
        <a:xfrm>
          <a:off x="3045788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tx1"/>
              </a:solidFill>
            </a:rPr>
            <a:t>perl5/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632548"/>
        <a:ext cx="848878" cy="258907"/>
      </dsp:txXfrm>
    </dsp:sp>
    <dsp:sp modelId="{4946193E-9C77-449E-BF33-B39E58BC54BB}">
      <dsp:nvSpPr>
        <dsp:cNvPr id="0" name=""/>
        <dsp:cNvSpPr/>
      </dsp:nvSpPr>
      <dsp:spPr>
        <a:xfrm>
          <a:off x="4009095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5.x.x/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632548"/>
        <a:ext cx="848878" cy="258907"/>
      </dsp:txXfrm>
    </dsp:sp>
    <dsp:sp modelId="{7245539A-A611-41B0-AE9C-76835D9203E8}">
      <dsp:nvSpPr>
        <dsp:cNvPr id="0" name=""/>
        <dsp:cNvSpPr/>
      </dsp:nvSpPr>
      <dsp:spPr>
        <a:xfrm>
          <a:off x="5018522" y="26334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SBIA/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633472"/>
        <a:ext cx="848878" cy="258907"/>
      </dsp:txXfrm>
    </dsp:sp>
    <dsp:sp modelId="{3F7B0EDE-9511-4351-ABAC-63265B1F258F}">
      <dsp:nvSpPr>
        <dsp:cNvPr id="0" name=""/>
        <dsp:cNvSpPr/>
      </dsp:nvSpPr>
      <dsp:spPr>
        <a:xfrm>
          <a:off x="3045788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pythonx.x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997566"/>
        <a:ext cx="848878" cy="258907"/>
      </dsp:txXfrm>
    </dsp:sp>
    <dsp:sp modelId="{B5405256-868E-47ED-A73A-EDB739F0549C}">
      <dsp:nvSpPr>
        <dsp:cNvPr id="0" name=""/>
        <dsp:cNvSpPr/>
      </dsp:nvSpPr>
      <dsp:spPr>
        <a:xfrm>
          <a:off x="4009095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site-packages/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997566"/>
        <a:ext cx="848878" cy="258907"/>
      </dsp:txXfrm>
    </dsp:sp>
    <dsp:sp modelId="{2D11DE42-ACED-4E16-9C75-1BD5357A53E9}">
      <dsp:nvSpPr>
        <dsp:cNvPr id="0" name=""/>
        <dsp:cNvSpPr/>
      </dsp:nvSpPr>
      <dsp:spPr>
        <a:xfrm>
          <a:off x="5018522" y="2999233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sbia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999233"/>
        <a:ext cx="848878" cy="258907"/>
      </dsp:txXfrm>
    </dsp:sp>
    <dsp:sp modelId="{B4A9CE7F-6D2E-4D7F-A905-45B72A70160B}">
      <dsp:nvSpPr>
        <dsp:cNvPr id="0" name=""/>
        <dsp:cNvSpPr/>
      </dsp:nvSpPr>
      <dsp:spPr>
        <a:xfrm>
          <a:off x="1021085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share/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21085" y="3351457"/>
        <a:ext cx="848878" cy="258907"/>
      </dsp:txXfrm>
    </dsp:sp>
    <dsp:sp modelId="{433EA441-EF2B-489A-9A7F-989E6A1F7AC6}">
      <dsp:nvSpPr>
        <dsp:cNvPr id="0" name=""/>
        <dsp:cNvSpPr/>
      </dsp:nvSpPr>
      <dsp:spPr>
        <a:xfrm>
          <a:off x="2039739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3351457"/>
        <a:ext cx="848878" cy="258907"/>
      </dsp:txXfrm>
    </dsp:sp>
    <dsp:sp modelId="{4AECE239-A362-467F-AA48-08BCBEA53F7C}">
      <dsp:nvSpPr>
        <dsp:cNvPr id="0" name=""/>
        <dsp:cNvSpPr/>
      </dsp:nvSpPr>
      <dsp:spPr>
        <a:xfrm>
          <a:off x="3019209" y="368019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doc/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19209" y="3680196"/>
        <a:ext cx="848878" cy="258907"/>
      </dsp:txXfrm>
    </dsp:sp>
    <dsp:sp modelId="{38CB9030-E231-4574-A00B-49490A6152C4}">
      <dsp:nvSpPr>
        <dsp:cNvPr id="0" name=""/>
        <dsp:cNvSpPr/>
      </dsp:nvSpPr>
      <dsp:spPr>
        <a:xfrm>
          <a:off x="3026119" y="398556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example/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3985562"/>
        <a:ext cx="848878" cy="258907"/>
      </dsp:txXfrm>
    </dsp:sp>
    <dsp:sp modelId="{6C26CBA6-BEC3-4F5B-9540-FBB8CB7262AB}">
      <dsp:nvSpPr>
        <dsp:cNvPr id="0" name=""/>
        <dsp:cNvSpPr/>
      </dsp:nvSpPr>
      <dsp:spPr>
        <a:xfrm>
          <a:off x="3026119" y="433784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…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4337841"/>
        <a:ext cx="848878" cy="2589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AF6B5-2080-4BFE-B0A1-908C9980ABBA}">
      <dsp:nvSpPr>
        <dsp:cNvPr id="0" name=""/>
        <dsp:cNvSpPr/>
      </dsp:nvSpPr>
      <dsp:spPr>
        <a:xfrm>
          <a:off x="1076217" y="164122"/>
          <a:ext cx="216448" cy="2884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2884264"/>
              </a:lnTo>
              <a:lnTo>
                <a:pt x="216448" y="288426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7FAE-76A0-494D-BC48-F4CB56997657}">
      <dsp:nvSpPr>
        <dsp:cNvPr id="0" name=""/>
        <dsp:cNvSpPr/>
      </dsp:nvSpPr>
      <dsp:spPr>
        <a:xfrm>
          <a:off x="1076217" y="164122"/>
          <a:ext cx="216448" cy="2421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2421492"/>
              </a:lnTo>
              <a:lnTo>
                <a:pt x="216448" y="2421492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6DB08-9F2B-492A-9BF6-9DFA5F78BBFA}">
      <dsp:nvSpPr>
        <dsp:cNvPr id="0" name=""/>
        <dsp:cNvSpPr/>
      </dsp:nvSpPr>
      <dsp:spPr>
        <a:xfrm>
          <a:off x="3660334" y="2077123"/>
          <a:ext cx="215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242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EC1ED-3428-4682-8230-CDC37EE65E25}">
      <dsp:nvSpPr>
        <dsp:cNvPr id="0" name=""/>
        <dsp:cNvSpPr/>
      </dsp:nvSpPr>
      <dsp:spPr>
        <a:xfrm>
          <a:off x="2368878" y="2077123"/>
          <a:ext cx="215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242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AD65E-93A6-4604-90C3-57FF07FA7E47}">
      <dsp:nvSpPr>
        <dsp:cNvPr id="0" name=""/>
        <dsp:cNvSpPr/>
      </dsp:nvSpPr>
      <dsp:spPr>
        <a:xfrm>
          <a:off x="1076217" y="164122"/>
          <a:ext cx="216448" cy="1958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1958720"/>
              </a:lnTo>
              <a:lnTo>
                <a:pt x="216448" y="195872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87173-484A-4B50-A77A-13252506641E}">
      <dsp:nvSpPr>
        <dsp:cNvPr id="0" name=""/>
        <dsp:cNvSpPr/>
      </dsp:nvSpPr>
      <dsp:spPr>
        <a:xfrm>
          <a:off x="1076217" y="164122"/>
          <a:ext cx="216448" cy="14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1495948"/>
              </a:lnTo>
              <a:lnTo>
                <a:pt x="216448" y="1495948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1076217" y="164122"/>
          <a:ext cx="216448" cy="1033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1033177"/>
              </a:lnTo>
              <a:lnTo>
                <a:pt x="216448" y="1033177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1076217" y="164122"/>
          <a:ext cx="216448" cy="570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570405"/>
              </a:lnTo>
              <a:lnTo>
                <a:pt x="216448" y="570405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1076217" y="164122"/>
          <a:ext cx="216448" cy="107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26" y="0"/>
              </a:lnTo>
              <a:lnTo>
                <a:pt x="108826" y="107633"/>
              </a:lnTo>
              <a:lnTo>
                <a:pt x="216448" y="10763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3" y="0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&lt;source&gt;/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" y="0"/>
        <a:ext cx="1076213" cy="328245"/>
      </dsp:txXfrm>
    </dsp:sp>
    <dsp:sp modelId="{D206CB57-AFDB-4A1F-A8F7-B1D3446A3C72}">
      <dsp:nvSpPr>
        <dsp:cNvPr id="0" name=""/>
        <dsp:cNvSpPr/>
      </dsp:nvSpPr>
      <dsp:spPr>
        <a:xfrm>
          <a:off x="1292665" y="107633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config</a:t>
          </a:r>
          <a:r>
            <a:rPr lang="en-US" sz="1900" kern="1200" dirty="0" smtClean="0">
              <a:solidFill>
                <a:schemeClr val="tx1"/>
              </a:solidFill>
            </a:rPr>
            <a:t>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107633"/>
        <a:ext cx="1076213" cy="328245"/>
      </dsp:txXfrm>
    </dsp:sp>
    <dsp:sp modelId="{9930C750-EF6F-4556-A268-644ADD5142D4}">
      <dsp:nvSpPr>
        <dsp:cNvPr id="0" name=""/>
        <dsp:cNvSpPr/>
      </dsp:nvSpPr>
      <dsp:spPr>
        <a:xfrm>
          <a:off x="1292665" y="570405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data/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570405"/>
        <a:ext cx="1076213" cy="328245"/>
      </dsp:txXfrm>
    </dsp:sp>
    <dsp:sp modelId="{B4A9CE7F-6D2E-4D7F-A905-45B72A70160B}">
      <dsp:nvSpPr>
        <dsp:cNvPr id="0" name=""/>
        <dsp:cNvSpPr/>
      </dsp:nvSpPr>
      <dsp:spPr>
        <a:xfrm>
          <a:off x="1292665" y="1033177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doc/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1033177"/>
        <a:ext cx="1076213" cy="328245"/>
      </dsp:txXfrm>
    </dsp:sp>
    <dsp:sp modelId="{58A90ED8-70A0-484E-BFB9-FD726A50848B}">
      <dsp:nvSpPr>
        <dsp:cNvPr id="0" name=""/>
        <dsp:cNvSpPr/>
      </dsp:nvSpPr>
      <dsp:spPr>
        <a:xfrm>
          <a:off x="1292665" y="1495948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example/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1495948"/>
        <a:ext cx="1076213" cy="328245"/>
      </dsp:txXfrm>
    </dsp:sp>
    <dsp:sp modelId="{FB3C9546-B6E8-48B3-A75F-2F9970ABFB95}">
      <dsp:nvSpPr>
        <dsp:cNvPr id="0" name=""/>
        <dsp:cNvSpPr/>
      </dsp:nvSpPr>
      <dsp:spPr>
        <a:xfrm>
          <a:off x="1292665" y="1958720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include/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1958720"/>
        <a:ext cx="1076213" cy="328245"/>
      </dsp:txXfrm>
    </dsp:sp>
    <dsp:sp modelId="{62F99D06-92CB-499E-869D-33E971E47E2A}">
      <dsp:nvSpPr>
        <dsp:cNvPr id="0" name=""/>
        <dsp:cNvSpPr/>
      </dsp:nvSpPr>
      <dsp:spPr>
        <a:xfrm>
          <a:off x="2584121" y="1958720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sbia</a:t>
          </a:r>
          <a:r>
            <a:rPr lang="en-US" sz="1900" kern="1200" dirty="0" smtClean="0">
              <a:solidFill>
                <a:schemeClr val="tx1"/>
              </a:solidFill>
            </a:rPr>
            <a:t>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584121" y="1958720"/>
        <a:ext cx="1076213" cy="328245"/>
      </dsp:txXfrm>
    </dsp:sp>
    <dsp:sp modelId="{67B417BC-B1F1-41A2-B44C-B374004B058B}">
      <dsp:nvSpPr>
        <dsp:cNvPr id="0" name=""/>
        <dsp:cNvSpPr/>
      </dsp:nvSpPr>
      <dsp:spPr>
        <a:xfrm>
          <a:off x="3875577" y="1958720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&lt;project&gt;/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75577" y="1958720"/>
        <a:ext cx="1076213" cy="328245"/>
      </dsp:txXfrm>
    </dsp:sp>
    <dsp:sp modelId="{82E6515A-8615-4EB5-B242-9C7562D85F43}">
      <dsp:nvSpPr>
        <dsp:cNvPr id="0" name=""/>
        <dsp:cNvSpPr/>
      </dsp:nvSpPr>
      <dsp:spPr>
        <a:xfrm>
          <a:off x="1292665" y="2421492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src</a:t>
          </a:r>
          <a:r>
            <a:rPr lang="en-US" sz="1900" kern="1200" dirty="0" smtClean="0">
              <a:solidFill>
                <a:schemeClr val="tx1"/>
              </a:solidFill>
            </a:rPr>
            <a:t>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2421492"/>
        <a:ext cx="1076213" cy="328245"/>
      </dsp:txXfrm>
    </dsp:sp>
    <dsp:sp modelId="{1D535568-866E-422E-AC68-79FA04BD0F1C}">
      <dsp:nvSpPr>
        <dsp:cNvPr id="0" name=""/>
        <dsp:cNvSpPr/>
      </dsp:nvSpPr>
      <dsp:spPr>
        <a:xfrm>
          <a:off x="1292665" y="2884264"/>
          <a:ext cx="1076213" cy="3282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test/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292665" y="2884264"/>
        <a:ext cx="1076213" cy="328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svn.uphs.upenn.edu/projects/BASIS/trunk/doc/Filesystem%20Hierarchy%20Standard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svn.uphs.upenn.edu/projects/BASIS/trunk/data/template/CMakeLists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.upenn.edu/sbia/software/doxygen/basis/trunk/group__CMakeAPI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portal.uphs.upenn.edu/cdash/index.php?project=BASIS&amp;date=2011-09-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.upenn.edu/sbia/software/doxygen/basis/trunk/group__Utiliti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svn.uphs.upenn.edu/projects/BASIS/trunk/doc/Calling%20Conventions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.cpan.org/~fangly/Getopt-Declare-1.14/lib/Getopt/Declare.pm" TargetMode="External"/><Relationship Id="rId3" Type="http://schemas.openxmlformats.org/officeDocument/2006/relationships/hyperlink" Target="http://code.google.com/p/google-gflags/" TargetMode="External"/><Relationship Id="rId7" Type="http://schemas.openxmlformats.org/officeDocument/2006/relationships/hyperlink" Target="http://search.cpan.org/~gward/Getopt-Tabular-0.3/Tabular.pod" TargetMode="External"/><Relationship Id="rId2" Type="http://schemas.openxmlformats.org/officeDocument/2006/relationships/hyperlink" Target="http://tclap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dev/library/argparse.html" TargetMode="External"/><Relationship Id="rId11" Type="http://schemas.openxmlformats.org/officeDocument/2006/relationships/hyperlink" Target="https://sbia-svn.uphs.upenn.edu/projects/BASIS/trunk/doc/Command-line%20Parsing.txt" TargetMode="External"/><Relationship Id="rId5" Type="http://schemas.openxmlformats.org/officeDocument/2006/relationships/hyperlink" Target="http://packages.python.org/argh/" TargetMode="External"/><Relationship Id="rId10" Type="http://schemas.openxmlformats.org/officeDocument/2006/relationships/hyperlink" Target="http://code.google.com/p/shflags/" TargetMode="External"/><Relationship Id="rId4" Type="http://schemas.openxmlformats.org/officeDocument/2006/relationships/hyperlink" Target="https://github.com/kohsuke/args4j/tree/master/args4j" TargetMode="External"/><Relationship Id="rId9" Type="http://schemas.openxmlformats.org/officeDocument/2006/relationships/hyperlink" Target="https://sbia-svn.uphs.upenn.edu/projects/BASIS/trunk/src/utilities/bash/shflags.sh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jbs/pytap" TargetMode="External"/><Relationship Id="rId13" Type="http://schemas.openxmlformats.org/officeDocument/2006/relationships/hyperlink" Target="http://svn.solucorp.qc.ca/repos/solucorp/JTap/trunk/tap-functions" TargetMode="External"/><Relationship Id="rId3" Type="http://schemas.openxmlformats.org/officeDocument/2006/relationships/hyperlink" Target="http://code.google.com/p/googlemock/" TargetMode="External"/><Relationship Id="rId7" Type="http://schemas.openxmlformats.org/officeDocument/2006/relationships/hyperlink" Target="http://docs.python.org/library/unittest.html" TargetMode="External"/><Relationship Id="rId12" Type="http://schemas.openxmlformats.org/officeDocument/2006/relationships/hyperlink" Target="https://sbia-svn.uphs.upenn.edu/projects/BASIS/trunk/src/utilities/bash/shtap.sh.in" TargetMode="External"/><Relationship Id="rId2" Type="http://schemas.openxmlformats.org/officeDocument/2006/relationships/hyperlink" Target="http://code.google.com/p/google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vn.solucorp.qc.ca/repos/solucorp/JTap/trunk/" TargetMode="External"/><Relationship Id="rId11" Type="http://schemas.openxmlformats.org/officeDocument/2006/relationships/hyperlink" Target="http://perldoc.perl.org/Test/MockObject.html" TargetMode="External"/><Relationship Id="rId5" Type="http://schemas.openxmlformats.org/officeDocument/2006/relationships/hyperlink" Target="http://www.junit.org/" TargetMode="External"/><Relationship Id="rId10" Type="http://schemas.openxmlformats.org/officeDocument/2006/relationships/hyperlink" Target="http://perldoc.perl.org/Test/More.html" TargetMode="External"/><Relationship Id="rId4" Type="http://schemas.openxmlformats.org/officeDocument/2006/relationships/hyperlink" Target="http://code.google.com/p/libperl/wiki/Libtap" TargetMode="External"/><Relationship Id="rId9" Type="http://schemas.openxmlformats.org/officeDocument/2006/relationships/hyperlink" Target="http://perldoc.perl.org/Test/Simple.html" TargetMode="External"/><Relationship Id="rId14" Type="http://schemas.openxmlformats.org/officeDocument/2006/relationships/hyperlink" Target="http://www.mathworks.com/matlabcentral/fileexchange/22846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bia-portal.uphs.upenn.edu/wiki/index.php/BASIS_0.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Build system And Software Implementation Standard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562600" y="1732465"/>
            <a:ext cx="3375660" cy="44476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&lt;prefix&gt; is the installation prefix, e.g.,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sz="2000" dirty="0" smtClean="0"/>
              <a:t> </a:t>
            </a:r>
            <a:r>
              <a:rPr lang="en-US" sz="2000" dirty="0" smtClean="0"/>
              <a:t>on Unix.</a:t>
            </a:r>
          </a:p>
          <a:p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sinfix</a:t>
            </a:r>
            <a:r>
              <a:rPr lang="en-US" sz="2000" dirty="0" smtClean="0"/>
              <a:t>&gt; is a project- and possibly version-specific string, e.g., &lt;project&gt;.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310397"/>
              </p:ext>
            </p:extLst>
          </p:nvPr>
        </p:nvGraphicFramePr>
        <p:xfrm>
          <a:off x="457200" y="1524000"/>
          <a:ext cx="5943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114800" y="1732465"/>
            <a:ext cx="3581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&lt;source&gt; is the root directory of the source tree.</a:t>
            </a:r>
          </a:p>
          <a:p>
            <a:endParaRPr lang="en-US" sz="2000" dirty="0" smtClean="0"/>
          </a:p>
          <a:p>
            <a:r>
              <a:rPr lang="en-US" sz="2000" dirty="0" smtClean="0"/>
              <a:t>&lt;project&gt; is the project name in lowercase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 Hierarchy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940133"/>
              </p:ext>
            </p:extLst>
          </p:nvPr>
        </p:nvGraphicFramePr>
        <p:xfrm>
          <a:off x="457200" y="2013857"/>
          <a:ext cx="4953000" cy="332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uiExpand="1" build="allAtOnce"/>
      <p:bldGraphic spid="7" grpId="0">
        <p:bldAsOne/>
      </p:bldGraphic>
      <p:bldGraphic spid="7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 Hierarchy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Note:</a:t>
            </a:r>
          </a:p>
          <a:p>
            <a:pPr lvl="1"/>
            <a:r>
              <a:rPr lang="en-US" sz="2600" dirty="0" smtClean="0"/>
              <a:t>We distinguish </a:t>
            </a:r>
            <a:r>
              <a:rPr lang="en-US" sz="2600" dirty="0" smtClean="0"/>
              <a:t>between main </a:t>
            </a:r>
            <a:r>
              <a:rPr lang="en-US" sz="2600" dirty="0" err="1" smtClean="0"/>
              <a:t>executables</a:t>
            </a:r>
            <a:r>
              <a:rPr lang="en-US" sz="2600" dirty="0" smtClean="0"/>
              <a:t> </a:t>
            </a:r>
            <a:r>
              <a:rPr lang="en-US" sz="2600" dirty="0" smtClean="0"/>
              <a:t>in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&lt;prefix&gt;/bin/&lt;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600" dirty="0" smtClean="0"/>
              <a:t> and </a:t>
            </a:r>
            <a:r>
              <a:rPr lang="en-US" sz="2600" dirty="0" smtClean="0"/>
              <a:t>auxiliary </a:t>
            </a:r>
            <a:r>
              <a:rPr lang="en-US" sz="2600" dirty="0" err="1" smtClean="0"/>
              <a:t>executables</a:t>
            </a:r>
            <a:r>
              <a:rPr lang="en-US" sz="2600" dirty="0" smtClean="0"/>
              <a:t> </a:t>
            </a:r>
            <a:r>
              <a:rPr lang="en-US" sz="2600" dirty="0" smtClean="0"/>
              <a:t>located in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&lt;prefix&gt;/lib/&lt;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600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sz="2600" dirty="0" smtClean="0"/>
              <a:t>By default, symbolic links are created upon installation in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&lt;prefix&gt;/bin/</a:t>
            </a:r>
            <a:r>
              <a:rPr lang="en-US" sz="2600" dirty="0" smtClean="0"/>
              <a:t> directory </a:t>
            </a:r>
            <a:r>
              <a:rPr lang="en-US" sz="2600" dirty="0" smtClean="0"/>
              <a:t>which link to</a:t>
            </a:r>
            <a:r>
              <a:rPr lang="en-US" sz="2600" dirty="0" smtClean="0"/>
              <a:t> </a:t>
            </a:r>
            <a:r>
              <a:rPr lang="en-US" sz="2600" dirty="0" smtClean="0"/>
              <a:t>(selected) </a:t>
            </a:r>
            <a:r>
              <a:rPr lang="en-US" sz="2600" dirty="0" err="1" smtClean="0"/>
              <a:t>executables</a:t>
            </a:r>
            <a:r>
              <a:rPr lang="en-US" sz="2600" dirty="0" smtClean="0"/>
              <a:t>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&lt;prefix&gt;/bin/&lt;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6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More details in the </a:t>
            </a:r>
            <a:r>
              <a:rPr lang="en-US" sz="2800" dirty="0" smtClean="0">
                <a:hlinkClick r:id="rId2"/>
              </a:rPr>
              <a:t>specification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Files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project files which are part of the project template and copied upon project creation.</a:t>
            </a:r>
          </a:p>
          <a:p>
            <a:endParaRPr lang="en-US" sz="2800" dirty="0" smtClean="0"/>
          </a:p>
          <a:p>
            <a:r>
              <a:rPr lang="en-US" sz="2800" dirty="0" smtClean="0"/>
              <a:t>For an example, see root </a:t>
            </a:r>
            <a:r>
              <a:rPr lang="en-US" sz="2800" dirty="0" smtClean="0">
                <a:hlinkClick r:id="rId2"/>
              </a:rPr>
              <a:t>CMakeLists.txt</a:t>
            </a:r>
            <a:r>
              <a:rPr lang="en-US" sz="2800" dirty="0" smtClean="0"/>
              <a:t> template.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they good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functions and macros which </a:t>
            </a:r>
            <a:r>
              <a:rPr lang="en-US" sz="2800" b="1" dirty="0" smtClean="0"/>
              <a:t>extend and replace</a:t>
            </a:r>
            <a:r>
              <a:rPr lang="en-US" sz="2800" dirty="0" smtClean="0"/>
              <a:t> most of the </a:t>
            </a:r>
            <a:r>
              <a:rPr lang="en-US" sz="2800" b="1" dirty="0" smtClean="0"/>
              <a:t>standard </a:t>
            </a:r>
            <a:r>
              <a:rPr lang="en-US" sz="2800" b="1" dirty="0" err="1" smtClean="0"/>
              <a:t>CMake</a:t>
            </a:r>
            <a:r>
              <a:rPr lang="en-US" sz="2800" b="1" dirty="0" smtClean="0"/>
              <a:t> commands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r>
              <a:rPr lang="en-US" sz="2800" dirty="0" smtClean="0"/>
              <a:t>Know </a:t>
            </a:r>
            <a:r>
              <a:rPr lang="en-US" sz="2800" b="1" dirty="0" smtClean="0"/>
              <a:t>not only </a:t>
            </a:r>
            <a:r>
              <a:rPr lang="en-US" sz="2800" b="1" dirty="0" smtClean="0"/>
              <a:t>C</a:t>
            </a:r>
            <a:r>
              <a:rPr lang="en-US" sz="2800" b="1" dirty="0" smtClean="0"/>
              <a:t>++</a:t>
            </a:r>
            <a:r>
              <a:rPr lang="en-US" sz="2800" dirty="0" smtClean="0"/>
              <a:t>, but also other languages:</a:t>
            </a:r>
            <a:br>
              <a:rPr lang="en-US" sz="2800" dirty="0" smtClean="0"/>
            </a:br>
            <a:r>
              <a:rPr lang="en-US" sz="2800" dirty="0" smtClean="0"/>
              <a:t>Java (not yet), Python, Perl, BASH, and MATLAB.</a:t>
            </a:r>
          </a:p>
          <a:p>
            <a:endParaRPr lang="en-US" sz="2800" dirty="0" smtClean="0"/>
          </a:p>
          <a:p>
            <a:r>
              <a:rPr lang="en-US" sz="2800" dirty="0" smtClean="0"/>
              <a:t>Implement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hierarchy standard,</a:t>
            </a:r>
            <a:br>
              <a:rPr lang="en-US" sz="2800" dirty="0" smtClean="0"/>
            </a:br>
            <a:r>
              <a:rPr lang="en-US" sz="2800" dirty="0" smtClean="0"/>
              <a:t>and adhere to guidelines regarding software documentation, packaging, and testing.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45657"/>
            <a:ext cx="4953000" cy="8595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200" dirty="0" smtClean="0"/>
          </a:p>
          <a:p>
            <a:pPr lvl="1">
              <a:tabLst>
                <a:tab pos="3603625" algn="l"/>
                <a:tab pos="4060825" algn="l"/>
              </a:tabLst>
            </a:pP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asis_add_executable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645657"/>
            <a:ext cx="3810000" cy="8595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200" dirty="0" smtClean="0"/>
          </a:p>
          <a:p>
            <a:pPr lvl="1">
              <a:tabLst>
                <a:tab pos="3603625" algn="l"/>
                <a:tab pos="4060825" algn="l"/>
              </a:tabLst>
            </a:pP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add_executable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3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main modules</a:t>
            </a:r>
            <a:r>
              <a:rPr lang="en-US" sz="2800" dirty="0" smtClean="0"/>
              <a:t> are:</a:t>
            </a:r>
          </a:p>
          <a:p>
            <a:pPr lvl="1"/>
            <a:r>
              <a:rPr lang="en-US" b="1" dirty="0" err="1" smtClean="0"/>
              <a:t>BasisProject.cmake</a:t>
            </a:r>
            <a:endParaRPr lang="en-US" b="1" dirty="0" smtClean="0"/>
          </a:p>
          <a:p>
            <a:pPr lvl="2"/>
            <a:r>
              <a:rPr lang="en-US" dirty="0" smtClean="0"/>
              <a:t>To be included by every BASIS project. Initializes BASIS and includes definition of </a:t>
            </a:r>
            <a:r>
              <a:rPr lang="en-US" b="1" dirty="0" smtClean="0">
                <a:solidFill>
                  <a:srgbClr val="C00000"/>
                </a:solidFill>
              </a:rPr>
              <a:t>basis_*</a:t>
            </a:r>
            <a:r>
              <a:rPr lang="en-US" dirty="0" smtClean="0"/>
              <a:t> functions and macros.</a:t>
            </a:r>
          </a:p>
          <a:p>
            <a:pPr lvl="1"/>
            <a:r>
              <a:rPr lang="en-US" b="1" dirty="0" err="1" smtClean="0"/>
              <a:t>BasisTest.cmake</a:t>
            </a:r>
            <a:r>
              <a:rPr lang="en-US" dirty="0" smtClean="0"/>
              <a:t> – Extends </a:t>
            </a:r>
            <a:r>
              <a:rPr lang="en-US" dirty="0" err="1" smtClean="0"/>
              <a:t>CTest.cmake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software tests.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basis_project_initialize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BasisPack.cmake</a:t>
            </a:r>
            <a:r>
              <a:rPr lang="en-US" dirty="0" smtClean="0"/>
              <a:t> – Extends </a:t>
            </a:r>
            <a:r>
              <a:rPr lang="en-US" dirty="0" err="1" smtClean="0"/>
              <a:t>CPack.cmake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packaging.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basis_project_finalize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The </a:t>
            </a:r>
            <a:r>
              <a:rPr lang="en-US" sz="3300" b="1" dirty="0" smtClean="0"/>
              <a:t>most important functions</a:t>
            </a:r>
            <a:r>
              <a:rPr lang="en-US" sz="3300" dirty="0" smtClean="0"/>
              <a:t> to know are:</a:t>
            </a:r>
          </a:p>
          <a:p>
            <a:pPr lvl="1"/>
            <a:endParaRPr lang="en-US" sz="1400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basis_find_package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basis_add_executable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basis_add_library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basis_add_test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basis_add_doc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basis_include_directories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basis_target_link_libraries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basis_set_target_properties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basis_get_target_property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basis_install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Depends.cmake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US" sz="12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find NIfTI-1 tools for MATLAB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basis_find_package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MatlabNiftiTools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REQUIRED)</a:t>
            </a: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basis_add_include_directories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MatlabNiftiTools_INCLUDE_DIRS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endParaRPr lang="en-US" dirty="0" smtClean="0"/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US" sz="13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MEX-file build from C++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look_for_gold.cxx)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executable build from MATLAB scripts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neurominer.m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basis_target_link_libraries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BASIS for details on the </a:t>
            </a:r>
            <a:r>
              <a:rPr lang="en-US" sz="2800" dirty="0" err="1" smtClean="0"/>
              <a:t>CMake</a:t>
            </a:r>
            <a:r>
              <a:rPr lang="en-US" sz="2800" dirty="0" smtClean="0"/>
              <a:t> variables, functions, and macros.</a:t>
            </a:r>
          </a:p>
          <a:p>
            <a:endParaRPr lang="en-US" sz="2800" dirty="0" smtClean="0"/>
          </a:p>
          <a:p>
            <a:r>
              <a:rPr lang="en-US" sz="2800" dirty="0" smtClean="0"/>
              <a:t>The documentation is generated automatically every night (less frequently in later stages) from the</a:t>
            </a:r>
            <a:br>
              <a:rPr lang="en-US" sz="2800" dirty="0" smtClean="0"/>
            </a:br>
            <a:r>
              <a:rPr lang="en-US" sz="2800" dirty="0" smtClean="0"/>
              <a:t>in-source code comments using Doxygen.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tools do we get?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Project Template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Modules</a:t>
            </a:r>
          </a:p>
          <a:p>
            <a:endParaRPr lang="en-US" dirty="0" smtClean="0"/>
          </a:p>
          <a:p>
            <a:r>
              <a:rPr lang="en-US" dirty="0" smtClean="0"/>
              <a:t>Utilities</a:t>
            </a:r>
          </a:p>
          <a:p>
            <a:endParaRPr lang="en-US" dirty="0" smtClean="0"/>
          </a:p>
          <a:p>
            <a:r>
              <a:rPr lang="en-US" dirty="0" smtClean="0"/>
              <a:t>Milestones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Used to </a:t>
            </a:r>
            <a:r>
              <a:rPr lang="en-US" sz="3000" b="1" dirty="0" smtClean="0"/>
              <a:t>create</a:t>
            </a:r>
            <a:r>
              <a:rPr lang="en-US" sz="3000" dirty="0" smtClean="0"/>
              <a:t> a new BASIS project or to </a:t>
            </a:r>
            <a:r>
              <a:rPr lang="en-US" sz="3000" b="1" dirty="0" smtClean="0"/>
              <a:t>modify</a:t>
            </a:r>
            <a:r>
              <a:rPr lang="en-US" sz="3000" dirty="0" smtClean="0"/>
              <a:t> a previously created project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118872" indent="0">
              <a:buNone/>
            </a:pPr>
            <a:endParaRPr lang="en-US" sz="3000" dirty="0" smtClean="0"/>
          </a:p>
          <a:p>
            <a:r>
              <a:rPr lang="en-US" sz="3000" dirty="0" smtClean="0"/>
              <a:t>Can </a:t>
            </a:r>
            <a:r>
              <a:rPr lang="en-US" sz="3000" b="1" dirty="0" smtClean="0"/>
              <a:t>upgrade</a:t>
            </a:r>
            <a:r>
              <a:rPr lang="en-US" sz="3000" dirty="0" smtClean="0"/>
              <a:t> a previously created BASIS project to a newer version of BASIS.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3-way file merge</a:t>
            </a:r>
            <a:r>
              <a:rPr lang="en-US" dirty="0" smtClean="0"/>
              <a:t> to merge your changes with the changes in the newer BASIS template.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Therefore, stores meta-data in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.basis/</a:t>
            </a:r>
            <a:r>
              <a:rPr lang="en-US" b="1" dirty="0" smtClean="0"/>
              <a:t> directories</a:t>
            </a:r>
            <a:r>
              <a:rPr lang="en-US" dirty="0" smtClean="0"/>
              <a:t> in project source tree.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Wrapper for command-line tools implemented for the </a:t>
            </a:r>
            <a:r>
              <a:rPr lang="en-US" b="1" dirty="0" smtClean="0"/>
              <a:t>automated</a:t>
            </a:r>
            <a:r>
              <a:rPr lang="en-US" dirty="0" smtClean="0"/>
              <a:t> execution of </a:t>
            </a:r>
            <a:r>
              <a:rPr lang="en-US" b="1" dirty="0" smtClean="0"/>
              <a:t>software tests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basistest_cron</a:t>
            </a:r>
            <a:r>
              <a:rPr lang="en-US" dirty="0" smtClean="0"/>
              <a:t> is executed, e.g., every 5 minutes.</a:t>
            </a:r>
          </a:p>
          <a:p>
            <a:pPr lvl="1"/>
            <a:r>
              <a:rPr lang="en-US" dirty="0" smtClean="0"/>
              <a:t>It in turn just calls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with the arguments specific to the given system.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configuration file</a:t>
            </a:r>
            <a:r>
              <a:rPr lang="en-US" dirty="0" smtClean="0"/>
              <a:t> tells the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what branches of which projects to test </a:t>
            </a:r>
            <a:r>
              <a:rPr lang="en-US" dirty="0" smtClean="0"/>
              <a:t>at </a:t>
            </a:r>
            <a:r>
              <a:rPr lang="en-US" dirty="0" smtClean="0"/>
              <a:t>which time interval,…</a:t>
            </a:r>
          </a:p>
          <a:p>
            <a:pPr lvl="1"/>
            <a:r>
              <a:rPr lang="en-US" dirty="0" smtClean="0"/>
              <a:t>The actual tests are executed by instances of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basistest_slave</a:t>
            </a:r>
            <a:r>
              <a:rPr lang="en-US" dirty="0" smtClean="0"/>
              <a:t> which are submitted to SGE in our case and am using </a:t>
            </a:r>
            <a:r>
              <a:rPr lang="en-US" dirty="0" err="1" smtClean="0"/>
              <a:t>CTest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</a:t>
            </a:r>
            <a:r>
              <a:rPr lang="en-US" sz="2800" dirty="0" err="1" smtClean="0"/>
              <a:t>CDash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dashboard</a:t>
            </a:r>
            <a:r>
              <a:rPr lang="en-US" sz="2800" dirty="0" smtClean="0"/>
              <a:t> of BASIS for examples of test result submissions of both</a:t>
            </a:r>
          </a:p>
          <a:p>
            <a:pPr lvl="1"/>
            <a:r>
              <a:rPr lang="en-US" b="1" dirty="0" smtClean="0"/>
              <a:t>Continuous</a:t>
            </a:r>
          </a:p>
          <a:p>
            <a:pPr lvl="2"/>
            <a:r>
              <a:rPr lang="en-US" sz="2200" dirty="0" smtClean="0"/>
              <a:t>Executed after a change was committed to the repository.</a:t>
            </a:r>
          </a:p>
          <a:p>
            <a:pPr marL="457200" lvl="1" indent="0"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b="1" dirty="0" smtClean="0"/>
              <a:t>Nightly</a:t>
            </a:r>
          </a:p>
          <a:p>
            <a:pPr lvl="2"/>
            <a:r>
              <a:rPr lang="en-US" sz="2200" dirty="0" smtClean="0"/>
              <a:t>Run once every certain time interval, e.g., every night.</a:t>
            </a:r>
          </a:p>
          <a:p>
            <a:pPr marL="457200" lvl="1" indent="0">
              <a:buNone/>
            </a:pPr>
            <a:r>
              <a:rPr lang="en-US" dirty="0" smtClean="0"/>
              <a:t>tests.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Natively, </a:t>
            </a:r>
            <a:r>
              <a:rPr lang="en-US" b="1" dirty="0" smtClean="0"/>
              <a:t>Doxygen</a:t>
            </a:r>
            <a:r>
              <a:rPr lang="en-US" dirty="0" smtClean="0"/>
              <a:t> knows how to parse C/C++, Java, and Python (not satisfactory, though)</a:t>
            </a:r>
          </a:p>
          <a:p>
            <a:endParaRPr lang="en-US" dirty="0" smtClean="0"/>
          </a:p>
          <a:p>
            <a:r>
              <a:rPr lang="en-US" b="1" dirty="0" smtClean="0"/>
              <a:t>Filters</a:t>
            </a:r>
            <a:r>
              <a:rPr lang="en-US" dirty="0" smtClean="0"/>
              <a:t> can be used </a:t>
            </a:r>
            <a:r>
              <a:rPr lang="en-US" b="1" dirty="0" smtClean="0"/>
              <a:t>to translate other languages into</a:t>
            </a:r>
            <a:r>
              <a:rPr lang="en-US" dirty="0" smtClean="0"/>
              <a:t> something Doxygen understands best: </a:t>
            </a:r>
            <a:r>
              <a:rPr lang="en-US" b="1" dirty="0" smtClean="0"/>
              <a:t>C++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BASIS includes such filters for the missing languages, i.e.(, Python), Perl, BASH, and MATLAB.</a:t>
            </a:r>
          </a:p>
          <a:p>
            <a:endParaRPr lang="en-US" dirty="0" smtClean="0"/>
          </a:p>
          <a:p>
            <a:r>
              <a:rPr lang="en-US" dirty="0" smtClean="0"/>
              <a:t>Application of filters hidden to the developer. A simple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basis_add_doc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GENERATOR Doxygen)</a:t>
            </a:r>
            <a:r>
              <a:rPr lang="en-US" dirty="0" smtClean="0"/>
              <a:t> in the build configuration is sufficient.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the BASIS utilities for examples of documentation generated </a:t>
            </a:r>
            <a:r>
              <a:rPr lang="en-US" sz="2800" dirty="0" smtClean="0"/>
              <a:t>from</a:t>
            </a:r>
            <a:br>
              <a:rPr lang="en-US" sz="2800" dirty="0" smtClean="0"/>
            </a:br>
            <a:r>
              <a:rPr lang="en-US" sz="2800" dirty="0" smtClean="0"/>
              <a:t>in-source </a:t>
            </a:r>
            <a:r>
              <a:rPr lang="en-US" sz="2800" dirty="0" smtClean="0"/>
              <a:t>comments only.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Utilities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implementations </a:t>
            </a:r>
            <a:r>
              <a:rPr lang="en-US" dirty="0">
                <a:solidFill>
                  <a:schemeClr val="tx1"/>
                </a:solidFill>
              </a:rPr>
              <a:t>does </a:t>
            </a:r>
            <a:r>
              <a:rPr lang="en-US" dirty="0"/>
              <a:t>it provide?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Executing several </a:t>
            </a:r>
            <a:r>
              <a:rPr lang="en-US" sz="2800" b="1" dirty="0" smtClean="0"/>
              <a:t>utility commands</a:t>
            </a:r>
            <a:r>
              <a:rPr lang="en-US" sz="2800" dirty="0" smtClean="0"/>
              <a:t> from within one or more </a:t>
            </a:r>
            <a:r>
              <a:rPr lang="en-US" sz="2800" b="1" dirty="0" smtClean="0"/>
              <a:t>main commands</a:t>
            </a:r>
            <a:r>
              <a:rPr lang="en-US" sz="2800" dirty="0" smtClean="0"/>
              <a:t> is common practice on Linux and in particular in </a:t>
            </a:r>
            <a:r>
              <a:rPr lang="en-US" sz="2800" dirty="0" smtClean="0"/>
              <a:t>research </a:t>
            </a:r>
            <a:r>
              <a:rPr lang="en-US" sz="2800" dirty="0" smtClean="0"/>
              <a:t>environment.</a:t>
            </a:r>
          </a:p>
          <a:p>
            <a:endParaRPr lang="en-US" sz="2800" dirty="0" smtClean="0"/>
          </a:p>
          <a:p>
            <a:r>
              <a:rPr lang="en-US" sz="2800" dirty="0" smtClean="0"/>
              <a:t>Several factors affect </a:t>
            </a:r>
            <a:r>
              <a:rPr lang="en-US" sz="2800" b="1" dirty="0" smtClean="0"/>
              <a:t>which commands</a:t>
            </a:r>
            <a:r>
              <a:rPr lang="en-US" sz="2800" dirty="0" smtClean="0"/>
              <a:t> are actually executed and </a:t>
            </a:r>
            <a:r>
              <a:rPr lang="en-US" sz="2800" b="1" dirty="0" smtClean="0"/>
              <a:t>which shared libraries</a:t>
            </a:r>
            <a:r>
              <a:rPr lang="en-US" sz="2800" dirty="0" smtClean="0"/>
              <a:t> are loaded.</a:t>
            </a:r>
          </a:p>
          <a:p>
            <a:endParaRPr lang="en-US" sz="2800" dirty="0" smtClean="0"/>
          </a:p>
          <a:p>
            <a:r>
              <a:rPr lang="en-US" sz="2800" dirty="0" smtClean="0"/>
              <a:t>How can we make sure that </a:t>
            </a:r>
            <a:r>
              <a:rPr lang="en-US" sz="2800" b="1" dirty="0" smtClean="0"/>
              <a:t>the right commands</a:t>
            </a:r>
            <a:r>
              <a:rPr lang="en-US" sz="2800" dirty="0" smtClean="0"/>
              <a:t> are executed with </a:t>
            </a:r>
            <a:r>
              <a:rPr lang="en-US" sz="2800" b="1" dirty="0" smtClean="0"/>
              <a:t>the correct libraries</a:t>
            </a:r>
            <a:r>
              <a:rPr lang="en-US" sz="2800" dirty="0" smtClean="0"/>
              <a:t> loaded?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BASIS provides utility functions for each supported language to do just that in a safe way.</a:t>
            </a:r>
          </a:p>
          <a:p>
            <a:endParaRPr lang="en-US" sz="2800" dirty="0" smtClean="0"/>
          </a:p>
          <a:p>
            <a:r>
              <a:rPr lang="en-US" sz="2800" dirty="0" smtClean="0"/>
              <a:t>Further, these functions satisfy the </a:t>
            </a:r>
            <a:r>
              <a:rPr lang="en-US" sz="2800" b="1" dirty="0" smtClean="0">
                <a:hlinkClick r:id="rId2"/>
              </a:rPr>
              <a:t>Calling Conventions</a:t>
            </a:r>
            <a:r>
              <a:rPr lang="en-US" sz="2800" dirty="0" smtClean="0"/>
              <a:t>, where </a:t>
            </a:r>
            <a:r>
              <a:rPr lang="en-US" sz="2800" dirty="0" err="1" smtClean="0"/>
              <a:t>executables</a:t>
            </a:r>
            <a:r>
              <a:rPr lang="en-US" sz="2800" dirty="0" smtClean="0"/>
              <a:t> are referenced by build target name rather then filename.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 command-line tool needs to parse the given </a:t>
            </a:r>
            <a:r>
              <a:rPr lang="en-US" sz="2800" b="1" dirty="0" smtClean="0"/>
              <a:t>command-line arguments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Each main executable is required by BASIS to output a help screen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sz="2400" b="1" dirty="0" smtClean="0"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, a shorter usage information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helpshort</a:t>
            </a:r>
            <a:r>
              <a:rPr lang="en-US" sz="2800" dirty="0" smtClean="0"/>
              <a:t>, and its version and copyright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--version</a:t>
            </a:r>
            <a:r>
              <a:rPr lang="en-US" sz="2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Therefore, BASIS provides </a:t>
            </a:r>
            <a:r>
              <a:rPr lang="en-US" sz="3000" b="1" dirty="0" smtClean="0"/>
              <a:t>command-line parsing libraries</a:t>
            </a:r>
            <a:r>
              <a:rPr lang="en-US" sz="3000" dirty="0" smtClean="0"/>
              <a:t> for each supported language.</a:t>
            </a:r>
          </a:p>
          <a:p>
            <a:endParaRPr lang="en-US" sz="3000" dirty="0" smtClean="0"/>
          </a:p>
          <a:p>
            <a:r>
              <a:rPr lang="en-US" sz="3000" dirty="0" smtClean="0"/>
              <a:t>These </a:t>
            </a:r>
            <a:r>
              <a:rPr lang="en-US" sz="3000" b="1" dirty="0" smtClean="0"/>
              <a:t>libraries create a help</a:t>
            </a:r>
            <a:r>
              <a:rPr lang="en-US" sz="3000" dirty="0" smtClean="0"/>
              <a:t> screen from brief descriptions provided for each option.</a:t>
            </a:r>
          </a:p>
          <a:p>
            <a:pPr lvl="1"/>
            <a:r>
              <a:rPr lang="en-US" dirty="0" smtClean="0"/>
              <a:t>No need to format the help screen manually.</a:t>
            </a:r>
          </a:p>
          <a:p>
            <a:pPr lvl="1"/>
            <a:r>
              <a:rPr lang="en-US" dirty="0" smtClean="0"/>
              <a:t>Possibility to output a </a:t>
            </a:r>
            <a:r>
              <a:rPr lang="en-US" b="1" dirty="0" smtClean="0"/>
              <a:t>man page</a:t>
            </a:r>
            <a:r>
              <a:rPr lang="en-US" dirty="0" smtClean="0"/>
              <a:t> or </a:t>
            </a:r>
            <a:r>
              <a:rPr lang="en-US" b="1" dirty="0" smtClean="0"/>
              <a:t>XML</a:t>
            </a:r>
            <a:r>
              <a:rPr lang="en-US" dirty="0" smtClean="0"/>
              <a:t> description.</a:t>
            </a:r>
          </a:p>
          <a:p>
            <a:pPr lvl="1"/>
            <a:r>
              <a:rPr lang="en-US" dirty="0" smtClean="0"/>
              <a:t>Such help is more likely to be up-to-date rather then being forgotten when an option was renamed, removed, or added…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BASIS?  What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2"/>
              </a:rPr>
              <a:t>TCLAP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gflags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4"/>
              </a:rPr>
              <a:t>args4j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hlinkClick r:id="rId5"/>
              </a:rPr>
              <a:t>argh</a:t>
            </a:r>
            <a:r>
              <a:rPr lang="en-US" dirty="0" smtClean="0"/>
              <a:t> (wrapper for </a:t>
            </a:r>
            <a:r>
              <a:rPr lang="en-US" dirty="0" err="1" smtClean="0">
                <a:hlinkClick r:id="rId6"/>
              </a:rPr>
              <a:t>argparse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err="1" smtClean="0">
                <a:hlinkClick r:id="rId7"/>
              </a:rPr>
              <a:t>Getopt</a:t>
            </a:r>
            <a:r>
              <a:rPr lang="en-US" dirty="0" smtClean="0">
                <a:hlinkClick r:id="rId7"/>
              </a:rPr>
              <a:t>::Tabular</a:t>
            </a:r>
            <a:endParaRPr lang="en-US" dirty="0" smtClean="0"/>
          </a:p>
          <a:p>
            <a:pPr lvl="1"/>
            <a:r>
              <a:rPr lang="en-US" dirty="0" err="1" smtClean="0">
                <a:hlinkClick r:id="rId8"/>
              </a:rPr>
              <a:t>Getopt</a:t>
            </a:r>
            <a:r>
              <a:rPr lang="en-US" dirty="0" smtClean="0">
                <a:hlinkClick r:id="rId8"/>
              </a:rPr>
              <a:t>::Declare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9"/>
              </a:rPr>
              <a:t>shflags</a:t>
            </a:r>
            <a:r>
              <a:rPr lang="en-US" dirty="0" smtClean="0"/>
              <a:t> (extended </a:t>
            </a:r>
            <a:r>
              <a:rPr lang="en-US" dirty="0" err="1" smtClean="0">
                <a:hlinkClick r:id="rId10"/>
              </a:rPr>
              <a:t>shFlags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none available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2133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</a:t>
            </a:r>
            <a:r>
              <a:rPr lang="en-US" sz="2400" b="1" dirty="0" smtClean="0">
                <a:hlinkClick r:id="rId11"/>
              </a:rPr>
              <a:t>Command-line Parsing.txt</a:t>
            </a:r>
            <a:r>
              <a:rPr lang="en-US" sz="2400" dirty="0" smtClean="0"/>
              <a:t> document in BASIS repository for more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64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>
                <a:hlinkClick r:id="rId2"/>
              </a:rPr>
              <a:t>gtest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gmock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libtap</a:t>
            </a:r>
            <a:r>
              <a:rPr lang="en-US" dirty="0" smtClean="0">
                <a:hlinkClick r:id="rId4"/>
              </a:rPr>
              <a:t>++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err="1" smtClean="0">
                <a:hlinkClick r:id="rId5"/>
              </a:rPr>
              <a:t>JUnit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JTap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err="1" smtClean="0">
                <a:hlinkClick r:id="rId7"/>
              </a:rPr>
              <a:t>unittest</a:t>
            </a:r>
            <a:endParaRPr lang="en-US" dirty="0" smtClean="0">
              <a:hlinkClick r:id="rId8"/>
            </a:endParaRPr>
          </a:p>
          <a:p>
            <a:pPr lvl="1"/>
            <a:r>
              <a:rPr lang="en-US" dirty="0" err="1" smtClean="0">
                <a:hlinkClick r:id="rId8"/>
              </a:rPr>
              <a:t>PyTap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smtClean="0">
                <a:hlinkClick r:id="rId9"/>
              </a:rPr>
              <a:t>Test::Simple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Test::More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Test::</a:t>
            </a:r>
            <a:r>
              <a:rPr lang="en-US" dirty="0" err="1" smtClean="0">
                <a:hlinkClick r:id="rId11"/>
              </a:rPr>
              <a:t>MockObject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12"/>
              </a:rPr>
              <a:t>shtap</a:t>
            </a:r>
            <a:r>
              <a:rPr lang="en-US" dirty="0" smtClean="0"/>
              <a:t> (slightly modified </a:t>
            </a:r>
            <a:r>
              <a:rPr lang="en-US" dirty="0" smtClean="0">
                <a:hlinkClick r:id="rId13"/>
              </a:rPr>
              <a:t>tap-functions</a:t>
            </a:r>
            <a:r>
              <a:rPr lang="en-US" dirty="0" smtClean="0"/>
              <a:t> library)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>
                <a:hlinkClick r:id="rId14"/>
              </a:rPr>
              <a:t>MATLAB </a:t>
            </a:r>
            <a:r>
              <a:rPr lang="en-US" dirty="0" err="1" smtClean="0">
                <a:hlinkClick r:id="rId14"/>
              </a:rPr>
              <a:t>xUnit</a:t>
            </a:r>
            <a:r>
              <a:rPr lang="en-US" dirty="0" smtClean="0">
                <a:hlinkClick r:id="rId14"/>
              </a:rPr>
              <a:t> Test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38400" y="4606793"/>
            <a:ext cx="3657600" cy="422407"/>
            <a:chOff x="3352800" y="3919669"/>
            <a:chExt cx="3657600" cy="934540"/>
          </a:xfrm>
        </p:grpSpPr>
        <p:sp>
          <p:nvSpPr>
            <p:cNvPr id="7" name="Right Brace 6"/>
            <p:cNvSpPr/>
            <p:nvPr/>
          </p:nvSpPr>
          <p:spPr>
            <a:xfrm>
              <a:off x="3352800" y="3919671"/>
              <a:ext cx="304800" cy="9345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3919669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part of Perl installation.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52600" y="1905000"/>
            <a:ext cx="6705600" cy="3581400"/>
            <a:chOff x="1752600" y="2427514"/>
            <a:chExt cx="6705600" cy="35814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276600" y="2667000"/>
              <a:ext cx="533400" cy="3341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0" y="2427514"/>
              <a:ext cx="4495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Test Anything Protocol (</a:t>
              </a:r>
              <a:r>
                <a:rPr lang="en-US" sz="2800" b="1" dirty="0" smtClean="0"/>
                <a:t>TAP</a:t>
              </a:r>
              <a:r>
                <a:rPr lang="en-US" sz="2800" dirty="0" smtClean="0"/>
                <a:t>) Producers</a:t>
              </a:r>
            </a:p>
            <a:p>
              <a:endParaRPr lang="en-US" sz="1200" dirty="0"/>
            </a:p>
            <a:p>
              <a:r>
                <a:rPr lang="en-US" sz="2000" dirty="0" smtClean="0"/>
                <a:t>Common use and standardized output which can be processed, for example,</a:t>
              </a:r>
              <a:br>
                <a:rPr lang="en-US" sz="2000" dirty="0" smtClean="0"/>
              </a:br>
              <a:r>
                <a:rPr lang="en-US" sz="2000" dirty="0" smtClean="0"/>
                <a:t>by Test::Harness written in Perl.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981200" y="2667000"/>
              <a:ext cx="1828800" cy="446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52600" y="2667000"/>
              <a:ext cx="2057400" cy="1284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828800" y="2667000"/>
              <a:ext cx="1981200" cy="2046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286000" y="2667000"/>
              <a:ext cx="1524000" cy="2358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57400" y="3745468"/>
            <a:ext cx="4419600" cy="369332"/>
            <a:chOff x="2057400" y="3745467"/>
            <a:chExt cx="44196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71800" y="3745467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part </a:t>
              </a:r>
              <a:r>
                <a:rPr lang="en-US" dirty="0" smtClean="0"/>
                <a:t>of </a:t>
              </a:r>
              <a:r>
                <a:rPr lang="en-US" dirty="0" smtClean="0"/>
                <a:t>Python </a:t>
              </a:r>
              <a:r>
                <a:rPr lang="en-US" dirty="0" smtClean="0"/>
                <a:t>installation.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057400" y="3967103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3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plan?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Beta Release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Release date: Monday, </a:t>
            </a:r>
            <a:r>
              <a:rPr lang="en-US" b="1" dirty="0" smtClean="0"/>
              <a:t>10/3/2011</a:t>
            </a:r>
          </a:p>
          <a:p>
            <a:endParaRPr lang="en-US" dirty="0" smtClean="0"/>
          </a:p>
          <a:p>
            <a:r>
              <a:rPr lang="en-US" dirty="0" smtClean="0"/>
              <a:t>Stable </a:t>
            </a:r>
            <a:r>
              <a:rPr lang="en-US" dirty="0" smtClean="0"/>
              <a:t>features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Languages: C++, Python, Perl, BASH, MATLAB</a:t>
            </a:r>
          </a:p>
          <a:p>
            <a:pPr lvl="1"/>
            <a:r>
              <a:rPr lang="en-US" dirty="0" smtClean="0"/>
              <a:t>Project Template.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Modules.</a:t>
            </a:r>
          </a:p>
          <a:p>
            <a:pPr lvl="1"/>
            <a:r>
              <a:rPr lang="en-US" dirty="0" smtClean="0"/>
              <a:t>Tools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basistest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Build of </a:t>
            </a:r>
            <a:r>
              <a:rPr lang="en-US" dirty="0" err="1" smtClean="0"/>
              <a:t>executables</a:t>
            </a:r>
            <a:r>
              <a:rPr lang="en-US" dirty="0" smtClean="0"/>
              <a:t> from MATLAB scripts.</a:t>
            </a:r>
          </a:p>
          <a:p>
            <a:pPr lvl="1"/>
            <a:r>
              <a:rPr lang="en-US" dirty="0" smtClean="0"/>
              <a:t>Build of MEX-files from C++.</a:t>
            </a:r>
          </a:p>
          <a:p>
            <a:pPr lvl="1"/>
            <a:r>
              <a:rPr lang="en-US" dirty="0" smtClean="0"/>
              <a:t>Command Execution using build target name.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</a:t>
            </a:r>
            <a:r>
              <a:rPr lang="en-US" b="1" dirty="0" smtClean="0">
                <a:hlinkClick r:id="rId2"/>
              </a:rPr>
              <a:t>Wiki</a:t>
            </a:r>
            <a:r>
              <a:rPr lang="en-US" dirty="0" smtClean="0"/>
              <a:t> for further release details.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Beta Release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Yes, it is beta. Thus,</a:t>
            </a:r>
          </a:p>
          <a:p>
            <a:endParaRPr lang="en-US" sz="1200" dirty="0" smtClean="0"/>
          </a:p>
          <a:p>
            <a:pPr lvl="1"/>
            <a:r>
              <a:rPr lang="en-US" sz="2600" dirty="0"/>
              <a:t>f</a:t>
            </a:r>
            <a:r>
              <a:rPr lang="en-US" sz="2600" dirty="0" smtClean="0"/>
              <a:t>or </a:t>
            </a:r>
            <a:r>
              <a:rPr lang="en-US" sz="2600" b="1" dirty="0" smtClean="0"/>
              <a:t>ongoing projects</a:t>
            </a:r>
            <a:r>
              <a:rPr lang="en-US" sz="2600" dirty="0" smtClean="0"/>
              <a:t>, it is </a:t>
            </a:r>
            <a:r>
              <a:rPr lang="en-US" sz="2600" b="1" dirty="0" smtClean="0"/>
              <a:t>up to you</a:t>
            </a:r>
            <a:r>
              <a:rPr lang="en-US" sz="2600" dirty="0" smtClean="0"/>
              <a:t> whether to migrate to BASIS or postpone this for until prior to publication.</a:t>
            </a:r>
          </a:p>
          <a:p>
            <a:pPr lvl="1"/>
            <a:endParaRPr lang="en-US" sz="2600" dirty="0" smtClean="0"/>
          </a:p>
          <a:p>
            <a:pPr lvl="2"/>
            <a:r>
              <a:rPr lang="en-US" sz="2000" dirty="0" smtClean="0"/>
              <a:t>Plan ahead! This might take some efforts.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38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sz="2600" dirty="0"/>
              <a:t>f</a:t>
            </a:r>
            <a:r>
              <a:rPr lang="en-US" sz="2600" dirty="0" smtClean="0"/>
              <a:t>or </a:t>
            </a:r>
            <a:r>
              <a:rPr lang="en-US" sz="2600" b="1" dirty="0" smtClean="0"/>
              <a:t>new projects</a:t>
            </a:r>
            <a:r>
              <a:rPr lang="en-US" sz="2600" dirty="0" smtClean="0"/>
              <a:t>, it is </a:t>
            </a:r>
            <a:r>
              <a:rPr lang="en-US" sz="2600" b="1" dirty="0" smtClean="0"/>
              <a:t>strongly recommended</a:t>
            </a:r>
            <a:r>
              <a:rPr lang="en-US" sz="2600" dirty="0" smtClean="0"/>
              <a:t> to use the beta release of BASIS already.</a:t>
            </a:r>
          </a:p>
          <a:p>
            <a:pPr lvl="1"/>
            <a:endParaRPr lang="en-US" sz="1200" dirty="0" smtClean="0"/>
          </a:p>
          <a:p>
            <a:pPr lvl="2"/>
            <a:r>
              <a:rPr lang="en-US" sz="2000" dirty="0" smtClean="0"/>
              <a:t>This </a:t>
            </a:r>
            <a:r>
              <a:rPr lang="en-US" sz="2000" b="1" dirty="0" smtClean="0"/>
              <a:t>makes you familiar</a:t>
            </a:r>
            <a:r>
              <a:rPr lang="en-US" sz="2000" dirty="0" smtClean="0"/>
              <a:t> with it and reduces the burden of adopting it once version 1.0 is released.</a:t>
            </a:r>
          </a:p>
          <a:p>
            <a:pPr lvl="2"/>
            <a:r>
              <a:rPr lang="en-US" sz="2000" b="1" dirty="0" smtClean="0"/>
              <a:t>Your feedback and experience</a:t>
            </a:r>
            <a:r>
              <a:rPr lang="en-US" sz="2000" dirty="0" smtClean="0"/>
              <a:t> in using BASIS is important to shape the stable release version.</a:t>
            </a:r>
          </a:p>
          <a:p>
            <a:pPr lvl="2"/>
            <a:r>
              <a:rPr lang="en-US" sz="2000" dirty="0" smtClean="0"/>
              <a:t>Before the stable release, changes can be easily made and decisions can be reconsidered.</a:t>
            </a:r>
          </a:p>
          <a:p>
            <a:pPr lvl="2"/>
            <a:r>
              <a:rPr lang="en-US" sz="2000" dirty="0" smtClean="0"/>
              <a:t>After such release, it’s not!</a:t>
            </a:r>
          </a:p>
        </p:txBody>
      </p:sp>
    </p:spTree>
    <p:extLst>
      <p:ext uri="{BB962C8B-B14F-4D97-AF65-F5344CB8AC3E}">
        <p14:creationId xmlns:p14="http://schemas.microsoft.com/office/powerpoint/2010/main" val="30358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smtClean="0"/>
              <a:t>1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date: </a:t>
            </a:r>
            <a:r>
              <a:rPr lang="en-US" sz="2800" dirty="0" smtClean="0"/>
              <a:t>Monday, </a:t>
            </a:r>
            <a:r>
              <a:rPr lang="en-US" sz="2800" b="1" dirty="0" smtClean="0"/>
              <a:t>11/7/2011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Stable features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en-US" sz="2600" dirty="0" smtClean="0"/>
              <a:t>Command-line parsing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Build of shared libraries from MATLAB scripts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Tutorial-like How-To Guides.</a:t>
            </a: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smtClean="0"/>
              <a:t>1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date: </a:t>
            </a:r>
            <a:r>
              <a:rPr lang="en-US" sz="2800" dirty="0" smtClean="0"/>
              <a:t>Monday, </a:t>
            </a:r>
            <a:r>
              <a:rPr lang="en-US" sz="2800" b="1" dirty="0" smtClean="0"/>
              <a:t>12/12/2011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New stable features:</a:t>
            </a:r>
            <a:endParaRPr lang="en-US" sz="2800" dirty="0" smtClean="0"/>
          </a:p>
          <a:p>
            <a:pPr lvl="1"/>
            <a:r>
              <a:rPr lang="en-US" sz="2600" dirty="0" smtClean="0"/>
              <a:t>Testing frameworks.</a:t>
            </a:r>
          </a:p>
          <a:p>
            <a:pPr lvl="1"/>
            <a:r>
              <a:rPr lang="en-US" sz="2600" dirty="0" smtClean="0"/>
              <a:t>Improved </a:t>
            </a:r>
            <a:r>
              <a:rPr lang="en-US" sz="2600" dirty="0" smtClean="0"/>
              <a:t>Doxygen filters for Python and Perl.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Release date: </a:t>
            </a:r>
            <a:r>
              <a:rPr lang="en-US" sz="2800" dirty="0" smtClean="0"/>
              <a:t>Monday, </a:t>
            </a:r>
            <a:r>
              <a:rPr lang="en-US" sz="2800" b="1" dirty="0" smtClean="0"/>
              <a:t>2/27/2012</a:t>
            </a:r>
            <a:endParaRPr lang="en-US" sz="2800" b="1" dirty="0" smtClean="0"/>
          </a:p>
          <a:p>
            <a:endParaRPr lang="en-US" sz="3000" dirty="0" smtClean="0"/>
          </a:p>
          <a:p>
            <a:r>
              <a:rPr lang="en-US" sz="2800" dirty="0" smtClean="0"/>
              <a:t>New stable features:</a:t>
            </a:r>
            <a:endParaRPr lang="en-US" sz="2800" dirty="0" smtClean="0"/>
          </a:p>
          <a:p>
            <a:pPr lvl="1"/>
            <a:r>
              <a:rPr lang="en-US" sz="2600" dirty="0" smtClean="0"/>
              <a:t>Packaging, including creation of source packages that bundle also external dependencies and considerations regarding decision that were be made by then on how to distribute our software and make it noticed.</a:t>
            </a:r>
          </a:p>
          <a:p>
            <a:pPr lvl="2"/>
            <a:r>
              <a:rPr lang="en-US" dirty="0" smtClean="0"/>
              <a:t>licensing permitting</a:t>
            </a:r>
            <a:endParaRPr lang="en-US" dirty="0" smtClean="0"/>
          </a:p>
          <a:p>
            <a:pPr lvl="1"/>
            <a:r>
              <a:rPr lang="en-US" sz="2600" dirty="0" smtClean="0"/>
              <a:t>Coding </a:t>
            </a:r>
            <a:r>
              <a:rPr lang="en-US" sz="2600" dirty="0" smtClean="0"/>
              <a:t>Guidelines</a:t>
            </a:r>
          </a:p>
          <a:p>
            <a:pPr lvl="1"/>
            <a:r>
              <a:rPr lang="en-US" sz="2600" dirty="0" smtClean="0"/>
              <a:t>More How-To </a:t>
            </a:r>
            <a:r>
              <a:rPr lang="en-US" sz="2600" dirty="0" smtClean="0"/>
              <a:t>Guides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help me!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Short </a:t>
            </a:r>
            <a:r>
              <a:rPr lang="en-US" sz="3000" b="1" dirty="0" smtClean="0"/>
              <a:t>tutorial-like meetings</a:t>
            </a:r>
            <a:r>
              <a:rPr lang="en-US" sz="3000" dirty="0" smtClean="0"/>
              <a:t> to go more into details regarding certain aspects </a:t>
            </a:r>
            <a:r>
              <a:rPr lang="en-US" sz="3000" dirty="0" smtClean="0"/>
              <a:t>with </a:t>
            </a:r>
            <a:r>
              <a:rPr lang="en-US" sz="3000" b="1" dirty="0" smtClean="0"/>
              <a:t>hands-on examples</a:t>
            </a:r>
            <a:r>
              <a:rPr lang="en-US" sz="3000" dirty="0" smtClean="0"/>
              <a:t> </a:t>
            </a:r>
            <a:r>
              <a:rPr lang="en-US" sz="3000" dirty="0" smtClean="0"/>
              <a:t>over </a:t>
            </a:r>
            <a:r>
              <a:rPr lang="en-US" sz="3000" dirty="0" smtClean="0"/>
              <a:t>the next few months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pPr lvl="1"/>
            <a:r>
              <a:rPr lang="en-US" dirty="0" smtClean="0"/>
              <a:t>Invitations will be send in advance via SBIA mailing list including links to tutorial materials.</a:t>
            </a:r>
            <a:endParaRPr lang="en-US" dirty="0" smtClean="0"/>
          </a:p>
          <a:p>
            <a:endParaRPr lang="en-US" sz="3000" dirty="0" smtClean="0"/>
          </a:p>
          <a:p>
            <a:r>
              <a:rPr lang="en-US" sz="3000" dirty="0" smtClean="0"/>
              <a:t>Remember, your </a:t>
            </a:r>
            <a:r>
              <a:rPr lang="en-US" sz="3000" b="1" dirty="0" smtClean="0"/>
              <a:t>participation</a:t>
            </a:r>
            <a:r>
              <a:rPr lang="en-US" sz="3000" dirty="0" smtClean="0"/>
              <a:t> and </a:t>
            </a:r>
            <a:r>
              <a:rPr lang="en-US" sz="3000" b="1" dirty="0" smtClean="0"/>
              <a:t>feedback</a:t>
            </a:r>
            <a:r>
              <a:rPr lang="en-US" sz="3000" dirty="0" smtClean="0"/>
              <a:t> is </a:t>
            </a:r>
            <a:r>
              <a:rPr lang="en-US" sz="3000" b="1" dirty="0" smtClean="0"/>
              <a:t>required</a:t>
            </a:r>
            <a:r>
              <a:rPr lang="en-US" sz="3000" dirty="0" smtClean="0"/>
              <a:t> to form the first release version of BASIS!</a:t>
            </a:r>
          </a:p>
          <a:p>
            <a:endParaRPr lang="en-US" sz="1400" dirty="0" smtClean="0"/>
          </a:p>
          <a:p>
            <a:pPr lvl="1"/>
            <a:r>
              <a:rPr lang="en-US" dirty="0" smtClean="0"/>
              <a:t>What do you like?</a:t>
            </a:r>
          </a:p>
          <a:p>
            <a:pPr lvl="1"/>
            <a:r>
              <a:rPr lang="en-US" dirty="0" smtClean="0"/>
              <a:t>What concerns you?</a:t>
            </a:r>
          </a:p>
          <a:p>
            <a:pPr lvl="1"/>
            <a:r>
              <a:rPr lang="en-US" dirty="0" smtClean="0"/>
              <a:t>What hinders you?</a:t>
            </a:r>
          </a:p>
          <a:p>
            <a:pPr lvl="1"/>
            <a:r>
              <a:rPr lang="en-US" dirty="0" smtClean="0"/>
              <a:t>What is missing?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want…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lifetime</a:t>
            </a:r>
            <a:r>
              <a:rPr lang="en-US" dirty="0" smtClean="0"/>
              <a:t> of your software </a:t>
            </a:r>
            <a:r>
              <a:rPr lang="en-US" b="1" dirty="0" smtClean="0"/>
              <a:t>to be longer</a:t>
            </a:r>
            <a:r>
              <a:rPr lang="en-US" dirty="0" smtClean="0"/>
              <a:t> than the research time spent on the development of the algorithm it implements.</a:t>
            </a:r>
          </a:p>
          <a:p>
            <a:endParaRPr lang="en-US" dirty="0" smtClean="0"/>
          </a:p>
          <a:p>
            <a:r>
              <a:rPr lang="en-US" dirty="0" smtClean="0"/>
              <a:t>Therefore, we want</a:t>
            </a:r>
          </a:p>
          <a:p>
            <a:pPr lvl="1"/>
            <a:r>
              <a:rPr lang="en-US" dirty="0" smtClean="0"/>
              <a:t>to establish a </a:t>
            </a:r>
            <a:r>
              <a:rPr lang="en-US" b="1" dirty="0" smtClean="0"/>
              <a:t>unified software 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ease integration</a:t>
            </a:r>
            <a:r>
              <a:rPr lang="en-US" dirty="0" smtClean="0"/>
              <a:t> of packages.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reduce maintenance</a:t>
            </a:r>
            <a:r>
              <a:rPr lang="en-US" dirty="0" smtClean="0"/>
              <a:t> burden.</a:t>
            </a:r>
          </a:p>
          <a:p>
            <a:pPr lvl="1"/>
            <a:r>
              <a:rPr lang="en-US" dirty="0" smtClean="0"/>
              <a:t>to make our </a:t>
            </a:r>
            <a:r>
              <a:rPr lang="en-US" b="1" dirty="0" smtClean="0"/>
              <a:t>software more robust</a:t>
            </a:r>
            <a:r>
              <a:rPr lang="en-US" dirty="0" smtClean="0"/>
              <a:t> against failure.</a:t>
            </a:r>
          </a:p>
          <a:p>
            <a:pPr lvl="1"/>
            <a:r>
              <a:rPr lang="en-US" dirty="0" smtClean="0"/>
              <a:t>to increase the </a:t>
            </a:r>
            <a:r>
              <a:rPr lang="en-US" b="1" dirty="0" smtClean="0"/>
              <a:t>impact factor</a:t>
            </a:r>
            <a:r>
              <a:rPr lang="en-US" dirty="0" smtClean="0"/>
              <a:t> of your work!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3048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Let’s </a:t>
            </a:r>
            <a:r>
              <a:rPr lang="en-US" sz="5400" dirty="0" smtClean="0"/>
              <a:t>talk about it!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05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b="1" dirty="0" smtClean="0"/>
              <a:t>standards/conventions</a:t>
            </a:r>
            <a:r>
              <a:rPr lang="en-US" sz="2800" dirty="0" smtClean="0"/>
              <a:t> for the software development process.</a:t>
            </a:r>
          </a:p>
          <a:p>
            <a:endParaRPr lang="en-US" sz="2800" dirty="0" smtClean="0"/>
          </a:p>
          <a:p>
            <a:r>
              <a:rPr lang="en-US" sz="2800" dirty="0" smtClean="0"/>
              <a:t>Standardize</a:t>
            </a:r>
            <a:r>
              <a:rPr lang="en-US" sz="2800" b="1" dirty="0" smtClean="0"/>
              <a:t> project organization</a:t>
            </a:r>
            <a:r>
              <a:rPr lang="en-US" sz="2800" dirty="0" smtClean="0"/>
              <a:t> and software build including testing and packaging.</a:t>
            </a:r>
          </a:p>
          <a:p>
            <a:endParaRPr lang="en-US" sz="2800" dirty="0" smtClean="0"/>
          </a:p>
          <a:p>
            <a:r>
              <a:rPr lang="en-US" sz="2800" dirty="0" smtClean="0"/>
              <a:t>Provide </a:t>
            </a:r>
            <a:r>
              <a:rPr lang="en-US" sz="2800" b="1" dirty="0" smtClean="0"/>
              <a:t>basic utility functions</a:t>
            </a:r>
            <a:r>
              <a:rPr lang="en-US" sz="2800" dirty="0" smtClean="0"/>
              <a:t> in order to promote compliance with lab conventions and to reduce common development burden.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47413775"/>
              </p:ext>
            </p:extLst>
          </p:nvPr>
        </p:nvGraphicFramePr>
        <p:xfrm>
          <a:off x="609600" y="1676400"/>
          <a:ext cx="7696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715158286"/>
              </p:ext>
            </p:extLst>
          </p:nvPr>
        </p:nvGraphicFramePr>
        <p:xfrm>
          <a:off x="14478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15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4" grpId="0" uiExpand="1">
        <p:bldSub>
          <a:bldDgm bld="one"/>
        </p:bldSub>
      </p:bldGraphic>
      <p:bldGraphic spid="14" grpId="1" uiExpand="1">
        <p:bldSub>
          <a:bldDgm bld="one"/>
        </p:bldSub>
      </p:bldGraphic>
      <p:bldGraphic spid="14" grpId="2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Ah, another Toolkit…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is </a:t>
            </a:r>
            <a:r>
              <a:rPr lang="en-US" b="1" dirty="0" smtClean="0"/>
              <a:t>not</a:t>
            </a:r>
            <a:r>
              <a:rPr lang="en-US" dirty="0" smtClean="0"/>
              <a:t> a toolkit!</a:t>
            </a:r>
          </a:p>
          <a:p>
            <a:endParaRPr lang="en-US" dirty="0" smtClean="0"/>
          </a:p>
          <a:p>
            <a:r>
              <a:rPr lang="en-US" dirty="0" smtClean="0"/>
              <a:t>It focuses on </a:t>
            </a:r>
            <a:r>
              <a:rPr lang="en-US" b="1" dirty="0" smtClean="0"/>
              <a:t>more basic</a:t>
            </a:r>
            <a:r>
              <a:rPr lang="en-US" dirty="0" smtClean="0"/>
              <a:t> aspects.</a:t>
            </a:r>
          </a:p>
          <a:p>
            <a:endParaRPr lang="en-US" dirty="0" smtClean="0"/>
          </a:p>
          <a:p>
            <a:r>
              <a:rPr lang="en-US" dirty="0" smtClean="0"/>
              <a:t>It consists of </a:t>
            </a:r>
            <a:r>
              <a:rPr lang="en-US" b="1" dirty="0" smtClean="0"/>
              <a:t>specifications</a:t>
            </a:r>
            <a:r>
              <a:rPr lang="en-US" dirty="0" smtClean="0"/>
              <a:t> in plain text or on Wiki.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b="1" dirty="0" smtClean="0"/>
              <a:t>accompanies this standard</a:t>
            </a:r>
            <a:r>
              <a:rPr lang="en-US" dirty="0" smtClean="0"/>
              <a:t> with a preset project template and basic utility functions for supported programming languages.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However, distinction may be fuzzy at times…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14644272"/>
              </p:ext>
            </p:extLst>
          </p:nvPr>
        </p:nvGraphicFramePr>
        <p:xfrm>
          <a:off x="533400" y="1676400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3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325760-79DE-4659-9EF3-48685DAA6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F0325760-79DE-4659-9EF3-48685DAA6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F0325760-79DE-4659-9EF3-48685DAA6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17F9DA-3C9B-4EDB-B791-5A3E22B11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7717F9DA-3C9B-4EDB-B791-5A3E22B11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7717F9DA-3C9B-4EDB-B791-5A3E22B11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431E3E-9578-488F-A801-1722698BA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EA431E3E-9578-488F-A801-1722698BA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EA431E3E-9578-488F-A801-1722698BA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4EC26A-E57F-4C12-8B0B-045DAFB06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3C4EC26A-E57F-4C12-8B0B-045DAFB06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3C4EC26A-E57F-4C12-8B0B-045DAFB06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53A853-ADDB-4F2A-8D17-5482A6111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graphicEl>
                                              <a:dgm id="{1253A853-ADDB-4F2A-8D17-5482A6111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1253A853-ADDB-4F2A-8D17-5482A6111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AC7CD6-FE73-423E-911E-5481665C6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3BAC7CD6-FE73-423E-911E-5481665C6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3BAC7CD6-FE73-423E-911E-5481665C6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EC8D85C-B219-4C90-A005-121633B23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9EC8D85C-B219-4C90-A005-121633B23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graphicEl>
                                              <a:dgm id="{9EC8D85C-B219-4C90-A005-121633B23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D20DB2-1328-4D34-88E8-3A8976D10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84D20DB2-1328-4D34-88E8-3A8976D10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84D20DB2-1328-4D34-88E8-3A8976D10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6723F21-992F-44AC-B2F1-EF93FCBDD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F6723F21-992F-44AC-B2F1-EF93FCBDD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graphicEl>
                                              <a:dgm id="{F6723F21-992F-44AC-B2F1-EF93FCBDD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75D5B4-201F-48B1-A977-F9B5E13A5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graphicEl>
                                              <a:dgm id="{3575D5B4-201F-48B1-A977-F9B5E13A5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graphicEl>
                                              <a:dgm id="{3575D5B4-201F-48B1-A977-F9B5E13A5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E51645-1F6A-45D7-8455-D8805FBC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07E51645-1F6A-45D7-8455-D8805FBC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graphicEl>
                                              <a:dgm id="{07E51645-1F6A-45D7-8455-D8805FBC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2EBE46-C57B-45C3-AB0A-381E9C300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1E2EBE46-C57B-45C3-AB0A-381E9C300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1E2EBE46-C57B-45C3-AB0A-381E9C300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716441-6DCF-4EEF-82C7-5856DB66C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graphicEl>
                                              <a:dgm id="{D3716441-6DCF-4EEF-82C7-5856DB66C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graphicEl>
                                              <a:dgm id="{D3716441-6DCF-4EEF-82C7-5856DB66C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4C8B99-280A-4C58-8AA3-85477FC79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graphicEl>
                                              <a:dgm id="{9D4C8B99-280A-4C58-8AA3-85477FC79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graphicEl>
                                              <a:dgm id="{9D4C8B99-280A-4C58-8AA3-85477FC79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98D020-F6A9-43BA-A440-BC70D92E4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graphicEl>
                                              <a:dgm id="{9598D020-F6A9-43BA-A440-BC70D92E4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graphicEl>
                                              <a:dgm id="{9598D020-F6A9-43BA-A440-BC70D92E4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9AF271-89A8-4A19-AC10-3DAA5A75B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graphicEl>
                                              <a:dgm id="{3E9AF271-89A8-4A19-AC10-3DAA5A75B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graphicEl>
                                              <a:dgm id="{3E9AF271-89A8-4A19-AC10-3DAA5A75B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does it look like?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1548</TotalTime>
  <Words>1814</Words>
  <Application>Microsoft Office PowerPoint</Application>
  <PresentationFormat>On-screen Show (4:3)</PresentationFormat>
  <Paragraphs>464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BASIS Introduction</vt:lpstr>
      <vt:lpstr>Outline</vt:lpstr>
      <vt:lpstr>Introduction</vt:lpstr>
      <vt:lpstr>We want…</vt:lpstr>
      <vt:lpstr>Objective</vt:lpstr>
      <vt:lpstr>Vision</vt:lpstr>
      <vt:lpstr>Ah, another Toolkit…</vt:lpstr>
      <vt:lpstr>BASIS Overview</vt:lpstr>
      <vt:lpstr>Project Template</vt:lpstr>
      <vt:lpstr>Filesystem Hierarchy</vt:lpstr>
      <vt:lpstr>Filesystem Hierarchy</vt:lpstr>
      <vt:lpstr>Template Files</vt:lpstr>
      <vt:lpstr>CMake Modules</vt:lpstr>
      <vt:lpstr>CMake Modules</vt:lpstr>
      <vt:lpstr>CMake Modules</vt:lpstr>
      <vt:lpstr>CMake Modules</vt:lpstr>
      <vt:lpstr>CMake Example</vt:lpstr>
      <vt:lpstr>CMake Modules</vt:lpstr>
      <vt:lpstr>Tools</vt:lpstr>
      <vt:lpstr>basisproject</vt:lpstr>
      <vt:lpstr>basistest</vt:lpstr>
      <vt:lpstr>basistest</vt:lpstr>
      <vt:lpstr>Documentation</vt:lpstr>
      <vt:lpstr>Documentation</vt:lpstr>
      <vt:lpstr>Utilities</vt:lpstr>
      <vt:lpstr>Command Execution</vt:lpstr>
      <vt:lpstr>Command Execution</vt:lpstr>
      <vt:lpstr>Command-line Parsing</vt:lpstr>
      <vt:lpstr>Command-line Parsing</vt:lpstr>
      <vt:lpstr>Command-line Parsing</vt:lpstr>
      <vt:lpstr>Testing Frameworks</vt:lpstr>
      <vt:lpstr>Milestones</vt:lpstr>
      <vt:lpstr>Beta Release 0.1</vt:lpstr>
      <vt:lpstr>Beta Release 0.1</vt:lpstr>
      <vt:lpstr>Release 1.0</vt:lpstr>
      <vt:lpstr>Release 1.1</vt:lpstr>
      <vt:lpstr>Release 1.2</vt:lpstr>
      <vt:lpstr>Tutorials</vt:lpstr>
      <vt:lpstr>Tutorials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257</cp:revision>
  <dcterms:created xsi:type="dcterms:W3CDTF">2011-09-29T09:52:52Z</dcterms:created>
  <dcterms:modified xsi:type="dcterms:W3CDTF">2011-09-30T19:36:15Z</dcterms:modified>
</cp:coreProperties>
</file>