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772400" cy="2971800"/>
            <a:chOff x="914400" y="914400"/>
            <a:chExt cx="7772400" cy="29718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772400" cy="2971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772400" cy="2971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71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09679" y="1329893"/>
              <a:ext cx="1868014" cy="13463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09679" y="1329893"/>
              <a:ext cx="1868014" cy="363827"/>
            </a:xfrm>
            <a:custGeom>
              <a:avLst/>
              <a:pathLst>
                <a:path w="1868014" h="363827">
                  <a:moveTo>
                    <a:pt x="0" y="0"/>
                  </a:moveTo>
                  <a:lnTo>
                    <a:pt x="74720" y="0"/>
                  </a:lnTo>
                  <a:lnTo>
                    <a:pt x="74720" y="0"/>
                  </a:lnTo>
                  <a:lnTo>
                    <a:pt x="149441" y="0"/>
                  </a:lnTo>
                  <a:lnTo>
                    <a:pt x="149441" y="13199"/>
                  </a:lnTo>
                  <a:lnTo>
                    <a:pt x="224161" y="13199"/>
                  </a:lnTo>
                  <a:lnTo>
                    <a:pt x="224161" y="26398"/>
                  </a:lnTo>
                  <a:lnTo>
                    <a:pt x="373602" y="26398"/>
                  </a:lnTo>
                  <a:lnTo>
                    <a:pt x="373602" y="66395"/>
                  </a:lnTo>
                  <a:lnTo>
                    <a:pt x="448323" y="66395"/>
                  </a:lnTo>
                  <a:lnTo>
                    <a:pt x="448323" y="106393"/>
                  </a:lnTo>
                  <a:lnTo>
                    <a:pt x="523044" y="106393"/>
                  </a:lnTo>
                  <a:lnTo>
                    <a:pt x="523044" y="146391"/>
                  </a:lnTo>
                  <a:lnTo>
                    <a:pt x="672485" y="146391"/>
                  </a:lnTo>
                  <a:lnTo>
                    <a:pt x="672485" y="159723"/>
                  </a:lnTo>
                  <a:lnTo>
                    <a:pt x="747205" y="159723"/>
                  </a:lnTo>
                  <a:lnTo>
                    <a:pt x="747205" y="213053"/>
                  </a:lnTo>
                  <a:lnTo>
                    <a:pt x="821926" y="213053"/>
                  </a:lnTo>
                  <a:lnTo>
                    <a:pt x="821926" y="226386"/>
                  </a:lnTo>
                  <a:lnTo>
                    <a:pt x="896646" y="226386"/>
                  </a:lnTo>
                  <a:lnTo>
                    <a:pt x="896646" y="266865"/>
                  </a:lnTo>
                  <a:lnTo>
                    <a:pt x="971367" y="266865"/>
                  </a:lnTo>
                  <a:lnTo>
                    <a:pt x="971367" y="280358"/>
                  </a:lnTo>
                  <a:lnTo>
                    <a:pt x="1046088" y="280358"/>
                  </a:lnTo>
                  <a:lnTo>
                    <a:pt x="1046088" y="294571"/>
                  </a:lnTo>
                  <a:lnTo>
                    <a:pt x="1120808" y="294571"/>
                  </a:lnTo>
                  <a:lnTo>
                    <a:pt x="1120808" y="327438"/>
                  </a:lnTo>
                  <a:lnTo>
                    <a:pt x="1195529" y="327438"/>
                  </a:lnTo>
                  <a:lnTo>
                    <a:pt x="1195529" y="327438"/>
                  </a:lnTo>
                  <a:lnTo>
                    <a:pt x="1270249" y="327438"/>
                  </a:lnTo>
                  <a:lnTo>
                    <a:pt x="1270249" y="327438"/>
                  </a:lnTo>
                  <a:lnTo>
                    <a:pt x="1344970" y="327438"/>
                  </a:lnTo>
                  <a:lnTo>
                    <a:pt x="1344970" y="327438"/>
                  </a:lnTo>
                  <a:lnTo>
                    <a:pt x="1419690" y="327438"/>
                  </a:lnTo>
                  <a:lnTo>
                    <a:pt x="1419690" y="363827"/>
                  </a:lnTo>
                  <a:lnTo>
                    <a:pt x="1494411" y="363827"/>
                  </a:lnTo>
                  <a:lnTo>
                    <a:pt x="1494411" y="363827"/>
                  </a:lnTo>
                  <a:lnTo>
                    <a:pt x="1569132" y="363827"/>
                  </a:lnTo>
                  <a:lnTo>
                    <a:pt x="1569132" y="363827"/>
                  </a:lnTo>
                  <a:lnTo>
                    <a:pt x="1643852" y="363827"/>
                  </a:lnTo>
                  <a:lnTo>
                    <a:pt x="1643852" y="363827"/>
                  </a:lnTo>
                  <a:lnTo>
                    <a:pt x="1718573" y="363827"/>
                  </a:lnTo>
                  <a:lnTo>
                    <a:pt x="1718573" y="363827"/>
                  </a:lnTo>
                  <a:lnTo>
                    <a:pt x="1793293" y="363827"/>
                  </a:lnTo>
                  <a:lnTo>
                    <a:pt x="1793293" y="363827"/>
                  </a:lnTo>
                  <a:lnTo>
                    <a:pt x="1868014" y="363827"/>
                  </a:lnTo>
                  <a:lnTo>
                    <a:pt x="1868014" y="363827"/>
                  </a:lnTo>
                  <a:lnTo>
                    <a:pt x="1868014" y="363827"/>
                  </a:lnTo>
                </a:path>
              </a:pathLst>
            </a:custGeom>
            <a:ln w="29811" cap="flat">
              <a:solidFill>
                <a:srgbClr val="3498D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709679" y="1329893"/>
              <a:ext cx="1718573" cy="674751"/>
            </a:xfrm>
            <a:custGeom>
              <a:avLst/>
              <a:pathLst>
                <a:path w="1718573" h="674751">
                  <a:moveTo>
                    <a:pt x="0" y="0"/>
                  </a:moveTo>
                  <a:lnTo>
                    <a:pt x="74720" y="0"/>
                  </a:lnTo>
                  <a:lnTo>
                    <a:pt x="74720" y="13071"/>
                  </a:lnTo>
                  <a:lnTo>
                    <a:pt x="149441" y="13071"/>
                  </a:lnTo>
                  <a:lnTo>
                    <a:pt x="149441" y="65872"/>
                  </a:lnTo>
                  <a:lnTo>
                    <a:pt x="224161" y="65872"/>
                  </a:lnTo>
                  <a:lnTo>
                    <a:pt x="224161" y="79210"/>
                  </a:lnTo>
                  <a:lnTo>
                    <a:pt x="298882" y="79210"/>
                  </a:lnTo>
                  <a:lnTo>
                    <a:pt x="298882" y="145900"/>
                  </a:lnTo>
                  <a:lnTo>
                    <a:pt x="373602" y="145900"/>
                  </a:lnTo>
                  <a:lnTo>
                    <a:pt x="373602" y="213339"/>
                  </a:lnTo>
                  <a:lnTo>
                    <a:pt x="448323" y="213339"/>
                  </a:lnTo>
                  <a:lnTo>
                    <a:pt x="448323" y="294266"/>
                  </a:lnTo>
                  <a:lnTo>
                    <a:pt x="523044" y="294266"/>
                  </a:lnTo>
                  <a:lnTo>
                    <a:pt x="523044" y="321242"/>
                  </a:lnTo>
                  <a:lnTo>
                    <a:pt x="597764" y="321242"/>
                  </a:lnTo>
                  <a:lnTo>
                    <a:pt x="597764" y="361706"/>
                  </a:lnTo>
                  <a:lnTo>
                    <a:pt x="672485" y="361706"/>
                  </a:lnTo>
                  <a:lnTo>
                    <a:pt x="672485" y="375193"/>
                  </a:lnTo>
                  <a:lnTo>
                    <a:pt x="821926" y="375193"/>
                  </a:lnTo>
                  <a:lnTo>
                    <a:pt x="821926" y="415657"/>
                  </a:lnTo>
                  <a:lnTo>
                    <a:pt x="896646" y="415657"/>
                  </a:lnTo>
                  <a:lnTo>
                    <a:pt x="896646" y="429343"/>
                  </a:lnTo>
                  <a:lnTo>
                    <a:pt x="971367" y="429343"/>
                  </a:lnTo>
                  <a:lnTo>
                    <a:pt x="971367" y="484917"/>
                  </a:lnTo>
                  <a:lnTo>
                    <a:pt x="1046088" y="484917"/>
                  </a:lnTo>
                  <a:lnTo>
                    <a:pt x="1046088" y="527281"/>
                  </a:lnTo>
                  <a:lnTo>
                    <a:pt x="1120808" y="527281"/>
                  </a:lnTo>
                  <a:lnTo>
                    <a:pt x="1120808" y="560043"/>
                  </a:lnTo>
                  <a:lnTo>
                    <a:pt x="1195529" y="560043"/>
                  </a:lnTo>
                  <a:lnTo>
                    <a:pt x="1195529" y="560043"/>
                  </a:lnTo>
                  <a:lnTo>
                    <a:pt x="1270249" y="560043"/>
                  </a:lnTo>
                  <a:lnTo>
                    <a:pt x="1270249" y="587156"/>
                  </a:lnTo>
                  <a:lnTo>
                    <a:pt x="1344970" y="587156"/>
                  </a:lnTo>
                  <a:lnTo>
                    <a:pt x="1344970" y="674751"/>
                  </a:lnTo>
                  <a:lnTo>
                    <a:pt x="1419690" y="674751"/>
                  </a:lnTo>
                  <a:lnTo>
                    <a:pt x="1419690" y="674751"/>
                  </a:lnTo>
                  <a:lnTo>
                    <a:pt x="1494411" y="674751"/>
                  </a:lnTo>
                  <a:lnTo>
                    <a:pt x="1494411" y="674751"/>
                  </a:lnTo>
                  <a:lnTo>
                    <a:pt x="1569132" y="674751"/>
                  </a:lnTo>
                  <a:lnTo>
                    <a:pt x="1569132" y="674751"/>
                  </a:lnTo>
                  <a:lnTo>
                    <a:pt x="1643852" y="674751"/>
                  </a:lnTo>
                  <a:lnTo>
                    <a:pt x="1643852" y="674751"/>
                  </a:lnTo>
                  <a:lnTo>
                    <a:pt x="1718573" y="674751"/>
                  </a:lnTo>
                  <a:lnTo>
                    <a:pt x="1718573" y="674751"/>
                  </a:lnTo>
                </a:path>
              </a:pathLst>
            </a:custGeom>
            <a:ln w="29811" cap="flat">
              <a:solidFill>
                <a:srgbClr val="C23C3C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4213622" y="1329893"/>
              <a:ext cx="1868014" cy="13463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13622" y="1329893"/>
              <a:ext cx="1718573" cy="405679"/>
            </a:xfrm>
            <a:custGeom>
              <a:avLst/>
              <a:pathLst>
                <a:path w="1718573" h="405679">
                  <a:moveTo>
                    <a:pt x="0" y="0"/>
                  </a:moveTo>
                  <a:lnTo>
                    <a:pt x="74720" y="0"/>
                  </a:lnTo>
                  <a:lnTo>
                    <a:pt x="74720" y="0"/>
                  </a:lnTo>
                  <a:lnTo>
                    <a:pt x="149441" y="0"/>
                  </a:lnTo>
                  <a:lnTo>
                    <a:pt x="149441" y="39213"/>
                  </a:lnTo>
                  <a:lnTo>
                    <a:pt x="224161" y="39213"/>
                  </a:lnTo>
                  <a:lnTo>
                    <a:pt x="224161" y="65619"/>
                  </a:lnTo>
                  <a:lnTo>
                    <a:pt x="298882" y="65619"/>
                  </a:lnTo>
                  <a:lnTo>
                    <a:pt x="298882" y="78822"/>
                  </a:lnTo>
                  <a:lnTo>
                    <a:pt x="373602" y="78822"/>
                  </a:lnTo>
                  <a:lnTo>
                    <a:pt x="373602" y="105506"/>
                  </a:lnTo>
                  <a:lnTo>
                    <a:pt x="448323" y="105506"/>
                  </a:lnTo>
                  <a:lnTo>
                    <a:pt x="448323" y="145532"/>
                  </a:lnTo>
                  <a:lnTo>
                    <a:pt x="523044" y="145532"/>
                  </a:lnTo>
                  <a:lnTo>
                    <a:pt x="523044" y="185558"/>
                  </a:lnTo>
                  <a:lnTo>
                    <a:pt x="672485" y="185558"/>
                  </a:lnTo>
                  <a:lnTo>
                    <a:pt x="672485" y="198900"/>
                  </a:lnTo>
                  <a:lnTo>
                    <a:pt x="747205" y="198900"/>
                  </a:lnTo>
                  <a:lnTo>
                    <a:pt x="747205" y="212242"/>
                  </a:lnTo>
                  <a:lnTo>
                    <a:pt x="821926" y="212242"/>
                  </a:lnTo>
                  <a:lnTo>
                    <a:pt x="821926" y="212242"/>
                  </a:lnTo>
                  <a:lnTo>
                    <a:pt x="896646" y="212242"/>
                  </a:lnTo>
                  <a:lnTo>
                    <a:pt x="896646" y="253233"/>
                  </a:lnTo>
                  <a:lnTo>
                    <a:pt x="971367" y="253233"/>
                  </a:lnTo>
                  <a:lnTo>
                    <a:pt x="971367" y="266897"/>
                  </a:lnTo>
                  <a:lnTo>
                    <a:pt x="1046088" y="266897"/>
                  </a:lnTo>
                  <a:lnTo>
                    <a:pt x="1046088" y="266897"/>
                  </a:lnTo>
                  <a:lnTo>
                    <a:pt x="1120808" y="266897"/>
                  </a:lnTo>
                  <a:lnTo>
                    <a:pt x="1120808" y="317495"/>
                  </a:lnTo>
                  <a:lnTo>
                    <a:pt x="1195529" y="317495"/>
                  </a:lnTo>
                  <a:lnTo>
                    <a:pt x="1195529" y="317495"/>
                  </a:lnTo>
                  <a:lnTo>
                    <a:pt x="1270249" y="317495"/>
                  </a:lnTo>
                  <a:lnTo>
                    <a:pt x="1270249" y="317495"/>
                  </a:lnTo>
                  <a:lnTo>
                    <a:pt x="1344970" y="317495"/>
                  </a:lnTo>
                  <a:lnTo>
                    <a:pt x="1344970" y="405679"/>
                  </a:lnTo>
                  <a:lnTo>
                    <a:pt x="1419690" y="405679"/>
                  </a:lnTo>
                  <a:lnTo>
                    <a:pt x="1419690" y="405679"/>
                  </a:lnTo>
                  <a:lnTo>
                    <a:pt x="1494411" y="405679"/>
                  </a:lnTo>
                  <a:lnTo>
                    <a:pt x="1494411" y="405679"/>
                  </a:lnTo>
                  <a:lnTo>
                    <a:pt x="1569132" y="405679"/>
                  </a:lnTo>
                  <a:lnTo>
                    <a:pt x="1569132" y="405679"/>
                  </a:lnTo>
                  <a:lnTo>
                    <a:pt x="1643852" y="405679"/>
                  </a:lnTo>
                  <a:lnTo>
                    <a:pt x="1643852" y="405679"/>
                  </a:lnTo>
                  <a:lnTo>
                    <a:pt x="1718573" y="405679"/>
                  </a:lnTo>
                  <a:lnTo>
                    <a:pt x="1718573" y="405679"/>
                  </a:lnTo>
                </a:path>
              </a:pathLst>
            </a:custGeom>
            <a:ln w="29811" cap="flat">
              <a:solidFill>
                <a:srgbClr val="3498D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13622" y="1329893"/>
              <a:ext cx="1868014" cy="630772"/>
            </a:xfrm>
            <a:custGeom>
              <a:avLst/>
              <a:pathLst>
                <a:path w="1868014" h="630772">
                  <a:moveTo>
                    <a:pt x="0" y="0"/>
                  </a:moveTo>
                  <a:lnTo>
                    <a:pt x="74720" y="0"/>
                  </a:lnTo>
                  <a:lnTo>
                    <a:pt x="74720" y="13071"/>
                  </a:lnTo>
                  <a:lnTo>
                    <a:pt x="149441" y="13071"/>
                  </a:lnTo>
                  <a:lnTo>
                    <a:pt x="149441" y="39735"/>
                  </a:lnTo>
                  <a:lnTo>
                    <a:pt x="224161" y="39735"/>
                  </a:lnTo>
                  <a:lnTo>
                    <a:pt x="224161" y="39735"/>
                  </a:lnTo>
                  <a:lnTo>
                    <a:pt x="298882" y="39735"/>
                  </a:lnTo>
                  <a:lnTo>
                    <a:pt x="298882" y="93615"/>
                  </a:lnTo>
                  <a:lnTo>
                    <a:pt x="373602" y="93615"/>
                  </a:lnTo>
                  <a:lnTo>
                    <a:pt x="373602" y="174435"/>
                  </a:lnTo>
                  <a:lnTo>
                    <a:pt x="448323" y="174435"/>
                  </a:lnTo>
                  <a:lnTo>
                    <a:pt x="448323" y="255254"/>
                  </a:lnTo>
                  <a:lnTo>
                    <a:pt x="523044" y="255254"/>
                  </a:lnTo>
                  <a:lnTo>
                    <a:pt x="523044" y="282194"/>
                  </a:lnTo>
                  <a:lnTo>
                    <a:pt x="597764" y="282194"/>
                  </a:lnTo>
                  <a:lnTo>
                    <a:pt x="597764" y="322604"/>
                  </a:lnTo>
                  <a:lnTo>
                    <a:pt x="672485" y="322604"/>
                  </a:lnTo>
                  <a:lnTo>
                    <a:pt x="672485" y="336074"/>
                  </a:lnTo>
                  <a:lnTo>
                    <a:pt x="747205" y="336074"/>
                  </a:lnTo>
                  <a:lnTo>
                    <a:pt x="747205" y="376483"/>
                  </a:lnTo>
                  <a:lnTo>
                    <a:pt x="821926" y="376483"/>
                  </a:lnTo>
                  <a:lnTo>
                    <a:pt x="821926" y="430363"/>
                  </a:lnTo>
                  <a:lnTo>
                    <a:pt x="896646" y="430363"/>
                  </a:lnTo>
                  <a:lnTo>
                    <a:pt x="896646" y="443833"/>
                  </a:lnTo>
                  <a:lnTo>
                    <a:pt x="971367" y="443833"/>
                  </a:lnTo>
                  <a:lnTo>
                    <a:pt x="971367" y="498529"/>
                  </a:lnTo>
                  <a:lnTo>
                    <a:pt x="1046088" y="498529"/>
                  </a:lnTo>
                  <a:lnTo>
                    <a:pt x="1046088" y="553225"/>
                  </a:lnTo>
                  <a:lnTo>
                    <a:pt x="1120808" y="553225"/>
                  </a:lnTo>
                  <a:lnTo>
                    <a:pt x="1120808" y="569087"/>
                  </a:lnTo>
                  <a:lnTo>
                    <a:pt x="1195529" y="569087"/>
                  </a:lnTo>
                  <a:lnTo>
                    <a:pt x="1195529" y="569087"/>
                  </a:lnTo>
                  <a:lnTo>
                    <a:pt x="1270249" y="569087"/>
                  </a:lnTo>
                  <a:lnTo>
                    <a:pt x="1270249" y="594995"/>
                  </a:lnTo>
                  <a:lnTo>
                    <a:pt x="1344970" y="594995"/>
                  </a:lnTo>
                  <a:lnTo>
                    <a:pt x="1344970" y="594995"/>
                  </a:lnTo>
                  <a:lnTo>
                    <a:pt x="1419690" y="594995"/>
                  </a:lnTo>
                  <a:lnTo>
                    <a:pt x="1419690" y="630772"/>
                  </a:lnTo>
                  <a:lnTo>
                    <a:pt x="1494411" y="630772"/>
                  </a:lnTo>
                  <a:lnTo>
                    <a:pt x="1494411" y="630772"/>
                  </a:lnTo>
                  <a:lnTo>
                    <a:pt x="1569132" y="630772"/>
                  </a:lnTo>
                  <a:lnTo>
                    <a:pt x="1569132" y="630772"/>
                  </a:lnTo>
                  <a:lnTo>
                    <a:pt x="1643852" y="630772"/>
                  </a:lnTo>
                  <a:lnTo>
                    <a:pt x="1643852" y="630772"/>
                  </a:lnTo>
                  <a:lnTo>
                    <a:pt x="1718573" y="630772"/>
                  </a:lnTo>
                  <a:lnTo>
                    <a:pt x="1718573" y="630772"/>
                  </a:lnTo>
                  <a:lnTo>
                    <a:pt x="1793293" y="630772"/>
                  </a:lnTo>
                  <a:lnTo>
                    <a:pt x="1793293" y="630772"/>
                  </a:lnTo>
                  <a:lnTo>
                    <a:pt x="1868014" y="630772"/>
                  </a:lnTo>
                  <a:lnTo>
                    <a:pt x="1868014" y="630772"/>
                  </a:lnTo>
                  <a:lnTo>
                    <a:pt x="1868014" y="630772"/>
                  </a:lnTo>
                </a:path>
              </a:pathLst>
            </a:custGeom>
            <a:ln w="29811" cap="flat">
              <a:solidFill>
                <a:srgbClr val="C23C3C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717565" y="1329893"/>
              <a:ext cx="1868014" cy="13463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7565" y="1329893"/>
              <a:ext cx="1868014" cy="452468"/>
            </a:xfrm>
            <a:custGeom>
              <a:avLst/>
              <a:pathLst>
                <a:path w="1868014" h="452468">
                  <a:moveTo>
                    <a:pt x="0" y="0"/>
                  </a:moveTo>
                  <a:lnTo>
                    <a:pt x="74720" y="0"/>
                  </a:lnTo>
                  <a:lnTo>
                    <a:pt x="74720" y="12701"/>
                  </a:lnTo>
                  <a:lnTo>
                    <a:pt x="149441" y="12701"/>
                  </a:lnTo>
                  <a:lnTo>
                    <a:pt x="149441" y="51170"/>
                  </a:lnTo>
                  <a:lnTo>
                    <a:pt x="224161" y="51170"/>
                  </a:lnTo>
                  <a:lnTo>
                    <a:pt x="224161" y="64122"/>
                  </a:lnTo>
                  <a:lnTo>
                    <a:pt x="298882" y="64122"/>
                  </a:lnTo>
                  <a:lnTo>
                    <a:pt x="298882" y="90025"/>
                  </a:lnTo>
                  <a:lnTo>
                    <a:pt x="373602" y="90025"/>
                  </a:lnTo>
                  <a:lnTo>
                    <a:pt x="373602" y="155457"/>
                  </a:lnTo>
                  <a:lnTo>
                    <a:pt x="448323" y="155457"/>
                  </a:lnTo>
                  <a:lnTo>
                    <a:pt x="448323" y="220889"/>
                  </a:lnTo>
                  <a:lnTo>
                    <a:pt x="523044" y="220889"/>
                  </a:lnTo>
                  <a:lnTo>
                    <a:pt x="523044" y="273234"/>
                  </a:lnTo>
                  <a:lnTo>
                    <a:pt x="597764" y="273234"/>
                  </a:lnTo>
                  <a:lnTo>
                    <a:pt x="597764" y="286321"/>
                  </a:lnTo>
                  <a:lnTo>
                    <a:pt x="672485" y="286321"/>
                  </a:lnTo>
                  <a:lnTo>
                    <a:pt x="672485" y="299407"/>
                  </a:lnTo>
                  <a:lnTo>
                    <a:pt x="747205" y="299407"/>
                  </a:lnTo>
                  <a:lnTo>
                    <a:pt x="747205" y="325580"/>
                  </a:lnTo>
                  <a:lnTo>
                    <a:pt x="821926" y="325580"/>
                  </a:lnTo>
                  <a:lnTo>
                    <a:pt x="821926" y="338666"/>
                  </a:lnTo>
                  <a:lnTo>
                    <a:pt x="896646" y="338666"/>
                  </a:lnTo>
                  <a:lnTo>
                    <a:pt x="896646" y="351925"/>
                  </a:lnTo>
                  <a:lnTo>
                    <a:pt x="971367" y="351925"/>
                  </a:lnTo>
                  <a:lnTo>
                    <a:pt x="971367" y="378442"/>
                  </a:lnTo>
                  <a:lnTo>
                    <a:pt x="1046088" y="378442"/>
                  </a:lnTo>
                  <a:lnTo>
                    <a:pt x="1046088" y="391885"/>
                  </a:lnTo>
                  <a:lnTo>
                    <a:pt x="1120808" y="391885"/>
                  </a:lnTo>
                  <a:lnTo>
                    <a:pt x="1120808" y="422673"/>
                  </a:lnTo>
                  <a:lnTo>
                    <a:pt x="1195529" y="422673"/>
                  </a:lnTo>
                  <a:lnTo>
                    <a:pt x="1195529" y="422673"/>
                  </a:lnTo>
                  <a:lnTo>
                    <a:pt x="1270249" y="422673"/>
                  </a:lnTo>
                  <a:lnTo>
                    <a:pt x="1270249" y="422673"/>
                  </a:lnTo>
                  <a:lnTo>
                    <a:pt x="1344970" y="422673"/>
                  </a:lnTo>
                  <a:lnTo>
                    <a:pt x="1344970" y="452468"/>
                  </a:lnTo>
                  <a:lnTo>
                    <a:pt x="1419690" y="452468"/>
                  </a:lnTo>
                  <a:lnTo>
                    <a:pt x="1419690" y="452468"/>
                  </a:lnTo>
                  <a:lnTo>
                    <a:pt x="1494411" y="452468"/>
                  </a:lnTo>
                  <a:lnTo>
                    <a:pt x="1494411" y="452468"/>
                  </a:lnTo>
                  <a:lnTo>
                    <a:pt x="1569132" y="452468"/>
                  </a:lnTo>
                  <a:lnTo>
                    <a:pt x="1569132" y="452468"/>
                  </a:lnTo>
                  <a:lnTo>
                    <a:pt x="1643852" y="452468"/>
                  </a:lnTo>
                  <a:lnTo>
                    <a:pt x="1643852" y="452468"/>
                  </a:lnTo>
                  <a:lnTo>
                    <a:pt x="1718573" y="452468"/>
                  </a:lnTo>
                  <a:lnTo>
                    <a:pt x="1718573" y="452468"/>
                  </a:lnTo>
                  <a:lnTo>
                    <a:pt x="1868014" y="452468"/>
                  </a:lnTo>
                  <a:lnTo>
                    <a:pt x="1868014" y="452468"/>
                  </a:lnTo>
                  <a:lnTo>
                    <a:pt x="1868014" y="452468"/>
                  </a:lnTo>
                </a:path>
              </a:pathLst>
            </a:custGeom>
            <a:ln w="29811" cap="flat">
              <a:solidFill>
                <a:srgbClr val="3498D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7565" y="1329893"/>
              <a:ext cx="1793293" cy="585325"/>
            </a:xfrm>
            <a:custGeom>
              <a:avLst/>
              <a:pathLst>
                <a:path w="1793293" h="585325">
                  <a:moveTo>
                    <a:pt x="0" y="0"/>
                  </a:moveTo>
                  <a:lnTo>
                    <a:pt x="74720" y="0"/>
                  </a:lnTo>
                  <a:lnTo>
                    <a:pt x="74720" y="0"/>
                  </a:lnTo>
                  <a:lnTo>
                    <a:pt x="149441" y="0"/>
                  </a:lnTo>
                  <a:lnTo>
                    <a:pt x="149441" y="27198"/>
                  </a:lnTo>
                  <a:lnTo>
                    <a:pt x="224161" y="27198"/>
                  </a:lnTo>
                  <a:lnTo>
                    <a:pt x="224161" y="40797"/>
                  </a:lnTo>
                  <a:lnTo>
                    <a:pt x="298882" y="40797"/>
                  </a:lnTo>
                  <a:lnTo>
                    <a:pt x="298882" y="82024"/>
                  </a:lnTo>
                  <a:lnTo>
                    <a:pt x="373602" y="82024"/>
                  </a:lnTo>
                  <a:lnTo>
                    <a:pt x="373602" y="123251"/>
                  </a:lnTo>
                  <a:lnTo>
                    <a:pt x="448323" y="123251"/>
                  </a:lnTo>
                  <a:lnTo>
                    <a:pt x="448323" y="178220"/>
                  </a:lnTo>
                  <a:lnTo>
                    <a:pt x="523044" y="178220"/>
                  </a:lnTo>
                  <a:lnTo>
                    <a:pt x="523044" y="191963"/>
                  </a:lnTo>
                  <a:lnTo>
                    <a:pt x="597764" y="191963"/>
                  </a:lnTo>
                  <a:lnTo>
                    <a:pt x="597764" y="219447"/>
                  </a:lnTo>
                  <a:lnTo>
                    <a:pt x="672485" y="219447"/>
                  </a:lnTo>
                  <a:lnTo>
                    <a:pt x="672485" y="233190"/>
                  </a:lnTo>
                  <a:lnTo>
                    <a:pt x="747205" y="233190"/>
                  </a:lnTo>
                  <a:lnTo>
                    <a:pt x="747205" y="260674"/>
                  </a:lnTo>
                  <a:lnTo>
                    <a:pt x="821926" y="260674"/>
                  </a:lnTo>
                  <a:lnTo>
                    <a:pt x="821926" y="301901"/>
                  </a:lnTo>
                  <a:lnTo>
                    <a:pt x="896646" y="301901"/>
                  </a:lnTo>
                  <a:lnTo>
                    <a:pt x="896646" y="343678"/>
                  </a:lnTo>
                  <a:lnTo>
                    <a:pt x="971367" y="343678"/>
                  </a:lnTo>
                  <a:lnTo>
                    <a:pt x="971367" y="386043"/>
                  </a:lnTo>
                  <a:lnTo>
                    <a:pt x="1046088" y="386043"/>
                  </a:lnTo>
                  <a:lnTo>
                    <a:pt x="1046088" y="431056"/>
                  </a:lnTo>
                  <a:lnTo>
                    <a:pt x="1120808" y="431056"/>
                  </a:lnTo>
                  <a:lnTo>
                    <a:pt x="1120808" y="466258"/>
                  </a:lnTo>
                  <a:lnTo>
                    <a:pt x="1195529" y="466258"/>
                  </a:lnTo>
                  <a:lnTo>
                    <a:pt x="1195529" y="466258"/>
                  </a:lnTo>
                  <a:lnTo>
                    <a:pt x="1270249" y="466258"/>
                  </a:lnTo>
                  <a:lnTo>
                    <a:pt x="1270249" y="492142"/>
                  </a:lnTo>
                  <a:lnTo>
                    <a:pt x="1344970" y="492142"/>
                  </a:lnTo>
                  <a:lnTo>
                    <a:pt x="1344970" y="549087"/>
                  </a:lnTo>
                  <a:lnTo>
                    <a:pt x="1419690" y="549087"/>
                  </a:lnTo>
                  <a:lnTo>
                    <a:pt x="1419690" y="585325"/>
                  </a:lnTo>
                  <a:lnTo>
                    <a:pt x="1494411" y="585325"/>
                  </a:lnTo>
                  <a:lnTo>
                    <a:pt x="1494411" y="585325"/>
                  </a:lnTo>
                  <a:lnTo>
                    <a:pt x="1569132" y="585325"/>
                  </a:lnTo>
                  <a:lnTo>
                    <a:pt x="1569132" y="585325"/>
                  </a:lnTo>
                  <a:lnTo>
                    <a:pt x="1643852" y="585325"/>
                  </a:lnTo>
                  <a:lnTo>
                    <a:pt x="1643852" y="585325"/>
                  </a:lnTo>
                  <a:lnTo>
                    <a:pt x="1718573" y="585325"/>
                  </a:lnTo>
                  <a:lnTo>
                    <a:pt x="1718573" y="585325"/>
                  </a:lnTo>
                  <a:lnTo>
                    <a:pt x="1793293" y="585325"/>
                  </a:lnTo>
                  <a:lnTo>
                    <a:pt x="1793293" y="585325"/>
                  </a:lnTo>
                </a:path>
              </a:pathLst>
            </a:custGeom>
            <a:ln w="29811" cap="flat">
              <a:solidFill>
                <a:srgbClr val="C23C3C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2450250" y="1109058"/>
              <a:ext cx="386873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CISH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871999" y="1109058"/>
              <a:ext cx="551259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SOCS2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7375942" y="1109058"/>
              <a:ext cx="551259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SOCS3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1709679" y="2676211"/>
              <a:ext cx="1868014" cy="0"/>
            </a:xfrm>
            <a:custGeom>
              <a:avLst/>
              <a:pathLst>
                <a:path w="1868014" h="0">
                  <a:moveTo>
                    <a:pt x="0" y="0"/>
                  </a:moveTo>
                  <a:lnTo>
                    <a:pt x="1868014" y="0"/>
                  </a:lnTo>
                </a:path>
              </a:pathLst>
            </a:custGeom>
            <a:ln w="1971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09679" y="2676211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07444" y="2676211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905208" y="2676211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02973" y="2676211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657966" y="2762865"/>
              <a:ext cx="103425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255731" y="2765167"/>
              <a:ext cx="103425" cy="1206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853496" y="2767310"/>
              <a:ext cx="103425" cy="118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51260" y="2762865"/>
              <a:ext cx="103425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4213622" y="2676211"/>
              <a:ext cx="1868014" cy="0"/>
            </a:xfrm>
            <a:custGeom>
              <a:avLst/>
              <a:pathLst>
                <a:path w="1868014" h="0">
                  <a:moveTo>
                    <a:pt x="0" y="0"/>
                  </a:moveTo>
                  <a:lnTo>
                    <a:pt x="1868014" y="0"/>
                  </a:lnTo>
                </a:path>
              </a:pathLst>
            </a:custGeom>
            <a:ln w="1971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13622" y="2676211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11387" y="2676211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409151" y="2676211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006916" y="2676211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4161909" y="2762865"/>
              <a:ext cx="103425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59674" y="2765167"/>
              <a:ext cx="103425" cy="1206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57438" y="2767310"/>
              <a:ext cx="103425" cy="118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955203" y="2762865"/>
              <a:ext cx="103425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6717565" y="2676211"/>
              <a:ext cx="1868014" cy="0"/>
            </a:xfrm>
            <a:custGeom>
              <a:avLst/>
              <a:pathLst>
                <a:path w="1868014" h="0">
                  <a:moveTo>
                    <a:pt x="0" y="0"/>
                  </a:moveTo>
                  <a:lnTo>
                    <a:pt x="1868014" y="0"/>
                  </a:lnTo>
                </a:path>
              </a:pathLst>
            </a:custGeom>
            <a:ln w="1971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17565" y="2676211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315329" y="2676211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913094" y="2676211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510859" y="2676211"/>
              <a:ext cx="0" cy="50610"/>
            </a:xfrm>
            <a:custGeom>
              <a:avLst/>
              <a:pathLst>
                <a:path w="0" h="50610">
                  <a:moveTo>
                    <a:pt x="0" y="50610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665852" y="2762865"/>
              <a:ext cx="103425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263617" y="2765167"/>
              <a:ext cx="103425" cy="1206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861381" y="2767310"/>
              <a:ext cx="103425" cy="118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459146" y="2762865"/>
              <a:ext cx="103425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6717565" y="1329893"/>
              <a:ext cx="0" cy="1346318"/>
            </a:xfrm>
            <a:custGeom>
              <a:avLst/>
              <a:pathLst>
                <a:path w="0" h="1346318">
                  <a:moveTo>
                    <a:pt x="0" y="1346318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6264516" y="2612513"/>
              <a:ext cx="361950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264516" y="2275933"/>
              <a:ext cx="361950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264516" y="1939354"/>
              <a:ext cx="361950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264516" y="1602774"/>
              <a:ext cx="361950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264516" y="1266195"/>
              <a:ext cx="361950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6666955" y="2676211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666955" y="2339632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666955" y="2003052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666955" y="1666473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66955" y="1329893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13622" y="1329893"/>
              <a:ext cx="0" cy="1346318"/>
            </a:xfrm>
            <a:custGeom>
              <a:avLst/>
              <a:pathLst>
                <a:path w="0" h="1346318">
                  <a:moveTo>
                    <a:pt x="0" y="1346318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760574" y="2612513"/>
              <a:ext cx="361950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60574" y="2275933"/>
              <a:ext cx="361950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760574" y="1939354"/>
              <a:ext cx="361950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760574" y="1602774"/>
              <a:ext cx="361950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760574" y="1266195"/>
              <a:ext cx="361950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4163012" y="2676211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163012" y="2339632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63012" y="2003052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63012" y="1666473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163012" y="1329893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709679" y="1329893"/>
              <a:ext cx="0" cy="1346318"/>
            </a:xfrm>
            <a:custGeom>
              <a:avLst/>
              <a:pathLst>
                <a:path w="0" h="1346318">
                  <a:moveTo>
                    <a:pt x="0" y="1346318"/>
                  </a:moveTo>
                  <a:lnTo>
                    <a:pt x="0" y="0"/>
                  </a:lnTo>
                </a:path>
              </a:pathLst>
            </a:custGeom>
            <a:ln w="1971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1256631" y="2612513"/>
              <a:ext cx="361950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256631" y="2275933"/>
              <a:ext cx="361950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256631" y="1939354"/>
              <a:ext cx="361950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256631" y="1602774"/>
              <a:ext cx="361950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0.75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256631" y="1266195"/>
              <a:ext cx="361950" cy="122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1659069" y="2676211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659069" y="2339632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659069" y="2003052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659069" y="1666473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659069" y="1329893"/>
              <a:ext cx="50610" cy="0"/>
            </a:xfrm>
            <a:custGeom>
              <a:avLst/>
              <a:pathLst>
                <a:path w="50610" h="0">
                  <a:moveTo>
                    <a:pt x="0" y="0"/>
                  </a:moveTo>
                  <a:lnTo>
                    <a:pt x="50610" y="0"/>
                  </a:lnTo>
                </a:path>
              </a:pathLst>
            </a:custGeom>
            <a:ln w="1971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4504692" y="2921723"/>
              <a:ext cx="1285875" cy="1966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[years]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295292" y="1904727"/>
              <a:ext cx="1540271" cy="1966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RFS propability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3448581" y="3363082"/>
              <a:ext cx="3398095" cy="4218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549802" y="3451446"/>
              <a:ext cx="1655266" cy="1966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Expression level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5328234" y="35740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9811" cap="flat">
              <a:solidFill>
                <a:srgbClr val="3498DB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6073108" y="35740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9811" cap="flat">
              <a:solidFill>
                <a:srgbClr val="C23C3C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5626965" y="3512475"/>
              <a:ext cx="322976" cy="120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Low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371839" y="3475963"/>
              <a:ext cx="373618" cy="15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High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mark</cp:lastModifiedBy>
  <cp:revision>3</cp:revision>
  <dcterms:created xsi:type="dcterms:W3CDTF">2017-02-13T16:18:36Z</dcterms:created>
  <dcterms:modified xsi:type="dcterms:W3CDTF">2020-12-17T10:53:13Z</dcterms:modified>
  <cp:category/>
</cp:coreProperties>
</file>