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3"/>
  </p:normalViewPr>
  <p:slideViewPr>
    <p:cSldViewPr snapToGrid="0">
      <p:cViewPr>
        <p:scale>
          <a:sx n="89" d="100"/>
          <a:sy n="89" d="100"/>
        </p:scale>
        <p:origin x="32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220F-3701-2F50-4B9B-6597D6014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DA73C-733C-D07D-16A9-4A4EAB44E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0EA8-BFA4-00F2-79BF-79FB3C4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323C-6C65-CD56-38CC-2CB6C086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A511-26F4-B75D-74A3-A250B7CD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5942-F80E-ACE4-DEF9-D4AF95D7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8E75F-183A-C700-57EF-C276454C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32A3-F1B6-09AC-0ABF-51C5A2A5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E187-7106-EA92-73AF-750F5065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9DF28-9FF3-3AE9-0583-328C193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2D2A-F6F3-49FD-2193-151EE4E7A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68AEA-5983-7978-3352-0BDB5CA7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1EAA6-0AAA-4974-9CB0-4F81156B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B910-EA9F-5AA8-0976-D57DEDDB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1333-9F01-FD4E-B32A-92AA590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400D-04B4-6AA8-B071-A42D3A4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FAFF-26F3-A618-708F-8A87CF08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1BA7-9517-95C2-6313-4CA84168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DA77-95FA-846C-E7EC-C3B47C2E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F6AA-32A2-3F7A-637D-DB89E07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2634-71B6-5CF7-2572-EF99F2A7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6413-908E-2D44-4B47-E8503F8B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2FA1-C479-0B84-6703-8B962A9A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EB0-2EB2-6C7D-AD4D-989EEFE2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324F-D2B9-12F0-4755-00FF7882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6022-4AA9-BE8E-1F0E-CD2288DC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6CA-CA57-6B89-C077-C48BBCAF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5185-E927-447D-0BFB-B0525B80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2F01-9849-622A-E042-6504D1F3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C896-9A3B-B994-BA10-11D659C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178E-A3FA-B761-0C85-60377F42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B79E-9947-5F8F-AA3B-6FD8653D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88769-A57B-2A5A-AC01-98F1AEA6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81C11-911F-9EA8-4499-1BED4B27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48EFA-4B5D-3221-7438-6386B86F9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A0CE0-0F48-11B9-836A-A4AA68A9A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F484A-3199-1BE1-2BB3-A0B650D2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370DB-33CB-A436-0A64-8C818938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B240C-7B5D-504C-8165-349C1B5B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D78A-5C80-4654-7811-3F7CF715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16D58-146A-FD0D-CE2B-F728DD8F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1B241-25EE-8A0A-8A7B-FA9E9F3F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29837-4E80-C8CD-4E0C-0238F9D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2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71A46-ECE7-5D0D-451A-FF5D85D7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73089-672E-3822-79B5-8359E0BD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3AB7-7974-645B-B00E-AA9DB18E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13AD-0A5B-22AA-8663-5854C1F6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EEFA-F0CA-3BF0-15E1-991A03B8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9B20A-3641-DF0C-970F-CE7EE5A1E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C51EC-EF6C-B0E5-EF97-E6B82D53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A98F5-1318-662C-FA8E-41EB4BB5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5E007-5046-37F8-5BFD-F2676C9F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852D-C8C1-53E3-D31E-DB80583E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BDD95-DCF7-CFA9-5323-5ACC65BF4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BA771-4226-4E52-5B4B-732D8C40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8CAE-C453-27C0-4555-A6E711B1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BBA6-22DD-088D-02A7-CDF2F038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724C5-9C09-99C7-52ED-50EDAB31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5BDA7-50AF-0970-559D-700A9722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D3FAC-5894-7B14-9B12-9146CB44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B5B4-547C-802D-06A6-01035499B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FB7D-5E37-4A4D-95F1-AA05C7D8280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07C1-E2A2-5C04-965A-06F0540A4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CB1D-DE9F-3954-8A0E-1B542FCAE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2D5B-7125-204C-B58E-448A74A4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4965-1433-FE34-A95C-F1FAEF372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easy/difficult is it to achieve grade 9 in various subjects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5E418-8BE2-3A36-8DC6-40438B959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3793-A48E-677E-FC98-3258B4D7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6" y="184582"/>
            <a:ext cx="10515600" cy="1325563"/>
          </a:xfrm>
        </p:spPr>
        <p:txBody>
          <a:bodyPr/>
          <a:lstStyle/>
          <a:p>
            <a:r>
              <a:rPr lang="en-US" dirty="0"/>
              <a:t>Highest achieving Grades (Top 5 subjects)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5D4AC5-36A5-B638-8FC8-79327F3B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60" t="31342" r="39210" b="2901"/>
          <a:stretch/>
        </p:blipFill>
        <p:spPr>
          <a:xfrm>
            <a:off x="1020016" y="1205345"/>
            <a:ext cx="6849365" cy="5417127"/>
          </a:xfrm>
        </p:spPr>
      </p:pic>
    </p:spTree>
    <p:extLst>
      <p:ext uri="{BB962C8B-B14F-4D97-AF65-F5344CB8AC3E}">
        <p14:creationId xmlns:p14="http://schemas.microsoft.com/office/powerpoint/2010/main" val="96957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ACD1-17E8-7F09-7B84-50CCC81F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Lowest Achieving Grades (Lowest 5 Subjects)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CFA65E0-DB87-26F9-7768-02FC1F19F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01" t="42085" r="33803" b="1"/>
          <a:stretch/>
        </p:blipFill>
        <p:spPr>
          <a:xfrm>
            <a:off x="728663" y="1325563"/>
            <a:ext cx="7190332" cy="5232400"/>
          </a:xfrm>
        </p:spPr>
      </p:pic>
    </p:spTree>
    <p:extLst>
      <p:ext uri="{BB962C8B-B14F-4D97-AF65-F5344CB8AC3E}">
        <p14:creationId xmlns:p14="http://schemas.microsoft.com/office/powerpoint/2010/main" val="122946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easy/difficult is it to achieve grade 9 in various subjects </vt:lpstr>
      <vt:lpstr>Highest achieving Grades (Top 5 subjects) </vt:lpstr>
      <vt:lpstr>Lowest Achieving Grades (Lowest 5 Subjects)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easy/difficult is it to achieve grade 9 in various subjects </dc:title>
  <dc:creator>M A</dc:creator>
  <cp:lastModifiedBy>M A</cp:lastModifiedBy>
  <cp:revision>1</cp:revision>
  <dcterms:created xsi:type="dcterms:W3CDTF">2023-12-03T23:37:53Z</dcterms:created>
  <dcterms:modified xsi:type="dcterms:W3CDTF">2023-12-03T23:57:23Z</dcterms:modified>
</cp:coreProperties>
</file>