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5A91-308F-E644-B6F6-AA4507EA3563}" type="datetimeFigureOut">
              <a:rPr lang="en-US" smtClean="0"/>
              <a:pPr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E730-67D0-964E-B67A-43CE02E02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231" y="2014702"/>
            <a:ext cx="62073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/>
                <a:cs typeface="Arial Narrow"/>
              </a:rPr>
              <a:t>plAsync</a:t>
            </a:r>
            <a:endParaRPr lang="en-US" sz="14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Narrow"/>
              <a:cs typeface="Arial Narro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9000" y="4495804"/>
            <a:ext cx="45719" cy="440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34167" y="4495804"/>
            <a:ext cx="2860889" cy="440267"/>
            <a:chOff x="4174905" y="4495804"/>
            <a:chExt cx="2860889" cy="440267"/>
          </a:xfrm>
          <a:gradFill flip="none" rotWithShape="1">
            <a:gsLst>
              <a:gs pos="0">
                <a:schemeClr val="accent1"/>
              </a:gs>
              <a:gs pos="35000">
                <a:schemeClr val="accent1">
                  <a:tint val="50000"/>
                  <a:shade val="100000"/>
                  <a:satMod val="350000"/>
                </a:schemeClr>
              </a:gs>
              <a:gs pos="93000">
                <a:schemeClr val="bg1">
                  <a:lumMod val="95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7" name="Right Arrow 6"/>
            <p:cNvSpPr/>
            <p:nvPr/>
          </p:nvSpPr>
          <p:spPr>
            <a:xfrm>
              <a:off x="6718304" y="4495804"/>
              <a:ext cx="317490" cy="440267"/>
            </a:xfrm>
            <a:prstGeom prst="rightArrow">
              <a:avLst>
                <a:gd name="adj1" fmla="val 50000"/>
                <a:gd name="adj2" fmla="val 71334"/>
              </a:avLst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4905" y="4605867"/>
              <a:ext cx="680051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4331" y="4605867"/>
              <a:ext cx="456355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061" y="4605867"/>
              <a:ext cx="299721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9157" y="4605867"/>
              <a:ext cx="228939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7471" y="4605867"/>
              <a:ext cx="164927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01773" y="4605867"/>
              <a:ext cx="119204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80352" y="4605867"/>
              <a:ext cx="73484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3211" y="4605867"/>
              <a:ext cx="45719" cy="2074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69850" dist="23000" dir="3600000" rotWithShape="0">
                <a:srgbClr val="000000">
                  <a:alpha val="7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U-Turn Arrow 2"/>
          <p:cNvSpPr/>
          <p:nvPr/>
        </p:nvSpPr>
        <p:spPr>
          <a:xfrm rot="16200000" flipH="1">
            <a:off x="3940620" y="3538462"/>
            <a:ext cx="805188" cy="1736030"/>
          </a:xfrm>
          <a:prstGeom prst="uturnArrow">
            <a:avLst>
              <a:gd name="adj1" fmla="val 25026"/>
              <a:gd name="adj2" fmla="val 12513"/>
              <a:gd name="adj3" fmla="val 0"/>
              <a:gd name="adj4" fmla="val 50000"/>
              <a:gd name="adj5" fmla="val 40988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69850" dist="23000" dir="354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010150" y="2924175"/>
            <a:ext cx="752475" cy="1276350"/>
          </a:xfrm>
          <a:custGeom>
            <a:avLst/>
            <a:gdLst>
              <a:gd name="connsiteX0" fmla="*/ 0 w 752475"/>
              <a:gd name="connsiteY0" fmla="*/ 0 h 1276350"/>
              <a:gd name="connsiteX1" fmla="*/ 288925 w 752475"/>
              <a:gd name="connsiteY1" fmla="*/ 930275 h 1276350"/>
              <a:gd name="connsiteX2" fmla="*/ 244475 w 752475"/>
              <a:gd name="connsiteY2" fmla="*/ 1031875 h 1276350"/>
              <a:gd name="connsiteX3" fmla="*/ 203200 w 752475"/>
              <a:gd name="connsiteY3" fmla="*/ 1082675 h 1276350"/>
              <a:gd name="connsiteX4" fmla="*/ 136525 w 752475"/>
              <a:gd name="connsiteY4" fmla="*/ 1089025 h 1276350"/>
              <a:gd name="connsiteX5" fmla="*/ 139700 w 752475"/>
              <a:gd name="connsiteY5" fmla="*/ 1276350 h 1276350"/>
              <a:gd name="connsiteX6" fmla="*/ 244475 w 752475"/>
              <a:gd name="connsiteY6" fmla="*/ 1273175 h 1276350"/>
              <a:gd name="connsiteX7" fmla="*/ 330200 w 752475"/>
              <a:gd name="connsiteY7" fmla="*/ 1235075 h 1276350"/>
              <a:gd name="connsiteX8" fmla="*/ 387350 w 752475"/>
              <a:gd name="connsiteY8" fmla="*/ 1168400 h 1276350"/>
              <a:gd name="connsiteX9" fmla="*/ 454025 w 752475"/>
              <a:gd name="connsiteY9" fmla="*/ 1006475 h 1276350"/>
              <a:gd name="connsiteX10" fmla="*/ 752475 w 752475"/>
              <a:gd name="connsiteY10" fmla="*/ 0 h 1276350"/>
              <a:gd name="connsiteX11" fmla="*/ 561975 w 752475"/>
              <a:gd name="connsiteY11" fmla="*/ 0 h 1276350"/>
              <a:gd name="connsiteX12" fmla="*/ 384175 w 752475"/>
              <a:gd name="connsiteY12" fmla="*/ 666750 h 1276350"/>
              <a:gd name="connsiteX13" fmla="*/ 384175 w 752475"/>
              <a:gd name="connsiteY13" fmla="*/ 666750 h 1276350"/>
              <a:gd name="connsiteX14" fmla="*/ 384175 w 752475"/>
              <a:gd name="connsiteY14" fmla="*/ 666750 h 1276350"/>
              <a:gd name="connsiteX15" fmla="*/ 384175 w 752475"/>
              <a:gd name="connsiteY15" fmla="*/ 666750 h 1276350"/>
              <a:gd name="connsiteX16" fmla="*/ 365125 w 752475"/>
              <a:gd name="connsiteY16" fmla="*/ 631825 h 1276350"/>
              <a:gd name="connsiteX17" fmla="*/ 190500 w 752475"/>
              <a:gd name="connsiteY17" fmla="*/ 0 h 1276350"/>
              <a:gd name="connsiteX18" fmla="*/ 0 w 752475"/>
              <a:gd name="connsiteY18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2475" h="1276350">
                <a:moveTo>
                  <a:pt x="0" y="0"/>
                </a:moveTo>
                <a:lnTo>
                  <a:pt x="288925" y="930275"/>
                </a:lnTo>
                <a:lnTo>
                  <a:pt x="244475" y="1031875"/>
                </a:lnTo>
                <a:lnTo>
                  <a:pt x="203200" y="1082675"/>
                </a:lnTo>
                <a:lnTo>
                  <a:pt x="136525" y="1089025"/>
                </a:lnTo>
                <a:cubicBezTo>
                  <a:pt x="137583" y="1151467"/>
                  <a:pt x="139700" y="1276350"/>
                  <a:pt x="139700" y="1276350"/>
                </a:cubicBezTo>
                <a:lnTo>
                  <a:pt x="244475" y="1273175"/>
                </a:lnTo>
                <a:lnTo>
                  <a:pt x="330200" y="1235075"/>
                </a:lnTo>
                <a:lnTo>
                  <a:pt x="387350" y="1168400"/>
                </a:lnTo>
                <a:lnTo>
                  <a:pt x="454025" y="1006475"/>
                </a:lnTo>
                <a:lnTo>
                  <a:pt x="752475" y="0"/>
                </a:lnTo>
                <a:lnTo>
                  <a:pt x="561975" y="0"/>
                </a:lnTo>
                <a:lnTo>
                  <a:pt x="384175" y="666750"/>
                </a:lnTo>
                <a:lnTo>
                  <a:pt x="384175" y="666750"/>
                </a:lnTo>
                <a:lnTo>
                  <a:pt x="384175" y="666750"/>
                </a:lnTo>
                <a:lnTo>
                  <a:pt x="384175" y="666750"/>
                </a:lnTo>
                <a:lnTo>
                  <a:pt x="365125" y="63182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SPARC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EricWood</dc:creator>
  <cp:lastModifiedBy>EricWood</cp:lastModifiedBy>
  <cp:revision>1</cp:revision>
  <dcterms:created xsi:type="dcterms:W3CDTF">2013-06-20T20:16:49Z</dcterms:created>
  <dcterms:modified xsi:type="dcterms:W3CDTF">2013-07-01T15:55:25Z</dcterms:modified>
</cp:coreProperties>
</file>