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66" r:id="rId7"/>
    <p:sldId id="259" r:id="rId8"/>
    <p:sldId id="260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921"/>
    <a:srgbClr val="D989BC"/>
    <a:srgbClr val="605FA4"/>
    <a:srgbClr val="F5E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758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D812-8F30-0F4F-B8C6-201DF8B39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65302-1BDD-1343-BDEC-1243116C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85F0-D6FA-5E4F-88F2-0196EC6A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D1D-4141-B44C-A711-1325311775E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F1C59-A317-B84E-B8A8-89349B43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472AF-A948-6C41-AA62-F16DF6B5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6DBA-96DC-6546-88F9-963E484A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A102-FE54-7C4B-A69D-C9861DE9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20DA0-741A-D246-B4CD-5C785A606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259D-458A-3D4A-86E9-D36D06A1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D1D-4141-B44C-A711-1325311775E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BC49-434F-5F4D-952A-9C3F30CD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D47D-6E1F-0E4C-A84A-F8333088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6DBA-96DC-6546-88F9-963E484A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2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D9A7E-3EDA-BB44-AA4E-2240C2C8C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30EC1-8511-194D-BF54-029659CA2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FEE2-E60E-6744-80B5-FE9F101D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D1D-4141-B44C-A711-1325311775E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97B7E-EEDC-904E-ACAC-A2837268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A9B8-6CFA-7E46-9C6C-CBDB5FCC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6DBA-96DC-6546-88F9-963E484A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0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C507-45CC-1B4C-B87F-2049DBCF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5D88-6004-FB4B-85CD-0E410F0A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22499-B379-2442-A03A-85797E78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D1D-4141-B44C-A711-1325311775E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2CED-E141-964B-9775-E0141658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04E0-C293-F84C-B3C8-AA2576EF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6DBA-96DC-6546-88F9-963E484A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6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AD3C-91C4-6C45-8F46-824C585D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47C16-EBCA-6C4A-996B-F61AFF3F3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557C-AAFE-A144-8CED-81167277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D1D-4141-B44C-A711-1325311775E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A2533-0F63-9440-AA86-640FE556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CF7F-083A-E946-90DA-EBC9A493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6DBA-96DC-6546-88F9-963E484A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4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5747-DBDF-EB47-8B59-65BB1B17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58C4-B43C-0946-AEC7-1A90B5711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2FE03-1223-E44B-802A-063749766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07CBB-B174-A749-B9EF-2A7214D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D1D-4141-B44C-A711-1325311775E6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7FC25-5206-AB42-9A14-751B33BA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6A917-BB62-884A-BFBC-4C404DF7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6DBA-96DC-6546-88F9-963E484A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8581-17F4-614E-94AB-ADF504CA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0207-03B8-AD41-BA46-DF35C230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4CF8D-6ED1-1A4F-970C-DB469BF98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57479-7E4C-3F4C-A2F9-AE2BB9E62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C36F2-E29F-814F-9335-4F2470AA1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B3B4E-4007-CB4E-A3F0-ECA8D077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D1D-4141-B44C-A711-1325311775E6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C4A3A-434E-094B-8475-3703D77A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A4CC-F6E5-2B41-8B48-097F277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6DBA-96DC-6546-88F9-963E484A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9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04C2-7305-FE47-B9DE-BFD7B618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32362-5BD9-4247-B23A-9F320688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D1D-4141-B44C-A711-1325311775E6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F4721-AEFF-1243-83F0-65029FDA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B0362-4A40-EE48-9099-57CF022E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6DBA-96DC-6546-88F9-963E484A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22C6C-87C8-2A4D-90D7-8139B966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D1D-4141-B44C-A711-1325311775E6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FD5A7-3D60-AB41-B6AB-9CFD6A59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6116F-26DC-2346-AB3B-2720C876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6DBA-96DC-6546-88F9-963E484A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2256-694F-7C46-A41F-C9E43414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495A-FD0E-C24E-8316-FF2BA5D8F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1A20F-39D3-024A-AAAF-221AF6C4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15F22-A29C-C047-8C25-77E0EADE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D1D-4141-B44C-A711-1325311775E6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A1B16-EA1C-FF4E-BD57-971E4529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3BE49-562A-094A-B852-2FE98CC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6DBA-96DC-6546-88F9-963E484A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0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4711-7BA7-B74B-9B6E-0861A486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B4FF4-CB46-0A40-A051-C4E92A469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A16E0-CD01-9A4C-8291-CF246542F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136EC-F68C-AD4D-95C8-A53FAE4D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D1D-4141-B44C-A711-1325311775E6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FF951-039B-8545-BB77-B5B01840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5F544-48B0-9E46-B1A1-DCB6848E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6DBA-96DC-6546-88F9-963E484A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5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61003-ED46-834B-AC47-E9189CE6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DBF30-8FB0-3345-81FA-64DB51B38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41154-078E-3C43-A337-1B0EBF60A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8AD1D-4141-B44C-A711-1325311775E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D4769-F274-BC40-9B01-E3BC64673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B541A-8610-8849-BCD1-2E7259AFF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76DBA-96DC-6546-88F9-963E484A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1">
            <a:alpha val="5411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9C42-6E62-CA46-A820-66BFF2AE0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605FA4"/>
                </a:solidFill>
              </a:rPr>
              <a:t>MUSES: </a:t>
            </a:r>
            <a:br>
              <a:rPr lang="en-US" dirty="0">
                <a:solidFill>
                  <a:srgbClr val="605FA4"/>
                </a:solidFill>
              </a:rPr>
            </a:br>
            <a:r>
              <a:rPr lang="en-US" dirty="0">
                <a:solidFill>
                  <a:srgbClr val="605FA4"/>
                </a:solidFill>
              </a:rPr>
              <a:t>Co-design of Interfaces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FC8A8-8A18-1742-936C-864877EAD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D989BC"/>
                </a:solidFill>
              </a:rPr>
              <a:t>Material Study 1</a:t>
            </a:r>
          </a:p>
        </p:txBody>
      </p:sp>
    </p:spTree>
    <p:extLst>
      <p:ext uri="{BB962C8B-B14F-4D97-AF65-F5344CB8AC3E}">
        <p14:creationId xmlns:p14="http://schemas.microsoft.com/office/powerpoint/2010/main" val="52315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1">
            <a:alpha val="5411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9C42-6E62-CA46-A820-66BFF2AE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9418"/>
            <a:ext cx="9144000" cy="2739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05FA4"/>
                </a:solidFill>
              </a:rPr>
              <a:t>Please touch the material you felt was the most </a:t>
            </a:r>
            <a:r>
              <a:rPr lang="en-US" dirty="0">
                <a:solidFill>
                  <a:srgbClr val="D989BC"/>
                </a:solidFill>
              </a:rPr>
              <a:t>responsive</a:t>
            </a:r>
            <a:r>
              <a:rPr lang="en-US" dirty="0">
                <a:solidFill>
                  <a:srgbClr val="605FA4"/>
                </a:solidFill>
              </a:rPr>
              <a:t>.</a:t>
            </a:r>
            <a:endParaRPr lang="en-US" dirty="0">
              <a:solidFill>
                <a:srgbClr val="DD49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7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1">
            <a:alpha val="5411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9C42-6E62-CA46-A820-66BFF2AE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7633"/>
            <a:ext cx="9144000" cy="2739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05FA4"/>
                </a:solidFill>
              </a:rPr>
              <a:t>Please order the materials according to your preferences </a:t>
            </a:r>
            <a:endParaRPr lang="en-US" dirty="0">
              <a:solidFill>
                <a:srgbClr val="DD492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FC8A8-8A18-1742-936C-864877EAD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9473" y="3641205"/>
            <a:ext cx="7033054" cy="288525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D989BC"/>
                </a:solidFill>
              </a:rPr>
              <a:t>Start by Touching your favorite and work to you least favorite…</a:t>
            </a:r>
          </a:p>
        </p:txBody>
      </p:sp>
    </p:spTree>
    <p:extLst>
      <p:ext uri="{BB962C8B-B14F-4D97-AF65-F5344CB8AC3E}">
        <p14:creationId xmlns:p14="http://schemas.microsoft.com/office/powerpoint/2010/main" val="181991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1">
            <a:alpha val="5411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8B6EFBD-18C4-8147-9003-0F8F3707E4E7}"/>
              </a:ext>
            </a:extLst>
          </p:cNvPr>
          <p:cNvSpPr/>
          <p:nvPr/>
        </p:nvSpPr>
        <p:spPr>
          <a:xfrm>
            <a:off x="5577090" y="4112630"/>
            <a:ext cx="1779373" cy="432486"/>
          </a:xfrm>
          <a:prstGeom prst="ellipse">
            <a:avLst/>
          </a:prstGeom>
          <a:solidFill>
            <a:srgbClr val="D989BC"/>
          </a:solidFill>
          <a:ln>
            <a:solidFill>
              <a:srgbClr val="D989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F9C42-6E62-CA46-A820-66BFF2AE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r>
              <a:rPr lang="en-US" dirty="0">
                <a:solidFill>
                  <a:srgbClr val="605FA4"/>
                </a:solidFill>
              </a:rPr>
              <a:t>Tap in time to the animation.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FC8A8-8A18-1742-936C-864877EAD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509" y="5640903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D989BC"/>
                </a:solidFill>
              </a:rPr>
              <a:t>Material </a:t>
            </a:r>
            <a:r>
              <a:rPr lang="en-US" sz="5400" dirty="0">
                <a:solidFill>
                  <a:srgbClr val="DD4921"/>
                </a:solidFill>
              </a:rPr>
              <a:t>X</a:t>
            </a:r>
          </a:p>
        </p:txBody>
      </p:sp>
      <p:pic>
        <p:nvPicPr>
          <p:cNvPr id="7" name="Graphic 6" descr="Right pointing backhand index ">
            <a:extLst>
              <a:ext uri="{FF2B5EF4-FFF2-40B4-BE49-F238E27FC236}">
                <a16:creationId xmlns:a16="http://schemas.microsoft.com/office/drawing/2014/main" id="{69A0FBED-B4F0-6544-A423-FE6528574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244132" flipH="1">
            <a:off x="6277269" y="3157153"/>
            <a:ext cx="8979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54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autoRev="1" fill="remove" nodeType="withEffect" p14:presetBounceEnd="500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0.0767 -0.07662 C 0.05847 -0.06527 0.04037 -0.05393 0.028 -0.03356 C 0.01563 -0.01319 0.00847 0.03403 0.00274 0.04584 " pathEditMode="relative" ptsTypes="AAA" p14:bounceEnd="50000">
                                          <p:cBhvr>
                                            <p:cTn id="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2" presetClass="emph" presetSubtype="0" repeatCount="indefinite" fill="hold" grpId="0" nodeType="withEffect">
                                      <p:stCondLst>
                                        <p:cond delay="10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autoRev="1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0.0767 -0.07662 C 0.05847 -0.06527 0.04037 -0.05393 0.028 -0.03356 C 0.01563 -0.01319 0.00847 0.03403 0.00274 0.04584 " pathEditMode="relative" ptsTypes="AAA">
                                          <p:cBhvr>
                                            <p:cTn id="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2" presetClass="emph" presetSubtype="0" repeatCount="indefinite" fill="hold" grpId="0" nodeType="withEffect">
                                      <p:stCondLst>
                                        <p:cond delay="10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1">
            <a:alpha val="5411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9C42-6E62-CA46-A820-66BFF2AE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7633"/>
            <a:ext cx="9144000" cy="27391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05FA4"/>
                </a:solidFill>
              </a:rPr>
              <a:t>Please rate material </a:t>
            </a:r>
            <a:r>
              <a:rPr lang="en-US" dirty="0">
                <a:solidFill>
                  <a:srgbClr val="D989BC"/>
                </a:solidFill>
              </a:rPr>
              <a:t>X</a:t>
            </a:r>
            <a:r>
              <a:rPr lang="en-US" dirty="0">
                <a:solidFill>
                  <a:srgbClr val="605FA4"/>
                </a:solidFill>
              </a:rPr>
              <a:t> on the following attributes for the gesture</a:t>
            </a:r>
            <a:br>
              <a:rPr lang="en-US" dirty="0">
                <a:solidFill>
                  <a:srgbClr val="605FA4"/>
                </a:solidFill>
              </a:rPr>
            </a:br>
            <a:r>
              <a:rPr lang="en-US" dirty="0">
                <a:solidFill>
                  <a:srgbClr val="605FA4"/>
                </a:solidFill>
              </a:rPr>
              <a:t> </a:t>
            </a:r>
            <a:r>
              <a:rPr lang="en-US" dirty="0">
                <a:solidFill>
                  <a:srgbClr val="DD4921"/>
                </a:solidFill>
              </a:rPr>
              <a:t>TAP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FC8A8-8A18-1742-936C-864877EAD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9963"/>
            <a:ext cx="4073611" cy="288525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D989BC"/>
                </a:solidFill>
              </a:rPr>
              <a:t>Accuracy:</a:t>
            </a:r>
          </a:p>
          <a:p>
            <a:r>
              <a:rPr lang="en-US" sz="5400" dirty="0">
                <a:solidFill>
                  <a:srgbClr val="D989BC"/>
                </a:solidFill>
              </a:rPr>
              <a:t>Comfort:</a:t>
            </a:r>
          </a:p>
          <a:p>
            <a:r>
              <a:rPr lang="en-US" sz="5400" dirty="0">
                <a:solidFill>
                  <a:srgbClr val="D989BC"/>
                </a:solidFill>
              </a:rPr>
              <a:t>Responsivity: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A6049D-FACB-434D-9C11-61643762F8D9}"/>
              </a:ext>
            </a:extLst>
          </p:cNvPr>
          <p:cNvSpPr/>
          <p:nvPr/>
        </p:nvSpPr>
        <p:spPr>
          <a:xfrm>
            <a:off x="5346357" y="3735774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709734-98BC-F247-BA89-CE9CD5CE4E98}"/>
              </a:ext>
            </a:extLst>
          </p:cNvPr>
          <p:cNvCxnSpPr>
            <a:stCxn id="6" idx="6"/>
          </p:cNvCxnSpPr>
          <p:nvPr/>
        </p:nvCxnSpPr>
        <p:spPr>
          <a:xfrm>
            <a:off x="5890054" y="4007623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A37A8AC-9D9B-8A41-9E37-2B1E7CB1667E}"/>
              </a:ext>
            </a:extLst>
          </p:cNvPr>
          <p:cNvSpPr/>
          <p:nvPr/>
        </p:nvSpPr>
        <p:spPr>
          <a:xfrm>
            <a:off x="6297827" y="3723417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307495-F75B-8A48-8E38-71F237E8C74D}"/>
              </a:ext>
            </a:extLst>
          </p:cNvPr>
          <p:cNvCxnSpPr>
            <a:stCxn id="10" idx="6"/>
          </p:cNvCxnSpPr>
          <p:nvPr/>
        </p:nvCxnSpPr>
        <p:spPr>
          <a:xfrm>
            <a:off x="6841524" y="3995266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D4FA3DF-81CE-F84F-9FE4-36A640F3582D}"/>
              </a:ext>
            </a:extLst>
          </p:cNvPr>
          <p:cNvSpPr/>
          <p:nvPr/>
        </p:nvSpPr>
        <p:spPr>
          <a:xfrm>
            <a:off x="7249297" y="3735774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AE15D-A0CB-2441-AACF-1F5FA8A76ECB}"/>
              </a:ext>
            </a:extLst>
          </p:cNvPr>
          <p:cNvCxnSpPr>
            <a:stCxn id="12" idx="6"/>
          </p:cNvCxnSpPr>
          <p:nvPr/>
        </p:nvCxnSpPr>
        <p:spPr>
          <a:xfrm>
            <a:off x="7792994" y="4007623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B77A81-76E9-C743-9D5C-40D0593CEE2C}"/>
              </a:ext>
            </a:extLst>
          </p:cNvPr>
          <p:cNvSpPr/>
          <p:nvPr/>
        </p:nvSpPr>
        <p:spPr>
          <a:xfrm>
            <a:off x="8200768" y="3748131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842180-7A8D-A644-A5C5-DA0C377926E2}"/>
              </a:ext>
            </a:extLst>
          </p:cNvPr>
          <p:cNvCxnSpPr>
            <a:stCxn id="14" idx="6"/>
          </p:cNvCxnSpPr>
          <p:nvPr/>
        </p:nvCxnSpPr>
        <p:spPr>
          <a:xfrm>
            <a:off x="8744465" y="4019980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88712E6-FEA1-984D-9105-54B85D6D452A}"/>
              </a:ext>
            </a:extLst>
          </p:cNvPr>
          <p:cNvSpPr/>
          <p:nvPr/>
        </p:nvSpPr>
        <p:spPr>
          <a:xfrm>
            <a:off x="9139881" y="3760488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A780EC9-5CB9-704D-997B-0406D81FDFC2}"/>
              </a:ext>
            </a:extLst>
          </p:cNvPr>
          <p:cNvSpPr txBox="1">
            <a:spLocks/>
          </p:cNvSpPr>
          <p:nvPr/>
        </p:nvSpPr>
        <p:spPr>
          <a:xfrm>
            <a:off x="4209535" y="3813775"/>
            <a:ext cx="1167713" cy="387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poor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8004027-253A-2440-9371-1F3A93635C2D}"/>
              </a:ext>
            </a:extLst>
          </p:cNvPr>
          <p:cNvSpPr txBox="1">
            <a:spLocks/>
          </p:cNvSpPr>
          <p:nvPr/>
        </p:nvSpPr>
        <p:spPr>
          <a:xfrm>
            <a:off x="9858632" y="3805366"/>
            <a:ext cx="1472513" cy="429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excellent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6B08F31-755E-714E-ABF1-E401F61B5D1E}"/>
              </a:ext>
            </a:extLst>
          </p:cNvPr>
          <p:cNvSpPr/>
          <p:nvPr/>
        </p:nvSpPr>
        <p:spPr>
          <a:xfrm>
            <a:off x="5358714" y="4526607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181F1F-814D-E343-BDC7-AF9DACACEB2E}"/>
              </a:ext>
            </a:extLst>
          </p:cNvPr>
          <p:cNvCxnSpPr>
            <a:stCxn id="30" idx="6"/>
          </p:cNvCxnSpPr>
          <p:nvPr/>
        </p:nvCxnSpPr>
        <p:spPr>
          <a:xfrm>
            <a:off x="5902411" y="4798456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4663D83-698A-E44B-B11D-11890D150919}"/>
              </a:ext>
            </a:extLst>
          </p:cNvPr>
          <p:cNvSpPr/>
          <p:nvPr/>
        </p:nvSpPr>
        <p:spPr>
          <a:xfrm>
            <a:off x="6310184" y="4514250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7FDAA7-D4E3-5F4C-979F-C7E2C01421C9}"/>
              </a:ext>
            </a:extLst>
          </p:cNvPr>
          <p:cNvCxnSpPr>
            <a:stCxn id="32" idx="6"/>
          </p:cNvCxnSpPr>
          <p:nvPr/>
        </p:nvCxnSpPr>
        <p:spPr>
          <a:xfrm>
            <a:off x="6853881" y="4786099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1B28306-D40B-7F40-B9BD-1532A578145C}"/>
              </a:ext>
            </a:extLst>
          </p:cNvPr>
          <p:cNvSpPr/>
          <p:nvPr/>
        </p:nvSpPr>
        <p:spPr>
          <a:xfrm>
            <a:off x="7261654" y="4526607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BC6ECD-CBE0-4443-92D4-5A8DFC5388A3}"/>
              </a:ext>
            </a:extLst>
          </p:cNvPr>
          <p:cNvCxnSpPr>
            <a:stCxn id="34" idx="6"/>
          </p:cNvCxnSpPr>
          <p:nvPr/>
        </p:nvCxnSpPr>
        <p:spPr>
          <a:xfrm>
            <a:off x="7805351" y="4798456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E3FF7A2-BAF8-4E40-870B-5AA06E87DE05}"/>
              </a:ext>
            </a:extLst>
          </p:cNvPr>
          <p:cNvSpPr/>
          <p:nvPr/>
        </p:nvSpPr>
        <p:spPr>
          <a:xfrm>
            <a:off x="8213125" y="4538964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A9535C-8405-4D43-825D-960FBC449245}"/>
              </a:ext>
            </a:extLst>
          </p:cNvPr>
          <p:cNvCxnSpPr>
            <a:stCxn id="36" idx="6"/>
          </p:cNvCxnSpPr>
          <p:nvPr/>
        </p:nvCxnSpPr>
        <p:spPr>
          <a:xfrm>
            <a:off x="8756822" y="4810813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EE9AB21-DE29-B344-B27E-6A741F751A97}"/>
              </a:ext>
            </a:extLst>
          </p:cNvPr>
          <p:cNvSpPr/>
          <p:nvPr/>
        </p:nvSpPr>
        <p:spPr>
          <a:xfrm>
            <a:off x="9152238" y="4551321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2BFE19D-0EAC-C341-A8B4-A555C67B36E2}"/>
              </a:ext>
            </a:extLst>
          </p:cNvPr>
          <p:cNvSpPr txBox="1">
            <a:spLocks/>
          </p:cNvSpPr>
          <p:nvPr/>
        </p:nvSpPr>
        <p:spPr>
          <a:xfrm>
            <a:off x="4221892" y="4604608"/>
            <a:ext cx="1167713" cy="387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poor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5421975A-271F-0B40-82AF-F58AA9C7512A}"/>
              </a:ext>
            </a:extLst>
          </p:cNvPr>
          <p:cNvSpPr txBox="1">
            <a:spLocks/>
          </p:cNvSpPr>
          <p:nvPr/>
        </p:nvSpPr>
        <p:spPr>
          <a:xfrm>
            <a:off x="9870989" y="4596199"/>
            <a:ext cx="1472513" cy="429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excellent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1B09A27-CC63-8C44-8455-3A95566250CA}"/>
              </a:ext>
            </a:extLst>
          </p:cNvPr>
          <p:cNvSpPr/>
          <p:nvPr/>
        </p:nvSpPr>
        <p:spPr>
          <a:xfrm>
            <a:off x="5358714" y="5317439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BDCFA8-8EED-6848-B97F-52D17F3C12F9}"/>
              </a:ext>
            </a:extLst>
          </p:cNvPr>
          <p:cNvCxnSpPr>
            <a:stCxn id="41" idx="6"/>
          </p:cNvCxnSpPr>
          <p:nvPr/>
        </p:nvCxnSpPr>
        <p:spPr>
          <a:xfrm>
            <a:off x="5902411" y="5589288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016F133-B2E5-6D4B-B38C-C767C2D6C8F1}"/>
              </a:ext>
            </a:extLst>
          </p:cNvPr>
          <p:cNvSpPr/>
          <p:nvPr/>
        </p:nvSpPr>
        <p:spPr>
          <a:xfrm>
            <a:off x="6310184" y="5305082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556A5C-4627-DB4F-950A-B1FCE940241B}"/>
              </a:ext>
            </a:extLst>
          </p:cNvPr>
          <p:cNvCxnSpPr>
            <a:stCxn id="43" idx="6"/>
          </p:cNvCxnSpPr>
          <p:nvPr/>
        </p:nvCxnSpPr>
        <p:spPr>
          <a:xfrm>
            <a:off x="6853881" y="5576931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40C661E-3A13-2F43-9C05-6C40949316A6}"/>
              </a:ext>
            </a:extLst>
          </p:cNvPr>
          <p:cNvSpPr/>
          <p:nvPr/>
        </p:nvSpPr>
        <p:spPr>
          <a:xfrm>
            <a:off x="7261654" y="5317439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17357B-F42D-284A-845D-D2F82F53514A}"/>
              </a:ext>
            </a:extLst>
          </p:cNvPr>
          <p:cNvCxnSpPr>
            <a:stCxn id="45" idx="6"/>
          </p:cNvCxnSpPr>
          <p:nvPr/>
        </p:nvCxnSpPr>
        <p:spPr>
          <a:xfrm>
            <a:off x="7805351" y="5589288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91448A5-03A1-6146-8908-E5BB5DCC9ECD}"/>
              </a:ext>
            </a:extLst>
          </p:cNvPr>
          <p:cNvSpPr/>
          <p:nvPr/>
        </p:nvSpPr>
        <p:spPr>
          <a:xfrm>
            <a:off x="8213125" y="5329796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5CD1E5-FE35-254D-A856-A6AA4435EAE8}"/>
              </a:ext>
            </a:extLst>
          </p:cNvPr>
          <p:cNvCxnSpPr>
            <a:stCxn id="47" idx="6"/>
          </p:cNvCxnSpPr>
          <p:nvPr/>
        </p:nvCxnSpPr>
        <p:spPr>
          <a:xfrm>
            <a:off x="8756822" y="5601645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6A2DB29-44C6-0547-A5F0-3A4DE5220D8C}"/>
              </a:ext>
            </a:extLst>
          </p:cNvPr>
          <p:cNvSpPr/>
          <p:nvPr/>
        </p:nvSpPr>
        <p:spPr>
          <a:xfrm>
            <a:off x="9152238" y="5342153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D1546A1F-B82F-2243-8C96-A8639034AC66}"/>
              </a:ext>
            </a:extLst>
          </p:cNvPr>
          <p:cNvSpPr txBox="1">
            <a:spLocks/>
          </p:cNvSpPr>
          <p:nvPr/>
        </p:nvSpPr>
        <p:spPr>
          <a:xfrm>
            <a:off x="4221892" y="5395440"/>
            <a:ext cx="1167713" cy="387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poor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C571A891-A1D1-494F-B417-35D504B39223}"/>
              </a:ext>
            </a:extLst>
          </p:cNvPr>
          <p:cNvSpPr txBox="1">
            <a:spLocks/>
          </p:cNvSpPr>
          <p:nvPr/>
        </p:nvSpPr>
        <p:spPr>
          <a:xfrm>
            <a:off x="9870989" y="5387031"/>
            <a:ext cx="1472513" cy="429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excellent</a:t>
            </a:r>
          </a:p>
        </p:txBody>
      </p:sp>
    </p:spTree>
    <p:extLst>
      <p:ext uri="{BB962C8B-B14F-4D97-AF65-F5344CB8AC3E}">
        <p14:creationId xmlns:p14="http://schemas.microsoft.com/office/powerpoint/2010/main" val="21111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1">
            <a:alpha val="5411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9C42-6E62-CA46-A820-66BFF2AE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24465"/>
          </a:xfrm>
        </p:spPr>
        <p:txBody>
          <a:bodyPr/>
          <a:lstStyle/>
          <a:p>
            <a:r>
              <a:rPr lang="en-US" dirty="0">
                <a:solidFill>
                  <a:srgbClr val="605FA4"/>
                </a:solidFill>
              </a:rPr>
              <a:t>Apply Pressure to fill the red circle: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FC8A8-8A18-1742-936C-864877EAD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509" y="5640903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D989BC"/>
                </a:solidFill>
              </a:rPr>
              <a:t>Material </a:t>
            </a:r>
            <a:r>
              <a:rPr lang="en-US" sz="5400" dirty="0">
                <a:solidFill>
                  <a:srgbClr val="DD492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31D9A5-43A5-8F41-B48A-C08276474C77}"/>
              </a:ext>
            </a:extLst>
          </p:cNvPr>
          <p:cNvSpPr/>
          <p:nvPr/>
        </p:nvSpPr>
        <p:spPr>
          <a:xfrm>
            <a:off x="5181601" y="2774092"/>
            <a:ext cx="1309816" cy="1309816"/>
          </a:xfrm>
          <a:prstGeom prst="ellipse">
            <a:avLst/>
          </a:prstGeom>
          <a:solidFill>
            <a:srgbClr val="D9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12B978-507E-4B48-8362-FA9B4E3E1B79}"/>
              </a:ext>
            </a:extLst>
          </p:cNvPr>
          <p:cNvSpPr/>
          <p:nvPr/>
        </p:nvSpPr>
        <p:spPr>
          <a:xfrm>
            <a:off x="3779109" y="1371600"/>
            <a:ext cx="4114800" cy="4114800"/>
          </a:xfrm>
          <a:prstGeom prst="ellipse">
            <a:avLst/>
          </a:prstGeom>
          <a:noFill/>
          <a:ln w="38100">
            <a:solidFill>
              <a:srgbClr val="DD4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1">
            <a:alpha val="5411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9C42-6E62-CA46-A820-66BFF2AE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7633"/>
            <a:ext cx="9144000" cy="27391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05FA4"/>
                </a:solidFill>
              </a:rPr>
              <a:t>Please rate material </a:t>
            </a:r>
            <a:r>
              <a:rPr lang="en-US" dirty="0">
                <a:solidFill>
                  <a:srgbClr val="D989BC"/>
                </a:solidFill>
              </a:rPr>
              <a:t>X</a:t>
            </a:r>
            <a:r>
              <a:rPr lang="en-US" dirty="0">
                <a:solidFill>
                  <a:srgbClr val="605FA4"/>
                </a:solidFill>
              </a:rPr>
              <a:t> on the following attributes for the gesture</a:t>
            </a:r>
            <a:br>
              <a:rPr lang="en-US" dirty="0">
                <a:solidFill>
                  <a:srgbClr val="605FA4"/>
                </a:solidFill>
              </a:rPr>
            </a:br>
            <a:r>
              <a:rPr lang="en-US" dirty="0">
                <a:solidFill>
                  <a:srgbClr val="605FA4"/>
                </a:solidFill>
              </a:rPr>
              <a:t> </a:t>
            </a:r>
            <a:r>
              <a:rPr lang="en-US" dirty="0">
                <a:solidFill>
                  <a:srgbClr val="DD4921"/>
                </a:solidFill>
              </a:rPr>
              <a:t>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FC8A8-8A18-1742-936C-864877EAD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9963"/>
            <a:ext cx="4073611" cy="288525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D989BC"/>
                </a:solidFill>
              </a:rPr>
              <a:t>Accuracy:</a:t>
            </a:r>
          </a:p>
          <a:p>
            <a:r>
              <a:rPr lang="en-US" sz="5400" dirty="0">
                <a:solidFill>
                  <a:srgbClr val="D989BC"/>
                </a:solidFill>
              </a:rPr>
              <a:t>Comfort:</a:t>
            </a:r>
          </a:p>
          <a:p>
            <a:r>
              <a:rPr lang="en-US" sz="5400" dirty="0">
                <a:solidFill>
                  <a:srgbClr val="D989BC"/>
                </a:solidFill>
              </a:rPr>
              <a:t>Responsivity: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A6049D-FACB-434D-9C11-61643762F8D9}"/>
              </a:ext>
            </a:extLst>
          </p:cNvPr>
          <p:cNvSpPr/>
          <p:nvPr/>
        </p:nvSpPr>
        <p:spPr>
          <a:xfrm>
            <a:off x="5346357" y="3735774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709734-98BC-F247-BA89-CE9CD5CE4E98}"/>
              </a:ext>
            </a:extLst>
          </p:cNvPr>
          <p:cNvCxnSpPr>
            <a:stCxn id="6" idx="6"/>
          </p:cNvCxnSpPr>
          <p:nvPr/>
        </p:nvCxnSpPr>
        <p:spPr>
          <a:xfrm>
            <a:off x="5890054" y="4007623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A37A8AC-9D9B-8A41-9E37-2B1E7CB1667E}"/>
              </a:ext>
            </a:extLst>
          </p:cNvPr>
          <p:cNvSpPr/>
          <p:nvPr/>
        </p:nvSpPr>
        <p:spPr>
          <a:xfrm>
            <a:off x="6297827" y="3723417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307495-F75B-8A48-8E38-71F237E8C74D}"/>
              </a:ext>
            </a:extLst>
          </p:cNvPr>
          <p:cNvCxnSpPr>
            <a:stCxn id="10" idx="6"/>
          </p:cNvCxnSpPr>
          <p:nvPr/>
        </p:nvCxnSpPr>
        <p:spPr>
          <a:xfrm>
            <a:off x="6841524" y="3995266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D4FA3DF-81CE-F84F-9FE4-36A640F3582D}"/>
              </a:ext>
            </a:extLst>
          </p:cNvPr>
          <p:cNvSpPr/>
          <p:nvPr/>
        </p:nvSpPr>
        <p:spPr>
          <a:xfrm>
            <a:off x="7249297" y="3735774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AE15D-A0CB-2441-AACF-1F5FA8A76ECB}"/>
              </a:ext>
            </a:extLst>
          </p:cNvPr>
          <p:cNvCxnSpPr>
            <a:stCxn id="12" idx="6"/>
          </p:cNvCxnSpPr>
          <p:nvPr/>
        </p:nvCxnSpPr>
        <p:spPr>
          <a:xfrm>
            <a:off x="7792994" y="4007623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B77A81-76E9-C743-9D5C-40D0593CEE2C}"/>
              </a:ext>
            </a:extLst>
          </p:cNvPr>
          <p:cNvSpPr/>
          <p:nvPr/>
        </p:nvSpPr>
        <p:spPr>
          <a:xfrm>
            <a:off x="8200768" y="3748131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842180-7A8D-A644-A5C5-DA0C377926E2}"/>
              </a:ext>
            </a:extLst>
          </p:cNvPr>
          <p:cNvCxnSpPr>
            <a:stCxn id="14" idx="6"/>
          </p:cNvCxnSpPr>
          <p:nvPr/>
        </p:nvCxnSpPr>
        <p:spPr>
          <a:xfrm>
            <a:off x="8744465" y="4019980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88712E6-FEA1-984D-9105-54B85D6D452A}"/>
              </a:ext>
            </a:extLst>
          </p:cNvPr>
          <p:cNvSpPr/>
          <p:nvPr/>
        </p:nvSpPr>
        <p:spPr>
          <a:xfrm>
            <a:off x="9139881" y="3760488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A780EC9-5CB9-704D-997B-0406D81FDFC2}"/>
              </a:ext>
            </a:extLst>
          </p:cNvPr>
          <p:cNvSpPr txBox="1">
            <a:spLocks/>
          </p:cNvSpPr>
          <p:nvPr/>
        </p:nvSpPr>
        <p:spPr>
          <a:xfrm>
            <a:off x="4209535" y="3813775"/>
            <a:ext cx="1167713" cy="387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poor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8004027-253A-2440-9371-1F3A93635C2D}"/>
              </a:ext>
            </a:extLst>
          </p:cNvPr>
          <p:cNvSpPr txBox="1">
            <a:spLocks/>
          </p:cNvSpPr>
          <p:nvPr/>
        </p:nvSpPr>
        <p:spPr>
          <a:xfrm>
            <a:off x="9858632" y="3805366"/>
            <a:ext cx="1472513" cy="429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excellent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6B08F31-755E-714E-ABF1-E401F61B5D1E}"/>
              </a:ext>
            </a:extLst>
          </p:cNvPr>
          <p:cNvSpPr/>
          <p:nvPr/>
        </p:nvSpPr>
        <p:spPr>
          <a:xfrm>
            <a:off x="5358714" y="4526607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181F1F-814D-E343-BDC7-AF9DACACEB2E}"/>
              </a:ext>
            </a:extLst>
          </p:cNvPr>
          <p:cNvCxnSpPr>
            <a:stCxn id="30" idx="6"/>
          </p:cNvCxnSpPr>
          <p:nvPr/>
        </p:nvCxnSpPr>
        <p:spPr>
          <a:xfrm>
            <a:off x="5902411" y="4798456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4663D83-698A-E44B-B11D-11890D150919}"/>
              </a:ext>
            </a:extLst>
          </p:cNvPr>
          <p:cNvSpPr/>
          <p:nvPr/>
        </p:nvSpPr>
        <p:spPr>
          <a:xfrm>
            <a:off x="6310184" y="4514250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7FDAA7-D4E3-5F4C-979F-C7E2C01421C9}"/>
              </a:ext>
            </a:extLst>
          </p:cNvPr>
          <p:cNvCxnSpPr>
            <a:stCxn id="32" idx="6"/>
          </p:cNvCxnSpPr>
          <p:nvPr/>
        </p:nvCxnSpPr>
        <p:spPr>
          <a:xfrm>
            <a:off x="6853881" y="4786099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1B28306-D40B-7F40-B9BD-1532A578145C}"/>
              </a:ext>
            </a:extLst>
          </p:cNvPr>
          <p:cNvSpPr/>
          <p:nvPr/>
        </p:nvSpPr>
        <p:spPr>
          <a:xfrm>
            <a:off x="7261654" y="4526607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BC6ECD-CBE0-4443-92D4-5A8DFC5388A3}"/>
              </a:ext>
            </a:extLst>
          </p:cNvPr>
          <p:cNvCxnSpPr>
            <a:stCxn id="34" idx="6"/>
          </p:cNvCxnSpPr>
          <p:nvPr/>
        </p:nvCxnSpPr>
        <p:spPr>
          <a:xfrm>
            <a:off x="7805351" y="4798456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E3FF7A2-BAF8-4E40-870B-5AA06E87DE05}"/>
              </a:ext>
            </a:extLst>
          </p:cNvPr>
          <p:cNvSpPr/>
          <p:nvPr/>
        </p:nvSpPr>
        <p:spPr>
          <a:xfrm>
            <a:off x="8213125" y="4538964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A9535C-8405-4D43-825D-960FBC449245}"/>
              </a:ext>
            </a:extLst>
          </p:cNvPr>
          <p:cNvCxnSpPr>
            <a:stCxn id="36" idx="6"/>
          </p:cNvCxnSpPr>
          <p:nvPr/>
        </p:nvCxnSpPr>
        <p:spPr>
          <a:xfrm>
            <a:off x="8756822" y="4810813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EE9AB21-DE29-B344-B27E-6A741F751A97}"/>
              </a:ext>
            </a:extLst>
          </p:cNvPr>
          <p:cNvSpPr/>
          <p:nvPr/>
        </p:nvSpPr>
        <p:spPr>
          <a:xfrm>
            <a:off x="9152238" y="4551321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2BFE19D-0EAC-C341-A8B4-A555C67B36E2}"/>
              </a:ext>
            </a:extLst>
          </p:cNvPr>
          <p:cNvSpPr txBox="1">
            <a:spLocks/>
          </p:cNvSpPr>
          <p:nvPr/>
        </p:nvSpPr>
        <p:spPr>
          <a:xfrm>
            <a:off x="4221892" y="4604608"/>
            <a:ext cx="1167713" cy="387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poor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5421975A-271F-0B40-82AF-F58AA9C7512A}"/>
              </a:ext>
            </a:extLst>
          </p:cNvPr>
          <p:cNvSpPr txBox="1">
            <a:spLocks/>
          </p:cNvSpPr>
          <p:nvPr/>
        </p:nvSpPr>
        <p:spPr>
          <a:xfrm>
            <a:off x="9870989" y="4596199"/>
            <a:ext cx="1472513" cy="429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excellent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1B09A27-CC63-8C44-8455-3A95566250CA}"/>
              </a:ext>
            </a:extLst>
          </p:cNvPr>
          <p:cNvSpPr/>
          <p:nvPr/>
        </p:nvSpPr>
        <p:spPr>
          <a:xfrm>
            <a:off x="5358714" y="5317439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BDCFA8-8EED-6848-B97F-52D17F3C12F9}"/>
              </a:ext>
            </a:extLst>
          </p:cNvPr>
          <p:cNvCxnSpPr>
            <a:stCxn id="41" idx="6"/>
          </p:cNvCxnSpPr>
          <p:nvPr/>
        </p:nvCxnSpPr>
        <p:spPr>
          <a:xfrm>
            <a:off x="5902411" y="5589288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016F133-B2E5-6D4B-B38C-C767C2D6C8F1}"/>
              </a:ext>
            </a:extLst>
          </p:cNvPr>
          <p:cNvSpPr/>
          <p:nvPr/>
        </p:nvSpPr>
        <p:spPr>
          <a:xfrm>
            <a:off x="6310184" y="5305082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556A5C-4627-DB4F-950A-B1FCE940241B}"/>
              </a:ext>
            </a:extLst>
          </p:cNvPr>
          <p:cNvCxnSpPr>
            <a:stCxn id="43" idx="6"/>
          </p:cNvCxnSpPr>
          <p:nvPr/>
        </p:nvCxnSpPr>
        <p:spPr>
          <a:xfrm>
            <a:off x="6853881" y="5576931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40C661E-3A13-2F43-9C05-6C40949316A6}"/>
              </a:ext>
            </a:extLst>
          </p:cNvPr>
          <p:cNvSpPr/>
          <p:nvPr/>
        </p:nvSpPr>
        <p:spPr>
          <a:xfrm>
            <a:off x="7261654" y="5317439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17357B-F42D-284A-845D-D2F82F53514A}"/>
              </a:ext>
            </a:extLst>
          </p:cNvPr>
          <p:cNvCxnSpPr>
            <a:stCxn id="45" idx="6"/>
          </p:cNvCxnSpPr>
          <p:nvPr/>
        </p:nvCxnSpPr>
        <p:spPr>
          <a:xfrm>
            <a:off x="7805351" y="5589288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91448A5-03A1-6146-8908-E5BB5DCC9ECD}"/>
              </a:ext>
            </a:extLst>
          </p:cNvPr>
          <p:cNvSpPr/>
          <p:nvPr/>
        </p:nvSpPr>
        <p:spPr>
          <a:xfrm>
            <a:off x="8213125" y="5329796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5CD1E5-FE35-254D-A856-A6AA4435EAE8}"/>
              </a:ext>
            </a:extLst>
          </p:cNvPr>
          <p:cNvCxnSpPr>
            <a:stCxn id="47" idx="6"/>
          </p:cNvCxnSpPr>
          <p:nvPr/>
        </p:nvCxnSpPr>
        <p:spPr>
          <a:xfrm>
            <a:off x="8756822" y="5601645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6A2DB29-44C6-0547-A5F0-3A4DE5220D8C}"/>
              </a:ext>
            </a:extLst>
          </p:cNvPr>
          <p:cNvSpPr/>
          <p:nvPr/>
        </p:nvSpPr>
        <p:spPr>
          <a:xfrm>
            <a:off x="9152238" y="5342153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D1546A1F-B82F-2243-8C96-A8639034AC66}"/>
              </a:ext>
            </a:extLst>
          </p:cNvPr>
          <p:cNvSpPr txBox="1">
            <a:spLocks/>
          </p:cNvSpPr>
          <p:nvPr/>
        </p:nvSpPr>
        <p:spPr>
          <a:xfrm>
            <a:off x="4221892" y="5395440"/>
            <a:ext cx="1167713" cy="387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poor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C571A891-A1D1-494F-B417-35D504B39223}"/>
              </a:ext>
            </a:extLst>
          </p:cNvPr>
          <p:cNvSpPr txBox="1">
            <a:spLocks/>
          </p:cNvSpPr>
          <p:nvPr/>
        </p:nvSpPr>
        <p:spPr>
          <a:xfrm>
            <a:off x="9870989" y="5387031"/>
            <a:ext cx="1472513" cy="429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excellent</a:t>
            </a:r>
          </a:p>
        </p:txBody>
      </p:sp>
    </p:spTree>
    <p:extLst>
      <p:ext uri="{BB962C8B-B14F-4D97-AF65-F5344CB8AC3E}">
        <p14:creationId xmlns:p14="http://schemas.microsoft.com/office/powerpoint/2010/main" val="5919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1">
            <a:alpha val="5411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9C42-6E62-CA46-A820-66BFF2AE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24465"/>
          </a:xfrm>
        </p:spPr>
        <p:txBody>
          <a:bodyPr/>
          <a:lstStyle/>
          <a:p>
            <a:r>
              <a:rPr lang="en-US" dirty="0">
                <a:solidFill>
                  <a:srgbClr val="605FA4"/>
                </a:solidFill>
              </a:rPr>
              <a:t>Slide to stay in the highlighted area: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FC8A8-8A18-1742-936C-864877EAD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509" y="5640903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D989BC"/>
                </a:solidFill>
              </a:rPr>
              <a:t>Material </a:t>
            </a:r>
            <a:r>
              <a:rPr lang="en-US" sz="5400" dirty="0">
                <a:solidFill>
                  <a:srgbClr val="DD4921"/>
                </a:solidFill>
              </a:rPr>
              <a:t>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B57208-A652-1444-B819-78835FD0645D}"/>
              </a:ext>
            </a:extLst>
          </p:cNvPr>
          <p:cNvCxnSpPr/>
          <p:nvPr/>
        </p:nvCxnSpPr>
        <p:spPr>
          <a:xfrm>
            <a:off x="753762" y="3645243"/>
            <a:ext cx="104538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764CA8-2CD7-EC42-B23A-0457E0073A41}"/>
              </a:ext>
            </a:extLst>
          </p:cNvPr>
          <p:cNvSpPr/>
          <p:nvPr/>
        </p:nvSpPr>
        <p:spPr>
          <a:xfrm>
            <a:off x="1264509" y="3089189"/>
            <a:ext cx="2627869" cy="1062681"/>
          </a:xfrm>
          <a:prstGeom prst="rect">
            <a:avLst/>
          </a:prstGeom>
          <a:solidFill>
            <a:srgbClr val="D989BC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C07F88A-3FD2-054A-B0B5-B841019840A4}"/>
              </a:ext>
            </a:extLst>
          </p:cNvPr>
          <p:cNvSpPr/>
          <p:nvPr/>
        </p:nvSpPr>
        <p:spPr>
          <a:xfrm>
            <a:off x="5251621" y="3351769"/>
            <a:ext cx="185352" cy="537519"/>
          </a:xfrm>
          <a:prstGeom prst="actionButtonBlank">
            <a:avLst/>
          </a:prstGeom>
          <a:solidFill>
            <a:srgbClr val="DD4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D49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2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6367 0.00185 L 0.25625 0 L 0.42956 0 L 0.08307 -0.00162 L 0.58659 0.00185 L 0.44583 0.00185 " pathEditMode="relative" ptsTypes="AAAAAAA">
                                      <p:cBhvr>
                                        <p:cTn id="8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-0.17122 0.00208 L -0.25026 0.00092 L -0.03555 0.00208 L 0.1125 2.22222E-6 L 0.02227 0.00208 L 0.16003 0.0044 L 0.23607 0.00208 L 0.20365 0.0044 L 0.23412 0.00671 L 0.24831 0.00208 L 0.22591 0.00208 " pathEditMode="relative" rAng="0" ptsTypes="AAAAAAAAAAAA">
                                      <p:cBhvr>
                                        <p:cTn id="10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1">
            <a:alpha val="5411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9C42-6E62-CA46-A820-66BFF2AE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7633"/>
            <a:ext cx="9144000" cy="27391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05FA4"/>
                </a:solidFill>
              </a:rPr>
              <a:t>Please rate material </a:t>
            </a:r>
            <a:r>
              <a:rPr lang="en-US" dirty="0">
                <a:solidFill>
                  <a:srgbClr val="D989BC"/>
                </a:solidFill>
              </a:rPr>
              <a:t>X</a:t>
            </a:r>
            <a:r>
              <a:rPr lang="en-US" dirty="0">
                <a:solidFill>
                  <a:srgbClr val="605FA4"/>
                </a:solidFill>
              </a:rPr>
              <a:t> on the following attributes for the gesture</a:t>
            </a:r>
            <a:br>
              <a:rPr lang="en-US" dirty="0">
                <a:solidFill>
                  <a:srgbClr val="605FA4"/>
                </a:solidFill>
              </a:rPr>
            </a:br>
            <a:r>
              <a:rPr lang="en-US" dirty="0">
                <a:solidFill>
                  <a:srgbClr val="605FA4"/>
                </a:solidFill>
              </a:rPr>
              <a:t> </a:t>
            </a:r>
            <a:r>
              <a:rPr lang="en-US" dirty="0">
                <a:solidFill>
                  <a:srgbClr val="DD4921"/>
                </a:solidFill>
              </a:rPr>
              <a:t>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FC8A8-8A18-1742-936C-864877EAD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9963"/>
            <a:ext cx="4073611" cy="288525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D989BC"/>
                </a:solidFill>
              </a:rPr>
              <a:t>Accuracy:</a:t>
            </a:r>
          </a:p>
          <a:p>
            <a:r>
              <a:rPr lang="en-US" sz="5400" dirty="0">
                <a:solidFill>
                  <a:srgbClr val="D989BC"/>
                </a:solidFill>
              </a:rPr>
              <a:t>Comfort:</a:t>
            </a:r>
          </a:p>
          <a:p>
            <a:r>
              <a:rPr lang="en-US" sz="5400" dirty="0">
                <a:solidFill>
                  <a:srgbClr val="D989BC"/>
                </a:solidFill>
              </a:rPr>
              <a:t>Responsivity: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A6049D-FACB-434D-9C11-61643762F8D9}"/>
              </a:ext>
            </a:extLst>
          </p:cNvPr>
          <p:cNvSpPr/>
          <p:nvPr/>
        </p:nvSpPr>
        <p:spPr>
          <a:xfrm>
            <a:off x="5346357" y="3735774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709734-98BC-F247-BA89-CE9CD5CE4E98}"/>
              </a:ext>
            </a:extLst>
          </p:cNvPr>
          <p:cNvCxnSpPr>
            <a:stCxn id="6" idx="6"/>
          </p:cNvCxnSpPr>
          <p:nvPr/>
        </p:nvCxnSpPr>
        <p:spPr>
          <a:xfrm>
            <a:off x="5890054" y="4007623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A37A8AC-9D9B-8A41-9E37-2B1E7CB1667E}"/>
              </a:ext>
            </a:extLst>
          </p:cNvPr>
          <p:cNvSpPr/>
          <p:nvPr/>
        </p:nvSpPr>
        <p:spPr>
          <a:xfrm>
            <a:off x="6297827" y="3723417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307495-F75B-8A48-8E38-71F237E8C74D}"/>
              </a:ext>
            </a:extLst>
          </p:cNvPr>
          <p:cNvCxnSpPr>
            <a:stCxn id="10" idx="6"/>
          </p:cNvCxnSpPr>
          <p:nvPr/>
        </p:nvCxnSpPr>
        <p:spPr>
          <a:xfrm>
            <a:off x="6841524" y="3995266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D4FA3DF-81CE-F84F-9FE4-36A640F3582D}"/>
              </a:ext>
            </a:extLst>
          </p:cNvPr>
          <p:cNvSpPr/>
          <p:nvPr/>
        </p:nvSpPr>
        <p:spPr>
          <a:xfrm>
            <a:off x="7249297" y="3735774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AE15D-A0CB-2441-AACF-1F5FA8A76ECB}"/>
              </a:ext>
            </a:extLst>
          </p:cNvPr>
          <p:cNvCxnSpPr>
            <a:stCxn id="12" idx="6"/>
          </p:cNvCxnSpPr>
          <p:nvPr/>
        </p:nvCxnSpPr>
        <p:spPr>
          <a:xfrm>
            <a:off x="7792994" y="4007623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B77A81-76E9-C743-9D5C-40D0593CEE2C}"/>
              </a:ext>
            </a:extLst>
          </p:cNvPr>
          <p:cNvSpPr/>
          <p:nvPr/>
        </p:nvSpPr>
        <p:spPr>
          <a:xfrm>
            <a:off x="8200768" y="3748131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842180-7A8D-A644-A5C5-DA0C377926E2}"/>
              </a:ext>
            </a:extLst>
          </p:cNvPr>
          <p:cNvCxnSpPr>
            <a:stCxn id="14" idx="6"/>
          </p:cNvCxnSpPr>
          <p:nvPr/>
        </p:nvCxnSpPr>
        <p:spPr>
          <a:xfrm>
            <a:off x="8744465" y="4019980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88712E6-FEA1-984D-9105-54B85D6D452A}"/>
              </a:ext>
            </a:extLst>
          </p:cNvPr>
          <p:cNvSpPr/>
          <p:nvPr/>
        </p:nvSpPr>
        <p:spPr>
          <a:xfrm>
            <a:off x="9139881" y="3760488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A780EC9-5CB9-704D-997B-0406D81FDFC2}"/>
              </a:ext>
            </a:extLst>
          </p:cNvPr>
          <p:cNvSpPr txBox="1">
            <a:spLocks/>
          </p:cNvSpPr>
          <p:nvPr/>
        </p:nvSpPr>
        <p:spPr>
          <a:xfrm>
            <a:off x="4209535" y="3813775"/>
            <a:ext cx="1167713" cy="387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poor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8004027-253A-2440-9371-1F3A93635C2D}"/>
              </a:ext>
            </a:extLst>
          </p:cNvPr>
          <p:cNvSpPr txBox="1">
            <a:spLocks/>
          </p:cNvSpPr>
          <p:nvPr/>
        </p:nvSpPr>
        <p:spPr>
          <a:xfrm>
            <a:off x="9858632" y="3805366"/>
            <a:ext cx="1472513" cy="429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excellent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6B08F31-755E-714E-ABF1-E401F61B5D1E}"/>
              </a:ext>
            </a:extLst>
          </p:cNvPr>
          <p:cNvSpPr/>
          <p:nvPr/>
        </p:nvSpPr>
        <p:spPr>
          <a:xfrm>
            <a:off x="5358714" y="4526607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181F1F-814D-E343-BDC7-AF9DACACEB2E}"/>
              </a:ext>
            </a:extLst>
          </p:cNvPr>
          <p:cNvCxnSpPr>
            <a:stCxn id="30" idx="6"/>
          </p:cNvCxnSpPr>
          <p:nvPr/>
        </p:nvCxnSpPr>
        <p:spPr>
          <a:xfrm>
            <a:off x="5902411" y="4798456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4663D83-698A-E44B-B11D-11890D150919}"/>
              </a:ext>
            </a:extLst>
          </p:cNvPr>
          <p:cNvSpPr/>
          <p:nvPr/>
        </p:nvSpPr>
        <p:spPr>
          <a:xfrm>
            <a:off x="6310184" y="4514250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7FDAA7-D4E3-5F4C-979F-C7E2C01421C9}"/>
              </a:ext>
            </a:extLst>
          </p:cNvPr>
          <p:cNvCxnSpPr>
            <a:stCxn id="32" idx="6"/>
          </p:cNvCxnSpPr>
          <p:nvPr/>
        </p:nvCxnSpPr>
        <p:spPr>
          <a:xfrm>
            <a:off x="6853881" y="4786099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1B28306-D40B-7F40-B9BD-1532A578145C}"/>
              </a:ext>
            </a:extLst>
          </p:cNvPr>
          <p:cNvSpPr/>
          <p:nvPr/>
        </p:nvSpPr>
        <p:spPr>
          <a:xfrm>
            <a:off x="7261654" y="4526607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BC6ECD-CBE0-4443-92D4-5A8DFC5388A3}"/>
              </a:ext>
            </a:extLst>
          </p:cNvPr>
          <p:cNvCxnSpPr>
            <a:stCxn id="34" idx="6"/>
          </p:cNvCxnSpPr>
          <p:nvPr/>
        </p:nvCxnSpPr>
        <p:spPr>
          <a:xfrm>
            <a:off x="7805351" y="4798456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E3FF7A2-BAF8-4E40-870B-5AA06E87DE05}"/>
              </a:ext>
            </a:extLst>
          </p:cNvPr>
          <p:cNvSpPr/>
          <p:nvPr/>
        </p:nvSpPr>
        <p:spPr>
          <a:xfrm>
            <a:off x="8213125" y="4538964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A9535C-8405-4D43-825D-960FBC449245}"/>
              </a:ext>
            </a:extLst>
          </p:cNvPr>
          <p:cNvCxnSpPr>
            <a:stCxn id="36" idx="6"/>
          </p:cNvCxnSpPr>
          <p:nvPr/>
        </p:nvCxnSpPr>
        <p:spPr>
          <a:xfrm>
            <a:off x="8756822" y="4810813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EE9AB21-DE29-B344-B27E-6A741F751A97}"/>
              </a:ext>
            </a:extLst>
          </p:cNvPr>
          <p:cNvSpPr/>
          <p:nvPr/>
        </p:nvSpPr>
        <p:spPr>
          <a:xfrm>
            <a:off x="9152238" y="4551321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2BFE19D-0EAC-C341-A8B4-A555C67B36E2}"/>
              </a:ext>
            </a:extLst>
          </p:cNvPr>
          <p:cNvSpPr txBox="1">
            <a:spLocks/>
          </p:cNvSpPr>
          <p:nvPr/>
        </p:nvSpPr>
        <p:spPr>
          <a:xfrm>
            <a:off x="4221892" y="4604608"/>
            <a:ext cx="1167713" cy="387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poor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5421975A-271F-0B40-82AF-F58AA9C7512A}"/>
              </a:ext>
            </a:extLst>
          </p:cNvPr>
          <p:cNvSpPr txBox="1">
            <a:spLocks/>
          </p:cNvSpPr>
          <p:nvPr/>
        </p:nvSpPr>
        <p:spPr>
          <a:xfrm>
            <a:off x="9870989" y="4596199"/>
            <a:ext cx="1472513" cy="429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excellent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1B09A27-CC63-8C44-8455-3A95566250CA}"/>
              </a:ext>
            </a:extLst>
          </p:cNvPr>
          <p:cNvSpPr/>
          <p:nvPr/>
        </p:nvSpPr>
        <p:spPr>
          <a:xfrm>
            <a:off x="5358714" y="5317439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BDCFA8-8EED-6848-B97F-52D17F3C12F9}"/>
              </a:ext>
            </a:extLst>
          </p:cNvPr>
          <p:cNvCxnSpPr>
            <a:stCxn id="41" idx="6"/>
          </p:cNvCxnSpPr>
          <p:nvPr/>
        </p:nvCxnSpPr>
        <p:spPr>
          <a:xfrm>
            <a:off x="5902411" y="5589288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016F133-B2E5-6D4B-B38C-C767C2D6C8F1}"/>
              </a:ext>
            </a:extLst>
          </p:cNvPr>
          <p:cNvSpPr/>
          <p:nvPr/>
        </p:nvSpPr>
        <p:spPr>
          <a:xfrm>
            <a:off x="6310184" y="5305082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556A5C-4627-DB4F-950A-B1FCE940241B}"/>
              </a:ext>
            </a:extLst>
          </p:cNvPr>
          <p:cNvCxnSpPr>
            <a:stCxn id="43" idx="6"/>
          </p:cNvCxnSpPr>
          <p:nvPr/>
        </p:nvCxnSpPr>
        <p:spPr>
          <a:xfrm>
            <a:off x="6853881" y="5576931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40C661E-3A13-2F43-9C05-6C40949316A6}"/>
              </a:ext>
            </a:extLst>
          </p:cNvPr>
          <p:cNvSpPr/>
          <p:nvPr/>
        </p:nvSpPr>
        <p:spPr>
          <a:xfrm>
            <a:off x="7261654" y="5317439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17357B-F42D-284A-845D-D2F82F53514A}"/>
              </a:ext>
            </a:extLst>
          </p:cNvPr>
          <p:cNvCxnSpPr>
            <a:stCxn id="45" idx="6"/>
          </p:cNvCxnSpPr>
          <p:nvPr/>
        </p:nvCxnSpPr>
        <p:spPr>
          <a:xfrm>
            <a:off x="7805351" y="5589288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91448A5-03A1-6146-8908-E5BB5DCC9ECD}"/>
              </a:ext>
            </a:extLst>
          </p:cNvPr>
          <p:cNvSpPr/>
          <p:nvPr/>
        </p:nvSpPr>
        <p:spPr>
          <a:xfrm>
            <a:off x="8213125" y="5329796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5CD1E5-FE35-254D-A856-A6AA4435EAE8}"/>
              </a:ext>
            </a:extLst>
          </p:cNvPr>
          <p:cNvCxnSpPr>
            <a:stCxn id="47" idx="6"/>
          </p:cNvCxnSpPr>
          <p:nvPr/>
        </p:nvCxnSpPr>
        <p:spPr>
          <a:xfrm>
            <a:off x="8756822" y="5601645"/>
            <a:ext cx="387178" cy="0"/>
          </a:xfrm>
          <a:prstGeom prst="line">
            <a:avLst/>
          </a:prstGeom>
          <a:ln w="38100">
            <a:solidFill>
              <a:srgbClr val="605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6A2DB29-44C6-0547-A5F0-3A4DE5220D8C}"/>
              </a:ext>
            </a:extLst>
          </p:cNvPr>
          <p:cNvSpPr/>
          <p:nvPr/>
        </p:nvSpPr>
        <p:spPr>
          <a:xfrm>
            <a:off x="9152238" y="5342153"/>
            <a:ext cx="543697" cy="543697"/>
          </a:xfrm>
          <a:prstGeom prst="ellipse">
            <a:avLst/>
          </a:prstGeom>
          <a:noFill/>
          <a:ln w="38100">
            <a:solidFill>
              <a:srgbClr val="60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D1546A1F-B82F-2243-8C96-A8639034AC66}"/>
              </a:ext>
            </a:extLst>
          </p:cNvPr>
          <p:cNvSpPr txBox="1">
            <a:spLocks/>
          </p:cNvSpPr>
          <p:nvPr/>
        </p:nvSpPr>
        <p:spPr>
          <a:xfrm>
            <a:off x="4221892" y="5395440"/>
            <a:ext cx="1167713" cy="387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poor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C571A891-A1D1-494F-B417-35D504B39223}"/>
              </a:ext>
            </a:extLst>
          </p:cNvPr>
          <p:cNvSpPr txBox="1">
            <a:spLocks/>
          </p:cNvSpPr>
          <p:nvPr/>
        </p:nvSpPr>
        <p:spPr>
          <a:xfrm>
            <a:off x="9870989" y="5387031"/>
            <a:ext cx="1472513" cy="429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05FA4"/>
                </a:solidFill>
              </a:rPr>
              <a:t>excellent</a:t>
            </a:r>
          </a:p>
        </p:txBody>
      </p:sp>
    </p:spTree>
    <p:extLst>
      <p:ext uri="{BB962C8B-B14F-4D97-AF65-F5344CB8AC3E}">
        <p14:creationId xmlns:p14="http://schemas.microsoft.com/office/powerpoint/2010/main" val="66750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1">
            <a:alpha val="5411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9C42-6E62-CA46-A820-66BFF2AE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9418"/>
            <a:ext cx="9144000" cy="2739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05FA4"/>
                </a:solidFill>
              </a:rPr>
              <a:t>Please touch the material you felt was the most </a:t>
            </a:r>
            <a:r>
              <a:rPr lang="en-US" dirty="0">
                <a:solidFill>
                  <a:srgbClr val="D989BC"/>
                </a:solidFill>
              </a:rPr>
              <a:t>accurate</a:t>
            </a:r>
            <a:r>
              <a:rPr lang="en-US" dirty="0">
                <a:solidFill>
                  <a:srgbClr val="605FA4"/>
                </a:solidFill>
              </a:rPr>
              <a:t>.</a:t>
            </a:r>
            <a:endParaRPr lang="en-US" dirty="0">
              <a:solidFill>
                <a:srgbClr val="DD49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8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1">
            <a:alpha val="5411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9C42-6E62-CA46-A820-66BFF2AE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9418"/>
            <a:ext cx="9144000" cy="2739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05FA4"/>
                </a:solidFill>
              </a:rPr>
              <a:t>Please touch the material you felt was the most </a:t>
            </a:r>
            <a:r>
              <a:rPr lang="en-US" dirty="0">
                <a:solidFill>
                  <a:srgbClr val="D989BC"/>
                </a:solidFill>
              </a:rPr>
              <a:t>comfortable to use</a:t>
            </a:r>
            <a:r>
              <a:rPr lang="en-US" dirty="0">
                <a:solidFill>
                  <a:srgbClr val="605FA4"/>
                </a:solidFill>
              </a:rPr>
              <a:t>.</a:t>
            </a:r>
            <a:endParaRPr lang="en-US" dirty="0">
              <a:solidFill>
                <a:srgbClr val="DD49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3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158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MUSES:  Co-design of Interfaces </vt:lpstr>
      <vt:lpstr>Tap in time to the animation.</vt:lpstr>
      <vt:lpstr>Please rate material X on the following attributes for the gesture  TAP</vt:lpstr>
      <vt:lpstr>Apply Pressure to fill the red circle:</vt:lpstr>
      <vt:lpstr>Please rate material X on the following attributes for the gesture  PRESS</vt:lpstr>
      <vt:lpstr>Slide to stay in the highlighted area:</vt:lpstr>
      <vt:lpstr>Please rate material X on the following attributes for the gesture  SLIDE</vt:lpstr>
      <vt:lpstr>Please touch the material you felt was the most accurate.</vt:lpstr>
      <vt:lpstr>Please touch the material you felt was the most comfortable to use.</vt:lpstr>
      <vt:lpstr>Please touch the material you felt was the most responsive.</vt:lpstr>
      <vt:lpstr>Please order the materials according to your preferences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MUSES:  Co-design of Interfaces </dc:title>
  <dc:creator>Nathan Renney</dc:creator>
  <cp:lastModifiedBy>Nathan Renney</cp:lastModifiedBy>
  <cp:revision>5</cp:revision>
  <dcterms:created xsi:type="dcterms:W3CDTF">2019-07-08T14:34:49Z</dcterms:created>
  <dcterms:modified xsi:type="dcterms:W3CDTF">2019-07-08T15:29:52Z</dcterms:modified>
</cp:coreProperties>
</file>