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28" r:id="rId2"/>
    <p:sldId id="329" r:id="rId3"/>
    <p:sldId id="330" r:id="rId4"/>
  </p:sldIdLst>
  <p:sldSz cx="12192000" cy="6858000"/>
  <p:notesSz cx="6858000" cy="9144000"/>
  <p:embeddedFontLst>
    <p:embeddedFont>
      <p:font typeface="汉仪南宫体简" panose="02010600030101010101" charset="-122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方正粗雅宋简体" panose="02010600030101010101" charset="-122"/>
      <p:regular r:id="rId11"/>
    </p:embeddedFont>
    <p:embeddedFont>
      <p:font typeface="微软雅黑" panose="020B0503020204020204" pitchFamily="34" charset="-122"/>
      <p:regular r:id="rId12"/>
      <p:bold r:id="rId13"/>
    </p:embeddedFont>
    <p:embeddedFont>
      <p:font typeface="等线" panose="02010600030101010101" charset="-122"/>
      <p:regular r:id="rId14"/>
      <p:bold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Arial Unicode MS" panose="020B0604020202020204" pitchFamily="34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orient="horz" pos="482" userDrawn="1">
          <p15:clr>
            <a:srgbClr val="A4A3A4"/>
          </p15:clr>
        </p15:guide>
        <p15:guide id="7" orient="horz" pos="3475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orient="horz" pos="1321" userDrawn="1">
          <p15:clr>
            <a:srgbClr val="A4A3A4"/>
          </p15:clr>
        </p15:guide>
        <p15:guide id="10" orient="horz" pos="2591" userDrawn="1">
          <p15:clr>
            <a:srgbClr val="A4A3A4"/>
          </p15:clr>
        </p15:guide>
        <p15:guide id="11" pos="1277" userDrawn="1">
          <p15:clr>
            <a:srgbClr val="A4A3A4"/>
          </p15:clr>
        </p15:guide>
        <p15:guide id="12" pos="6335" userDrawn="1">
          <p15:clr>
            <a:srgbClr val="A4A3A4"/>
          </p15:clr>
        </p15:guide>
        <p15:guide id="13" pos="2139" userDrawn="1">
          <p15:clr>
            <a:srgbClr val="A4A3A4"/>
          </p15:clr>
        </p15:guide>
        <p15:guide id="14" pos="5541" userDrawn="1">
          <p15:clr>
            <a:srgbClr val="A4A3A4"/>
          </p15:clr>
        </p15:guide>
        <p15:guide id="15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8"/>
    <a:srgbClr val="272C53"/>
    <a:srgbClr val="2E385F"/>
    <a:srgbClr val="8CBBE6"/>
    <a:srgbClr val="2B285E"/>
    <a:srgbClr val="E7E6E6"/>
    <a:srgbClr val="000000"/>
    <a:srgbClr val="91E2FF"/>
    <a:srgbClr val="963232"/>
    <a:srgbClr val="57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72"/>
      </p:cViewPr>
      <p:guideLst>
        <p:guide orient="horz" pos="2183"/>
        <p:guide pos="3840"/>
        <p:guide pos="438"/>
        <p:guide pos="7242"/>
        <p:guide orient="horz" pos="4020"/>
        <p:guide orient="horz" pos="482"/>
        <p:guide orient="horz" pos="3475"/>
        <p:guide orient="horz" pos="1071"/>
        <p:guide orient="horz" pos="1321"/>
        <p:guide orient="horz" pos="2591"/>
        <p:guide pos="1277"/>
        <p:guide pos="6335"/>
        <p:guide pos="2139"/>
        <p:guide pos="5541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8F528-3B36-43F9-9BBB-9DC147C4A71B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34A01-3CDB-4981-8DF2-1F56E1A38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0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A444-1A2F-4572-BF85-76D0DDFA0F9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C697-F5FC-49B8-91A8-A3791DF0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4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0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7281" y="649194"/>
            <a:ext cx="1220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190760" y="0"/>
            <a:ext cx="1723549" cy="1463041"/>
            <a:chOff x="10321615" y="1129087"/>
            <a:chExt cx="1723549" cy="1463041"/>
          </a:xfrm>
        </p:grpSpPr>
        <p:grpSp>
          <p:nvGrpSpPr>
            <p:cNvPr id="11" name="组合 10"/>
            <p:cNvGrpSpPr/>
            <p:nvPr/>
          </p:nvGrpSpPr>
          <p:grpSpPr>
            <a:xfrm rot="16200000">
              <a:off x="10423234" y="1027470"/>
              <a:ext cx="1463041" cy="1666276"/>
              <a:chOff x="4497301" y="2996952"/>
              <a:chExt cx="2260994" cy="1512168"/>
            </a:xfrm>
            <a:solidFill>
              <a:schemeClr val="accent6"/>
            </a:solidFill>
          </p:grpSpPr>
          <p:sp>
            <p:nvSpPr>
              <p:cNvPr id="14" name="燕尾形 13"/>
              <p:cNvSpPr/>
              <p:nvPr/>
            </p:nvSpPr>
            <p:spPr>
              <a:xfrm>
                <a:off x="4497301" y="2996952"/>
                <a:ext cx="675511" cy="1512168"/>
              </a:xfrm>
              <a:prstGeom prst="chevron">
                <a:avLst>
                  <a:gd name="adj" fmla="val 34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4693431" y="2996952"/>
                <a:ext cx="792088" cy="1512168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五边形 15"/>
              <p:cNvSpPr/>
              <p:nvPr/>
            </p:nvSpPr>
            <p:spPr>
              <a:xfrm>
                <a:off x="4833179" y="2996952"/>
                <a:ext cx="1925116" cy="1512168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0700143" y="1293672"/>
              <a:ext cx="9092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i="1" dirty="0">
                  <a:solidFill>
                    <a:srgbClr val="C76E82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Step</a:t>
              </a:r>
              <a:r>
                <a:rPr lang="en-US" altLang="zh-CN" sz="2800" b="1" i="1" dirty="0">
                  <a:solidFill>
                    <a:srgbClr val="4A768F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CN" sz="2800" i="1" dirty="0">
                <a:solidFill>
                  <a:srgbClr val="4A768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321615" y="1757331"/>
              <a:ext cx="172354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latin typeface="方正粗雅宋简体" panose="02000000000000000000" pitchFamily="2" charset="-122"/>
                  <a:ea typeface="方正粗雅宋简体" panose="02000000000000000000" pitchFamily="2" charset="-122"/>
                </a:rPr>
                <a:t>框架（版面）</a:t>
              </a:r>
              <a:endParaRPr lang="en-US" altLang="zh-CN" sz="2000" dirty="0">
                <a:solidFill>
                  <a:prstClr val="black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endParaRPr>
            </a:p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latin typeface="方正粗雅宋简体" panose="02000000000000000000" pitchFamily="2" charset="-122"/>
                  <a:ea typeface="方正粗雅宋简体" panose="02000000000000000000" pitchFamily="2" charset="-122"/>
                </a:rPr>
                <a:t>网页设计</a:t>
              </a:r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875019" y="138757"/>
            <a:ext cx="4203700" cy="48409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557575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0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 userDrawn="1"/>
        </p:nvSpPr>
        <p:spPr>
          <a:xfrm>
            <a:off x="5695891" y="64886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弦形 34"/>
          <p:cNvSpPr/>
          <p:nvPr userDrawn="1"/>
        </p:nvSpPr>
        <p:spPr>
          <a:xfrm rot="6746465">
            <a:off x="5737587" y="6451264"/>
            <a:ext cx="720000" cy="720000"/>
          </a:xfrm>
          <a:prstGeom prst="chord">
            <a:avLst>
              <a:gd name="adj1" fmla="val 3577158"/>
              <a:gd name="adj2" fmla="val 1532900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6" name="TextBox 15"/>
          <p:cNvSpPr txBox="1"/>
          <p:nvPr userDrawn="1"/>
        </p:nvSpPr>
        <p:spPr>
          <a:xfrm>
            <a:off x="5703956" y="65146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弧形 36"/>
          <p:cNvSpPr/>
          <p:nvPr userDrawn="1"/>
        </p:nvSpPr>
        <p:spPr>
          <a:xfrm>
            <a:off x="5629535" y="6343232"/>
            <a:ext cx="936104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11211B5-FF8C-47E3-8B05-A8CA4060B7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1" y="-46705"/>
            <a:ext cx="1363578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6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7281" y="649194"/>
            <a:ext cx="1220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190762" y="0"/>
            <a:ext cx="1666276" cy="1463041"/>
            <a:chOff x="10321617" y="1129087"/>
            <a:chExt cx="1666276" cy="1463041"/>
          </a:xfrm>
        </p:grpSpPr>
        <p:grpSp>
          <p:nvGrpSpPr>
            <p:cNvPr id="11" name="组合 10"/>
            <p:cNvGrpSpPr/>
            <p:nvPr/>
          </p:nvGrpSpPr>
          <p:grpSpPr>
            <a:xfrm rot="16200000">
              <a:off x="10423234" y="1027470"/>
              <a:ext cx="1463041" cy="1666276"/>
              <a:chOff x="4497301" y="2996952"/>
              <a:chExt cx="2260994" cy="1512168"/>
            </a:xfrm>
            <a:solidFill>
              <a:schemeClr val="accent6"/>
            </a:solidFill>
          </p:grpSpPr>
          <p:sp>
            <p:nvSpPr>
              <p:cNvPr id="14" name="燕尾形 13"/>
              <p:cNvSpPr/>
              <p:nvPr/>
            </p:nvSpPr>
            <p:spPr>
              <a:xfrm>
                <a:off x="4497301" y="2996952"/>
                <a:ext cx="675511" cy="1512168"/>
              </a:xfrm>
              <a:prstGeom prst="chevron">
                <a:avLst>
                  <a:gd name="adj" fmla="val 34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4693431" y="2996952"/>
                <a:ext cx="792088" cy="1512168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五边形 15"/>
              <p:cNvSpPr/>
              <p:nvPr/>
            </p:nvSpPr>
            <p:spPr>
              <a:xfrm>
                <a:off x="4833179" y="2996952"/>
                <a:ext cx="1925116" cy="1512168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0700143" y="1293672"/>
              <a:ext cx="9092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i="1" dirty="0">
                  <a:solidFill>
                    <a:srgbClr val="C76E82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Step</a:t>
              </a:r>
              <a:r>
                <a:rPr lang="en-US" altLang="zh-CN" sz="2800" b="1" i="1" dirty="0">
                  <a:solidFill>
                    <a:srgbClr val="4A768F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2</a:t>
              </a:r>
              <a:endParaRPr lang="en-US" altLang="zh-CN" sz="2800" i="1" dirty="0">
                <a:solidFill>
                  <a:srgbClr val="4A768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78096" y="1757331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latin typeface="方正粗雅宋简体" panose="02000000000000000000" pitchFamily="2" charset="-122"/>
                  <a:ea typeface="方正粗雅宋简体" panose="02000000000000000000" pitchFamily="2" charset="-122"/>
                </a:rPr>
                <a:t>作品展现</a:t>
              </a:r>
              <a:endParaRPr lang="en-US" altLang="zh-CN" sz="2000" dirty="0">
                <a:solidFill>
                  <a:prstClr val="black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endParaRPr>
            </a:p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latin typeface="方正粗雅宋简体" panose="02000000000000000000" pitchFamily="2" charset="-122"/>
                  <a:ea typeface="方正粗雅宋简体" panose="02000000000000000000" pitchFamily="2" charset="-122"/>
                </a:rPr>
                <a:t>的延伸</a:t>
              </a:r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875019" y="138757"/>
            <a:ext cx="4203700" cy="48409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557575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0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 userDrawn="1"/>
        </p:nvSpPr>
        <p:spPr>
          <a:xfrm>
            <a:off x="5695891" y="64886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弦形 34"/>
          <p:cNvSpPr/>
          <p:nvPr userDrawn="1"/>
        </p:nvSpPr>
        <p:spPr>
          <a:xfrm rot="6746465">
            <a:off x="5737587" y="6451264"/>
            <a:ext cx="720000" cy="720000"/>
          </a:xfrm>
          <a:prstGeom prst="chord">
            <a:avLst>
              <a:gd name="adj1" fmla="val 3577158"/>
              <a:gd name="adj2" fmla="val 1532900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6" name="TextBox 15"/>
          <p:cNvSpPr txBox="1"/>
          <p:nvPr userDrawn="1"/>
        </p:nvSpPr>
        <p:spPr>
          <a:xfrm>
            <a:off x="5703956" y="65146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弧形 36"/>
          <p:cNvSpPr/>
          <p:nvPr userDrawn="1"/>
        </p:nvSpPr>
        <p:spPr>
          <a:xfrm>
            <a:off x="5629535" y="6343232"/>
            <a:ext cx="936104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11211B5-FF8C-47E3-8B05-A8CA4060B7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1" y="-46705"/>
            <a:ext cx="1363578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7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746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e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7281" y="649194"/>
            <a:ext cx="1220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190762" y="0"/>
            <a:ext cx="1666276" cy="1463041"/>
            <a:chOff x="10321617" y="1129087"/>
            <a:chExt cx="1666276" cy="1463041"/>
          </a:xfrm>
        </p:grpSpPr>
        <p:grpSp>
          <p:nvGrpSpPr>
            <p:cNvPr id="11" name="组合 10"/>
            <p:cNvGrpSpPr/>
            <p:nvPr/>
          </p:nvGrpSpPr>
          <p:grpSpPr>
            <a:xfrm rot="16200000">
              <a:off x="10423234" y="1027470"/>
              <a:ext cx="1463041" cy="1666276"/>
              <a:chOff x="4497301" y="2996952"/>
              <a:chExt cx="2260994" cy="1512168"/>
            </a:xfrm>
            <a:solidFill>
              <a:schemeClr val="accent6"/>
            </a:solidFill>
          </p:grpSpPr>
          <p:sp>
            <p:nvSpPr>
              <p:cNvPr id="14" name="燕尾形 13"/>
              <p:cNvSpPr/>
              <p:nvPr/>
            </p:nvSpPr>
            <p:spPr>
              <a:xfrm>
                <a:off x="4497301" y="2996952"/>
                <a:ext cx="675511" cy="1512168"/>
              </a:xfrm>
              <a:prstGeom prst="chevron">
                <a:avLst>
                  <a:gd name="adj" fmla="val 34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4693431" y="2996952"/>
                <a:ext cx="792088" cy="1512168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五边形 15"/>
              <p:cNvSpPr/>
              <p:nvPr/>
            </p:nvSpPr>
            <p:spPr>
              <a:xfrm>
                <a:off x="4833179" y="2996952"/>
                <a:ext cx="1925116" cy="1512168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0700143" y="1293672"/>
              <a:ext cx="9092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i="1" dirty="0">
                  <a:solidFill>
                    <a:srgbClr val="C76E82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Step</a:t>
              </a:r>
              <a:r>
                <a:rPr lang="en-US" altLang="zh-CN" sz="2800" b="1" i="1" dirty="0">
                  <a:solidFill>
                    <a:srgbClr val="4A768F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3</a:t>
              </a:r>
              <a:endParaRPr lang="en-US" altLang="zh-CN" sz="2800" i="1" dirty="0">
                <a:solidFill>
                  <a:srgbClr val="4A768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834576" y="1757331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latin typeface="方正粗雅宋简体" panose="02000000000000000000" pitchFamily="2" charset="-122"/>
                  <a:ea typeface="方正粗雅宋简体" panose="02000000000000000000" pitchFamily="2" charset="-122"/>
                </a:rPr>
                <a:t>起源</a:t>
              </a:r>
              <a:endParaRPr lang="en-US" altLang="zh-CN" sz="2000" dirty="0">
                <a:solidFill>
                  <a:prstClr val="black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endParaRPr>
            </a:p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latin typeface="方正粗雅宋简体" panose="02000000000000000000" pitchFamily="2" charset="-122"/>
                  <a:ea typeface="方正粗雅宋简体" panose="02000000000000000000" pitchFamily="2" charset="-122"/>
                </a:rPr>
                <a:t>习俗</a:t>
              </a:r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875019" y="138757"/>
            <a:ext cx="4203700" cy="48409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557575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0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 userDrawn="1"/>
        </p:nvSpPr>
        <p:spPr>
          <a:xfrm>
            <a:off x="5695891" y="64886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弦形 34"/>
          <p:cNvSpPr/>
          <p:nvPr userDrawn="1"/>
        </p:nvSpPr>
        <p:spPr>
          <a:xfrm rot="6746465">
            <a:off x="5737587" y="6451264"/>
            <a:ext cx="720000" cy="720000"/>
          </a:xfrm>
          <a:prstGeom prst="chord">
            <a:avLst>
              <a:gd name="adj1" fmla="val 3577158"/>
              <a:gd name="adj2" fmla="val 1532900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6" name="TextBox 15"/>
          <p:cNvSpPr txBox="1"/>
          <p:nvPr userDrawn="1"/>
        </p:nvSpPr>
        <p:spPr>
          <a:xfrm>
            <a:off x="5703956" y="65146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弧形 36"/>
          <p:cNvSpPr/>
          <p:nvPr userDrawn="1"/>
        </p:nvSpPr>
        <p:spPr>
          <a:xfrm>
            <a:off x="5629535" y="6343232"/>
            <a:ext cx="936104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11211B5-FF8C-47E3-8B05-A8CA4060B7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1" y="-46705"/>
            <a:ext cx="1363578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43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746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e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7281" y="649194"/>
            <a:ext cx="1220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190762" y="0"/>
            <a:ext cx="1666276" cy="1463041"/>
            <a:chOff x="10321617" y="1129087"/>
            <a:chExt cx="1666276" cy="1463041"/>
          </a:xfrm>
        </p:grpSpPr>
        <p:grpSp>
          <p:nvGrpSpPr>
            <p:cNvPr id="11" name="组合 10"/>
            <p:cNvGrpSpPr/>
            <p:nvPr/>
          </p:nvGrpSpPr>
          <p:grpSpPr>
            <a:xfrm rot="16200000">
              <a:off x="10423234" y="1027470"/>
              <a:ext cx="1463041" cy="1666276"/>
              <a:chOff x="4497301" y="2996952"/>
              <a:chExt cx="2260994" cy="1512168"/>
            </a:xfrm>
            <a:solidFill>
              <a:schemeClr val="accent6"/>
            </a:solidFill>
          </p:grpSpPr>
          <p:sp>
            <p:nvSpPr>
              <p:cNvPr id="14" name="燕尾形 13"/>
              <p:cNvSpPr/>
              <p:nvPr/>
            </p:nvSpPr>
            <p:spPr>
              <a:xfrm>
                <a:off x="4497301" y="2996952"/>
                <a:ext cx="675511" cy="1512168"/>
              </a:xfrm>
              <a:prstGeom prst="chevron">
                <a:avLst>
                  <a:gd name="adj" fmla="val 34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4693431" y="2996952"/>
                <a:ext cx="792088" cy="1512168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五边形 15"/>
              <p:cNvSpPr/>
              <p:nvPr/>
            </p:nvSpPr>
            <p:spPr>
              <a:xfrm>
                <a:off x="4833179" y="2996952"/>
                <a:ext cx="1925116" cy="1512168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0700143" y="1293672"/>
              <a:ext cx="9092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i="1" dirty="0">
                  <a:solidFill>
                    <a:srgbClr val="C76E82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Step</a:t>
              </a:r>
              <a:r>
                <a:rPr lang="en-US" altLang="zh-CN" sz="2800" b="1" i="1" dirty="0">
                  <a:solidFill>
                    <a:srgbClr val="4A768F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4</a:t>
              </a:r>
              <a:endParaRPr lang="en-US" altLang="zh-CN" sz="2800" i="1" dirty="0">
                <a:solidFill>
                  <a:srgbClr val="4A768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449856" y="1757331"/>
              <a:ext cx="146706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latin typeface="方正粗雅宋简体" panose="02000000000000000000" pitchFamily="2" charset="-122"/>
                  <a:ea typeface="方正粗雅宋简体" panose="02000000000000000000" pitchFamily="2" charset="-122"/>
                </a:rPr>
                <a:t>素材设计</a:t>
              </a:r>
              <a:endParaRPr lang="en-US" altLang="zh-CN" sz="2000" dirty="0">
                <a:solidFill>
                  <a:prstClr val="black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endParaRPr>
            </a:p>
            <a:p>
              <a:pPr lvl="0" algn="ctr"/>
              <a:r>
                <a:rPr lang="zh-CN" altLang="en-US" sz="2000" dirty="0">
                  <a:solidFill>
                    <a:prstClr val="black"/>
                  </a:solidFill>
                  <a:latin typeface="方正粗雅宋简体" panose="02000000000000000000" pitchFamily="2" charset="-122"/>
                  <a:ea typeface="方正粗雅宋简体" panose="02000000000000000000" pitchFamily="2" charset="-122"/>
                </a:rPr>
                <a:t>理念和制作</a:t>
              </a:r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875019" y="138757"/>
            <a:ext cx="4203700" cy="48409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557575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0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 userDrawn="1"/>
        </p:nvSpPr>
        <p:spPr>
          <a:xfrm>
            <a:off x="5695891" y="64886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弦形 34"/>
          <p:cNvSpPr/>
          <p:nvPr userDrawn="1"/>
        </p:nvSpPr>
        <p:spPr>
          <a:xfrm rot="6746465">
            <a:off x="5737587" y="6451264"/>
            <a:ext cx="720000" cy="720000"/>
          </a:xfrm>
          <a:prstGeom prst="chord">
            <a:avLst>
              <a:gd name="adj1" fmla="val 3577158"/>
              <a:gd name="adj2" fmla="val 1532900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6" name="TextBox 15"/>
          <p:cNvSpPr txBox="1"/>
          <p:nvPr userDrawn="1"/>
        </p:nvSpPr>
        <p:spPr>
          <a:xfrm>
            <a:off x="5703956" y="65146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弧形 36"/>
          <p:cNvSpPr/>
          <p:nvPr userDrawn="1"/>
        </p:nvSpPr>
        <p:spPr>
          <a:xfrm>
            <a:off x="5629535" y="6343232"/>
            <a:ext cx="936104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11211B5-FF8C-47E3-8B05-A8CA4060B7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1" y="-46705"/>
            <a:ext cx="1363578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8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746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e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7281" y="649194"/>
            <a:ext cx="1220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190762" y="0"/>
            <a:ext cx="1666276" cy="1463041"/>
            <a:chOff x="10321617" y="1129087"/>
            <a:chExt cx="1666276" cy="1463041"/>
          </a:xfrm>
        </p:grpSpPr>
        <p:grpSp>
          <p:nvGrpSpPr>
            <p:cNvPr id="11" name="组合 10"/>
            <p:cNvGrpSpPr/>
            <p:nvPr/>
          </p:nvGrpSpPr>
          <p:grpSpPr>
            <a:xfrm rot="16200000">
              <a:off x="10423234" y="1027470"/>
              <a:ext cx="1463041" cy="1666276"/>
              <a:chOff x="4497301" y="2996952"/>
              <a:chExt cx="2260994" cy="1512168"/>
            </a:xfrm>
            <a:solidFill>
              <a:schemeClr val="accent6"/>
            </a:solidFill>
          </p:grpSpPr>
          <p:sp>
            <p:nvSpPr>
              <p:cNvPr id="14" name="燕尾形 13"/>
              <p:cNvSpPr/>
              <p:nvPr/>
            </p:nvSpPr>
            <p:spPr>
              <a:xfrm>
                <a:off x="4497301" y="2996952"/>
                <a:ext cx="675511" cy="1512168"/>
              </a:xfrm>
              <a:prstGeom prst="chevron">
                <a:avLst>
                  <a:gd name="adj" fmla="val 347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4693431" y="2996952"/>
                <a:ext cx="792088" cy="1512168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五边形 15"/>
              <p:cNvSpPr/>
              <p:nvPr/>
            </p:nvSpPr>
            <p:spPr>
              <a:xfrm>
                <a:off x="4833179" y="2996952"/>
                <a:ext cx="1925116" cy="1512168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0700143" y="1293672"/>
              <a:ext cx="9092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i="1" dirty="0">
                  <a:solidFill>
                    <a:srgbClr val="C76E82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Step</a:t>
              </a:r>
              <a:r>
                <a:rPr lang="en-US" altLang="zh-CN" sz="2800" b="1" i="1" dirty="0">
                  <a:solidFill>
                    <a:srgbClr val="4A768F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5</a:t>
              </a:r>
              <a:endParaRPr lang="en-US" altLang="zh-CN" sz="2800" i="1" dirty="0">
                <a:solidFill>
                  <a:srgbClr val="4A768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781677" y="1757331"/>
              <a:ext cx="8034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latin typeface="方正粗雅宋简体" panose="02000000000000000000" pitchFamily="2" charset="-122"/>
                  <a:ea typeface="方正粗雅宋简体" panose="02000000000000000000" pitchFamily="2" charset="-122"/>
                </a:rPr>
                <a:t>WEB</a:t>
              </a:r>
              <a:endParaRPr lang="zh-CN" altLang="en-US" sz="2000" dirty="0">
                <a:solidFill>
                  <a:prstClr val="black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endParaRPr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875019" y="138757"/>
            <a:ext cx="4203700" cy="48409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557575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0" y="6741368"/>
            <a:ext cx="5637600" cy="0"/>
          </a:xfrm>
          <a:prstGeom prst="line">
            <a:avLst/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 userDrawn="1"/>
        </p:nvSpPr>
        <p:spPr>
          <a:xfrm>
            <a:off x="5695891" y="64886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弦形 34"/>
          <p:cNvSpPr/>
          <p:nvPr userDrawn="1"/>
        </p:nvSpPr>
        <p:spPr>
          <a:xfrm rot="6746465">
            <a:off x="5737587" y="6451264"/>
            <a:ext cx="720000" cy="720000"/>
          </a:xfrm>
          <a:prstGeom prst="chord">
            <a:avLst>
              <a:gd name="adj1" fmla="val 3577158"/>
              <a:gd name="adj2" fmla="val 1532900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6" name="TextBox 15"/>
          <p:cNvSpPr txBox="1"/>
          <p:nvPr userDrawn="1"/>
        </p:nvSpPr>
        <p:spPr>
          <a:xfrm>
            <a:off x="5703956" y="65146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8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弧形 36"/>
          <p:cNvSpPr/>
          <p:nvPr userDrawn="1"/>
        </p:nvSpPr>
        <p:spPr>
          <a:xfrm>
            <a:off x="5629535" y="6343232"/>
            <a:ext cx="936104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11211B5-FF8C-47E3-8B05-A8CA4060B7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1" y="-46705"/>
            <a:ext cx="1363578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1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74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A444-1A2F-4572-BF85-76D0DDFA0F9F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C697-F5FC-49B8-91A8-A3791DF0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10414" y="2710386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伍锦标</a:t>
            </a:r>
            <a:r>
              <a:rPr lang="en-US" altLang="zh-CN" sz="240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&amp;</a:t>
            </a:r>
            <a:r>
              <a:rPr lang="zh-CN" altLang="en-US" sz="2400" dirty="0" smtClean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李梅</a:t>
            </a:r>
            <a:endParaRPr lang="en-US" altLang="zh-CN" sz="2400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0453" y="1481434"/>
            <a:ext cx="16690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400" b="1" i="1" dirty="0">
                <a:solidFill>
                  <a:srgbClr val="C76E82"/>
                </a:solidFill>
                <a:latin typeface="+mj-ea"/>
                <a:ea typeface="+mj-ea"/>
              </a:rPr>
              <a:t>Step</a:t>
            </a:r>
            <a:r>
              <a:rPr lang="en-US" altLang="zh-CN" sz="5400" b="1" i="1" dirty="0">
                <a:solidFill>
                  <a:srgbClr val="4A768F"/>
                </a:solidFill>
                <a:latin typeface="+mj-ea"/>
                <a:ea typeface="+mj-ea"/>
              </a:rPr>
              <a:t>5</a:t>
            </a:r>
            <a:endParaRPr lang="en-US" altLang="zh-CN" sz="5400" i="1" dirty="0">
              <a:solidFill>
                <a:srgbClr val="4A768F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2400" y="1754902"/>
            <a:ext cx="5314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rPr>
              <a:t>WEB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A7C5B45-8243-4B78-93DB-2A2801065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3" y="2611666"/>
            <a:ext cx="3406220" cy="36957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521666"/>
            <a:ext cx="12192000" cy="180000"/>
          </a:xfrm>
          <a:prstGeom prst="rect">
            <a:avLst/>
          </a:prstGeom>
          <a:solidFill>
            <a:srgbClr val="272C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94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76DA8383-8670-428D-85D1-854412CC7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27301" y="2253803"/>
            <a:ext cx="759854" cy="540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8" y="1690352"/>
            <a:ext cx="2529122" cy="2186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51538" y="2109993"/>
            <a:ext cx="5821251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高级前端工程师：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伍锦标</a:t>
            </a:r>
            <a:endParaRPr lang="en-US" altLang="zh-CN" sz="2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技术优点：就是爱专研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代码，熟练应用各种插件。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爱好：喜欢旅游。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人生格言：珍惜一切应该珍惜的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" y="4206312"/>
            <a:ext cx="2454747" cy="24547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51538" y="4391697"/>
            <a:ext cx="5725981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前端工程师：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李梅</a:t>
            </a:r>
            <a:endParaRPr lang="en-US" altLang="zh-CN" sz="2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技术优点：喜欢专研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页面布局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爱好：喜欢美食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3"/>
              </a:buCl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人生格言：珍惜时间就是节省时间的流逝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95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项目的心声和总结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43955" y="2459865"/>
            <a:ext cx="77144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首先感谢这次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9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中国风1">
      <a:dk1>
        <a:sysClr val="windowText" lastClr="000000"/>
      </a:dk1>
      <a:lt1>
        <a:sysClr val="window" lastClr="FFFFFF"/>
      </a:lt1>
      <a:dk2>
        <a:srgbClr val="C76E82"/>
      </a:dk2>
      <a:lt2>
        <a:srgbClr val="E7E6E6"/>
      </a:lt2>
      <a:accent1>
        <a:srgbClr val="4A768F"/>
      </a:accent1>
      <a:accent2>
        <a:srgbClr val="CEAB86"/>
      </a:accent2>
      <a:accent3>
        <a:srgbClr val="C04141"/>
      </a:accent3>
      <a:accent4>
        <a:srgbClr val="9EAD92"/>
      </a:accent4>
      <a:accent5>
        <a:srgbClr val="4A768F"/>
      </a:accent5>
      <a:accent6>
        <a:srgbClr val="9EAD9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buClr>
            <a:schemeClr val="accent3"/>
          </a:buClr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82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汉仪南宫体简</vt:lpstr>
      <vt:lpstr>Calibri</vt:lpstr>
      <vt:lpstr>方正粗雅宋简体</vt:lpstr>
      <vt:lpstr>微软雅黑</vt:lpstr>
      <vt:lpstr>等线</vt:lpstr>
      <vt:lpstr>Calibri Light</vt:lpstr>
      <vt:lpstr>Arial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bjwsl-001</cp:lastModifiedBy>
  <cp:revision>353</cp:revision>
  <dcterms:created xsi:type="dcterms:W3CDTF">2013-12-15T10:02:07Z</dcterms:created>
  <dcterms:modified xsi:type="dcterms:W3CDTF">2017-08-18T07:08:06Z</dcterms:modified>
</cp:coreProperties>
</file>