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7" r:id="rId5"/>
    <p:sldId id="29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8" autoAdjust="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829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3529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09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399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601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247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804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284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663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79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076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7CB1-0A23-4ED0-8A05-BF2846A909A4}" type="datetimeFigureOut">
              <a:rPr lang="ru-RU" smtClean="0"/>
              <a:pPr/>
              <a:t>07.04.2018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39C0-AA3F-4B3C-9250-F60ADA7583F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137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F:\&#1084;&#1091;&#1079;&#1077;&#1081;\Homepage%202\index.html" TargetMode="External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table.html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hyperlink" Target="excurs_1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oldschool.html" TargetMode="External"/><Relationship Id="rId5" Type="http://schemas.openxmlformats.org/officeDocument/2006/relationships/image" Target="../media/image7.jpeg"/><Relationship Id="rId4" Type="http://schemas.openxmlformats.org/officeDocument/2006/relationships/hyperlink" Target="&#1053;&#1077;&#1080;&#1079;&#1074;&#1077;&#1089;&#1090;&#1085;&#1099;&#1081;%20&#1089;&#1086;&#1094;&#1075;&#1086;&#1088;&#1086;&#1076;.pptx" TargetMode="External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99" y="2928935"/>
            <a:ext cx="4604155" cy="3071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228417"/>
            <a:ext cx="89289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500" i="1" dirty="0" smtClean="0">
                <a:solidFill>
                  <a:srgbClr val="7030A0"/>
                </a:solidFill>
                <a:latin typeface="Mistral" pitchFamily="66" charset="0"/>
              </a:rPr>
              <a:t>Виртуальные выставки</a:t>
            </a:r>
            <a:endParaRPr lang="en-US" sz="8500" i="1" dirty="0" smtClean="0">
              <a:solidFill>
                <a:srgbClr val="7030A0"/>
              </a:solidFill>
              <a:latin typeface="Mistral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631803"/>
            <a:ext cx="8928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500" i="1" dirty="0" smtClean="0">
                <a:solidFill>
                  <a:srgbClr val="7030A0"/>
                </a:solidFill>
                <a:latin typeface="Mistral" pitchFamily="66" charset="0"/>
              </a:rPr>
              <a:t>МБОУ СОШ №7</a:t>
            </a:r>
          </a:p>
        </p:txBody>
      </p:sp>
    </p:spTree>
    <p:extLst>
      <p:ext uri="{BB962C8B-B14F-4D97-AF65-F5344CB8AC3E}">
        <p14:creationId xmlns="" xmlns:p14="http://schemas.microsoft.com/office/powerpoint/2010/main" val="28001165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28417"/>
            <a:ext cx="89289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500" i="1" dirty="0" smtClean="0">
                <a:solidFill>
                  <a:srgbClr val="7030A0"/>
                </a:solidFill>
                <a:latin typeface="Mistral" pitchFamily="66" charset="0"/>
              </a:rPr>
              <a:t>Виртуальные выставки</a:t>
            </a:r>
            <a:endParaRPr lang="en-US" sz="8500" i="1" dirty="0" smtClean="0">
              <a:solidFill>
                <a:srgbClr val="7030A0"/>
              </a:solidFill>
              <a:latin typeface="Mistral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631803"/>
            <a:ext cx="8928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500" i="1" dirty="0" smtClean="0">
                <a:solidFill>
                  <a:srgbClr val="7030A0"/>
                </a:solidFill>
                <a:latin typeface="Mistral" pitchFamily="66" charset="0"/>
              </a:rPr>
              <a:t>МБОУ СОШ №7</a:t>
            </a:r>
          </a:p>
        </p:txBody>
      </p:sp>
      <p:pic>
        <p:nvPicPr>
          <p:cNvPr id="10" name="Рисунок 9" descr="2-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786058"/>
            <a:ext cx="3124562" cy="3143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8118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2-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2714620"/>
            <a:ext cx="3000396" cy="3018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04" y="228417"/>
            <a:ext cx="89289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500" i="1" dirty="0" smtClean="0">
                <a:solidFill>
                  <a:srgbClr val="7030A0"/>
                </a:solidFill>
                <a:latin typeface="Mistral" pitchFamily="66" charset="0"/>
              </a:rPr>
              <a:t>Виртуальные выставки</a:t>
            </a:r>
            <a:endParaRPr lang="en-US" sz="8500" i="1" dirty="0" smtClean="0">
              <a:solidFill>
                <a:srgbClr val="7030A0"/>
              </a:solidFill>
              <a:latin typeface="Mistral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631803"/>
            <a:ext cx="8928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500" i="1" dirty="0" smtClean="0">
                <a:solidFill>
                  <a:srgbClr val="7030A0"/>
                </a:solidFill>
                <a:latin typeface="Mistral" pitchFamily="66" charset="0"/>
              </a:rPr>
              <a:t>МБОУ СОШ №7</a:t>
            </a:r>
          </a:p>
        </p:txBody>
      </p:sp>
    </p:spTree>
    <p:extLst>
      <p:ext uri="{BB962C8B-B14F-4D97-AF65-F5344CB8AC3E}">
        <p14:creationId xmlns="" xmlns:p14="http://schemas.microsoft.com/office/powerpoint/2010/main" val="72811850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57" y="1844824"/>
            <a:ext cx="2998787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15" t="11071" r="16155" b="1389"/>
          <a:stretch/>
        </p:blipFill>
        <p:spPr>
          <a:xfrm>
            <a:off x="179512" y="188641"/>
            <a:ext cx="4000141" cy="2664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2040" y="6413266"/>
            <a:ext cx="374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Неизвестный </a:t>
            </a:r>
            <a:r>
              <a:rPr lang="ru-RU" sz="2000" b="1" dirty="0" err="1" smtClean="0"/>
              <a:t>соцгород</a:t>
            </a:r>
            <a:endParaRPr lang="ru-RU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5576" y="641326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Мой любимый портфель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2884874"/>
            <a:ext cx="3143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Старейшая школа </a:t>
            </a:r>
            <a:r>
              <a:rPr lang="ru-RU" sz="2000" b="1" dirty="0" err="1" smtClean="0"/>
              <a:t>Вагонки</a:t>
            </a:r>
            <a:endParaRPr lang="ru-R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7806" y="2852936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От чернильницы до компьютера</a:t>
            </a:r>
            <a:endParaRPr lang="ru-RU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579"/>
          <a:stretch/>
        </p:blipFill>
        <p:spPr>
          <a:xfrm>
            <a:off x="4613976" y="3545049"/>
            <a:ext cx="4278504" cy="28362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2" t="-167" r="4398" b="167"/>
          <a:stretch/>
        </p:blipFill>
        <p:spPr>
          <a:xfrm>
            <a:off x="4644008" y="188640"/>
            <a:ext cx="4218655" cy="266429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0822"/>
            <a:ext cx="4045632" cy="2832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5621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15" t="11071" r="16155" b="1389"/>
          <a:stretch/>
        </p:blipFill>
        <p:spPr>
          <a:xfrm>
            <a:off x="179512" y="188641"/>
            <a:ext cx="4000141" cy="2664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2040" y="6413266"/>
            <a:ext cx="374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Неизвестный </a:t>
            </a:r>
            <a:r>
              <a:rPr lang="ru-RU" sz="2000" b="1" dirty="0" err="1" smtClean="0"/>
              <a:t>соцгород</a:t>
            </a:r>
            <a:endParaRPr lang="ru-RU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5576" y="641326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Мой любимый портфель</a:t>
            </a:r>
            <a:endParaRPr lang="ru-RU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2884874"/>
            <a:ext cx="3143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Старейшая школа </a:t>
            </a:r>
            <a:r>
              <a:rPr lang="ru-RU" sz="2000" b="1" dirty="0" err="1" smtClean="0"/>
              <a:t>Вагонки</a:t>
            </a:r>
            <a:endParaRPr lang="ru-R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7806" y="2852936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От чернильницы до компьютера</a:t>
            </a:r>
            <a:endParaRPr lang="ru-RU" sz="2000" b="1" dirty="0"/>
          </a:p>
        </p:txBody>
      </p:sp>
      <p:pic>
        <p:nvPicPr>
          <p:cNvPr id="2" name="Рисунок 1">
            <a:hlinkClick r:id="rId4" action="ppaction://hlinkpres?slideindex=1&amp;slidetitle="/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579"/>
          <a:stretch/>
        </p:blipFill>
        <p:spPr>
          <a:xfrm>
            <a:off x="4613976" y="3545049"/>
            <a:ext cx="4278504" cy="2836279"/>
          </a:xfrm>
          <a:prstGeom prst="rect">
            <a:avLst/>
          </a:prstGeom>
        </p:spPr>
      </p:pic>
      <p:pic>
        <p:nvPicPr>
          <p:cNvPr id="3" name="Рисунок 2">
            <a:hlinkClick r:id="rId6" action="ppaction://hlinkfile"/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2" t="-167" r="4398" b="167"/>
          <a:stretch/>
        </p:blipFill>
        <p:spPr>
          <a:xfrm>
            <a:off x="4644008" y="188640"/>
            <a:ext cx="4218655" cy="2664295"/>
          </a:xfrm>
          <a:prstGeom prst="rect">
            <a:avLst/>
          </a:prstGeom>
        </p:spPr>
      </p:pic>
      <p:pic>
        <p:nvPicPr>
          <p:cNvPr id="13" name="Рисунок 12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0822"/>
            <a:ext cx="4045632" cy="2832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0352619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42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Учитель</dc:creator>
  <cp:lastModifiedBy>Big</cp:lastModifiedBy>
  <cp:revision>25</cp:revision>
  <dcterms:created xsi:type="dcterms:W3CDTF">2018-02-02T09:36:44Z</dcterms:created>
  <dcterms:modified xsi:type="dcterms:W3CDTF">2018-04-07T01:04:17Z</dcterms:modified>
</cp:coreProperties>
</file>