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315" r:id="rId3"/>
    <p:sldId id="257" r:id="rId4"/>
    <p:sldId id="281" r:id="rId5"/>
    <p:sldId id="282" r:id="rId6"/>
    <p:sldId id="314" r:id="rId7"/>
    <p:sldId id="283" r:id="rId8"/>
    <p:sldId id="284" r:id="rId9"/>
    <p:sldId id="285" r:id="rId10"/>
    <p:sldId id="290" r:id="rId11"/>
    <p:sldId id="306" r:id="rId12"/>
    <p:sldId id="302" r:id="rId13"/>
    <p:sldId id="307" r:id="rId14"/>
    <p:sldId id="303" r:id="rId15"/>
    <p:sldId id="309" r:id="rId16"/>
    <p:sldId id="304" r:id="rId17"/>
    <p:sldId id="310" r:id="rId18"/>
    <p:sldId id="261" r:id="rId19"/>
    <p:sldId id="311" r:id="rId20"/>
    <p:sldId id="312" r:id="rId21"/>
    <p:sldId id="313" r:id="rId22"/>
    <p:sldId id="262" r:id="rId23"/>
    <p:sldId id="305" r:id="rId24"/>
    <p:sldId id="273" r:id="rId25"/>
  </p:sldIdLst>
  <p:sldSz cx="18288000" cy="10287000"/>
  <p:notesSz cx="6858000" cy="9144000"/>
  <p:embeddedFontLst>
    <p:embeddedFont>
      <p:font typeface="Amatic SC Bold" panose="020B0604020202020204" charset="-79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Nunito" pitchFamily="2" charset="0"/>
      <p:regular r:id="rId33"/>
      <p:bold r:id="rId34"/>
      <p:italic r:id="rId35"/>
      <p:boldItalic r:id="rId36"/>
    </p:embeddedFont>
    <p:embeddedFont>
      <p:font typeface="Nunito Bold" charset="0"/>
      <p:regular r:id="rId37"/>
    </p:embeddedFont>
    <p:embeddedFont>
      <p:font typeface="Segoe UI Black" panose="020B0A02040204020203" pitchFamily="34" charset="0"/>
      <p:bold r:id="rId38"/>
      <p:boldItalic r:id="rId39"/>
    </p:embeddedFont>
    <p:embeddedFont>
      <p:font typeface="Segoe UI Historic" panose="020B0502040204020203" pitchFamily="3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Musfiqur Rahman" initials="MMR" lastIdx="1" clrIdx="0">
    <p:extLst>
      <p:ext uri="{19B8F6BF-5375-455C-9EA6-DF929625EA0E}">
        <p15:presenceInfo xmlns:p15="http://schemas.microsoft.com/office/powerpoint/2012/main" userId="a71727d8e93f2c66" providerId="Windows Live"/>
      </p:ext>
    </p:extLst>
  </p:cmAuthor>
  <p:cmAuthor id="2" name="Azizul Haque Noman" initials="AHN" lastIdx="1" clrIdx="1">
    <p:extLst>
      <p:ext uri="{19B8F6BF-5375-455C-9EA6-DF929625EA0E}">
        <p15:presenceInfo xmlns:p15="http://schemas.microsoft.com/office/powerpoint/2012/main" userId="b0c2baadbaa18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F9482-6AAD-471C-96D5-529D7C461F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52455-401B-4CEE-9138-819EB52C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2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7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9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7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4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2455-401B-4CEE-9138-819EB52CF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8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D764-D9F3-4C82-A62E-AFCFB1D6E0EA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C946-6210-4FF7-86F3-6AFED1AA789F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1C8-674E-40C5-98C9-F1D77D94B103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A68-134F-4249-8403-BE4591A8F942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ABD-B828-435D-87ED-B0EFC4CC3541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848E-EB94-44CD-B59C-19BB7AD5EC9E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6F45-2575-447B-9D0E-0D87D1B42092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68D-8294-4711-AF6B-11BE914A52C7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285B-2C90-46A1-9228-FD8963D5435F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CD47-8271-4C40-870B-4723CB6147B4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DBB-03AD-4576-8B91-935EA9D066CF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2D9A-F3E8-4CC8-9661-459CD8A60ECD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svg"/><Relationship Id="rId7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3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3.svg"/><Relationship Id="rId5" Type="http://schemas.openxmlformats.org/officeDocument/2006/relationships/image" Target="../media/image14.sv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18.svg"/><Relationship Id="rId21" Type="http://schemas.openxmlformats.org/officeDocument/2006/relationships/image" Target="../media/image44.svg"/><Relationship Id="rId7" Type="http://schemas.openxmlformats.org/officeDocument/2006/relationships/image" Target="../media/image4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1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3.svg"/><Relationship Id="rId24" Type="http://schemas.openxmlformats.org/officeDocument/2006/relationships/image" Target="../media/image47.png"/><Relationship Id="rId5" Type="http://schemas.openxmlformats.org/officeDocument/2006/relationships/image" Target="../media/image14.svg"/><Relationship Id="rId15" Type="http://schemas.openxmlformats.org/officeDocument/2006/relationships/image" Target="../media/image38.svg"/><Relationship Id="rId23" Type="http://schemas.openxmlformats.org/officeDocument/2006/relationships/image" Target="../media/image46.svg"/><Relationship Id="rId10" Type="http://schemas.openxmlformats.org/officeDocument/2006/relationships/image" Target="../media/image32.png"/><Relationship Id="rId19" Type="http://schemas.openxmlformats.org/officeDocument/2006/relationships/image" Target="../media/image42.svg"/><Relationship Id="rId4" Type="http://schemas.openxmlformats.org/officeDocument/2006/relationships/image" Target="../media/image13.png"/><Relationship Id="rId9" Type="http://schemas.openxmlformats.org/officeDocument/2006/relationships/image" Target="../media/image6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9.svg"/><Relationship Id="rId5" Type="http://schemas.openxmlformats.org/officeDocument/2006/relationships/image" Target="../media/image14.svg"/><Relationship Id="rId10" Type="http://schemas.openxmlformats.org/officeDocument/2006/relationships/image" Target="../media/image48.pn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5770" y="1264725"/>
            <a:ext cx="15168401" cy="8139291"/>
            <a:chOff x="0" y="0"/>
            <a:chExt cx="4596485" cy="2466452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573625" cy="2438512"/>
            </a:xfrm>
            <a:custGeom>
              <a:avLst/>
              <a:gdLst/>
              <a:ahLst/>
              <a:cxnLst/>
              <a:rect l="l" t="t" r="r" b="b"/>
              <a:pathLst>
                <a:path w="4573625" h="2438512">
                  <a:moveTo>
                    <a:pt x="4573625" y="2438512"/>
                  </a:moveTo>
                  <a:lnTo>
                    <a:pt x="0" y="2430892"/>
                  </a:lnTo>
                  <a:lnTo>
                    <a:pt x="0" y="858967"/>
                  </a:lnTo>
                  <a:lnTo>
                    <a:pt x="17780" y="19050"/>
                  </a:lnTo>
                  <a:lnTo>
                    <a:pt x="2278654" y="0"/>
                  </a:lnTo>
                  <a:lnTo>
                    <a:pt x="4554575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602835" cy="2465182"/>
            </a:xfrm>
            <a:custGeom>
              <a:avLst/>
              <a:gdLst/>
              <a:ahLst/>
              <a:cxnLst/>
              <a:rect l="l" t="t" r="r" b="b"/>
              <a:pathLst>
                <a:path w="4602835" h="2465182">
                  <a:moveTo>
                    <a:pt x="4568545" y="21590"/>
                  </a:moveTo>
                  <a:cubicBezTo>
                    <a:pt x="4569815" y="34290"/>
                    <a:pt x="4569815" y="44450"/>
                    <a:pt x="4571085" y="54610"/>
                  </a:cubicBezTo>
                  <a:cubicBezTo>
                    <a:pt x="4573625" y="100535"/>
                    <a:pt x="4574895" y="152946"/>
                    <a:pt x="4577435" y="203486"/>
                  </a:cubicBezTo>
                  <a:cubicBezTo>
                    <a:pt x="4577435" y="276488"/>
                    <a:pt x="4590135" y="1715933"/>
                    <a:pt x="4596485" y="1788934"/>
                  </a:cubicBezTo>
                  <a:cubicBezTo>
                    <a:pt x="4602835" y="1899373"/>
                    <a:pt x="4599025" y="2011683"/>
                    <a:pt x="4599025" y="2122122"/>
                  </a:cubicBezTo>
                  <a:cubicBezTo>
                    <a:pt x="4599025" y="2219458"/>
                    <a:pt x="4600295" y="2309306"/>
                    <a:pt x="4601565" y="2404222"/>
                  </a:cubicBezTo>
                  <a:cubicBezTo>
                    <a:pt x="4601565" y="2425812"/>
                    <a:pt x="4601565" y="2439782"/>
                    <a:pt x="4601565" y="2463912"/>
                  </a:cubicBezTo>
                  <a:cubicBezTo>
                    <a:pt x="4578705" y="2463912"/>
                    <a:pt x="4558385" y="2465182"/>
                    <a:pt x="4528697" y="2463912"/>
                  </a:cubicBezTo>
                  <a:cubicBezTo>
                    <a:pt x="4297256" y="2458832"/>
                    <a:pt x="4062255" y="2465182"/>
                    <a:pt x="3830814" y="2460102"/>
                  </a:cubicBezTo>
                  <a:cubicBezTo>
                    <a:pt x="3691950" y="2456292"/>
                    <a:pt x="3556646" y="2458832"/>
                    <a:pt x="3417782" y="2456292"/>
                  </a:cubicBezTo>
                  <a:cubicBezTo>
                    <a:pt x="3353690" y="2455022"/>
                    <a:pt x="3289599" y="2453752"/>
                    <a:pt x="3225508" y="2452482"/>
                  </a:cubicBezTo>
                  <a:cubicBezTo>
                    <a:pt x="3186341" y="2452482"/>
                    <a:pt x="3150735" y="2453752"/>
                    <a:pt x="3111568" y="2453752"/>
                  </a:cubicBezTo>
                  <a:cubicBezTo>
                    <a:pt x="3011871" y="2452482"/>
                    <a:pt x="2737702" y="2453752"/>
                    <a:pt x="2638005" y="2452482"/>
                  </a:cubicBezTo>
                  <a:cubicBezTo>
                    <a:pt x="2566792" y="2451212"/>
                    <a:pt x="1142542" y="2460102"/>
                    <a:pt x="1071330" y="2458832"/>
                  </a:cubicBezTo>
                  <a:cubicBezTo>
                    <a:pt x="1053527" y="2458832"/>
                    <a:pt x="1032163" y="2460102"/>
                    <a:pt x="1014360" y="2460102"/>
                  </a:cubicBezTo>
                  <a:cubicBezTo>
                    <a:pt x="971632" y="2460102"/>
                    <a:pt x="932465" y="2461372"/>
                    <a:pt x="889738" y="2461372"/>
                  </a:cubicBezTo>
                  <a:cubicBezTo>
                    <a:pt x="782919" y="2461372"/>
                    <a:pt x="679661" y="2460102"/>
                    <a:pt x="572842" y="2458832"/>
                  </a:cubicBezTo>
                  <a:cubicBezTo>
                    <a:pt x="508751" y="2457562"/>
                    <a:pt x="444660" y="2456292"/>
                    <a:pt x="384129" y="2455022"/>
                  </a:cubicBezTo>
                  <a:cubicBezTo>
                    <a:pt x="270189" y="2453752"/>
                    <a:pt x="156249" y="2452482"/>
                    <a:pt x="48260" y="2452482"/>
                  </a:cubicBezTo>
                  <a:cubicBezTo>
                    <a:pt x="38100" y="2452482"/>
                    <a:pt x="29210" y="2452482"/>
                    <a:pt x="19050" y="2451212"/>
                  </a:cubicBezTo>
                  <a:cubicBezTo>
                    <a:pt x="10160" y="2449942"/>
                    <a:pt x="5080" y="2443592"/>
                    <a:pt x="7620" y="2434702"/>
                  </a:cubicBezTo>
                  <a:cubicBezTo>
                    <a:pt x="16510" y="2402898"/>
                    <a:pt x="12700" y="2356102"/>
                    <a:pt x="11430" y="2307434"/>
                  </a:cubicBezTo>
                  <a:cubicBezTo>
                    <a:pt x="10160" y="2208226"/>
                    <a:pt x="6350" y="2110891"/>
                    <a:pt x="7620" y="2011683"/>
                  </a:cubicBezTo>
                  <a:cubicBezTo>
                    <a:pt x="5080" y="1888142"/>
                    <a:pt x="0" y="358849"/>
                    <a:pt x="7620" y="233435"/>
                  </a:cubicBezTo>
                  <a:cubicBezTo>
                    <a:pt x="8890" y="209102"/>
                    <a:pt x="7620" y="182896"/>
                    <a:pt x="8890" y="158562"/>
                  </a:cubicBezTo>
                  <a:cubicBezTo>
                    <a:pt x="10160" y="119253"/>
                    <a:pt x="12700" y="7620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7233" y="30480"/>
                    <a:pt x="124203" y="29210"/>
                  </a:cubicBezTo>
                  <a:cubicBezTo>
                    <a:pt x="220340" y="25400"/>
                    <a:pt x="316477" y="22860"/>
                    <a:pt x="416175" y="20320"/>
                  </a:cubicBezTo>
                  <a:cubicBezTo>
                    <a:pt x="483827" y="17780"/>
                    <a:pt x="551478" y="16510"/>
                    <a:pt x="615570" y="13970"/>
                  </a:cubicBezTo>
                  <a:cubicBezTo>
                    <a:pt x="679661" y="11430"/>
                    <a:pt x="747313" y="8890"/>
                    <a:pt x="811404" y="8890"/>
                  </a:cubicBezTo>
                  <a:cubicBezTo>
                    <a:pt x="882617" y="7620"/>
                    <a:pt x="953829" y="10160"/>
                    <a:pt x="1025042" y="8890"/>
                  </a:cubicBezTo>
                  <a:cubicBezTo>
                    <a:pt x="1114057" y="8890"/>
                    <a:pt x="2727021" y="6350"/>
                    <a:pt x="2816036" y="5080"/>
                  </a:cubicBezTo>
                  <a:cubicBezTo>
                    <a:pt x="2901491" y="3810"/>
                    <a:pt x="2986946" y="2540"/>
                    <a:pt x="3075962" y="2540"/>
                  </a:cubicBezTo>
                  <a:cubicBezTo>
                    <a:pt x="3221947" y="1270"/>
                    <a:pt x="3364372" y="0"/>
                    <a:pt x="3510358" y="0"/>
                  </a:cubicBezTo>
                  <a:cubicBezTo>
                    <a:pt x="3570889" y="0"/>
                    <a:pt x="3634980" y="2540"/>
                    <a:pt x="3695511" y="2540"/>
                  </a:cubicBezTo>
                  <a:cubicBezTo>
                    <a:pt x="3862860" y="3810"/>
                    <a:pt x="4033770" y="5080"/>
                    <a:pt x="4201119" y="7620"/>
                  </a:cubicBezTo>
                  <a:cubicBezTo>
                    <a:pt x="4290135" y="8890"/>
                    <a:pt x="4379151" y="12700"/>
                    <a:pt x="4468166" y="16510"/>
                  </a:cubicBezTo>
                  <a:cubicBezTo>
                    <a:pt x="4489530" y="16510"/>
                    <a:pt x="4510894" y="16510"/>
                    <a:pt x="4528697" y="16510"/>
                  </a:cubicBezTo>
                  <a:cubicBezTo>
                    <a:pt x="4549495" y="17780"/>
                    <a:pt x="4558385" y="20320"/>
                    <a:pt x="4568545" y="21590"/>
                  </a:cubicBezTo>
                  <a:close/>
                  <a:moveTo>
                    <a:pt x="4578705" y="2447402"/>
                  </a:moveTo>
                  <a:cubicBezTo>
                    <a:pt x="4579975" y="2430892"/>
                    <a:pt x="4581245" y="2418192"/>
                    <a:pt x="4581245" y="2405492"/>
                  </a:cubicBezTo>
                  <a:cubicBezTo>
                    <a:pt x="4579975" y="2299947"/>
                    <a:pt x="4578705" y="2200739"/>
                    <a:pt x="4578705" y="2094044"/>
                  </a:cubicBezTo>
                  <a:cubicBezTo>
                    <a:pt x="4578705" y="2045377"/>
                    <a:pt x="4581245" y="1996709"/>
                    <a:pt x="4579975" y="1948041"/>
                  </a:cubicBezTo>
                  <a:cubicBezTo>
                    <a:pt x="4579975" y="1903117"/>
                    <a:pt x="4578705" y="1856321"/>
                    <a:pt x="4577435" y="1811396"/>
                  </a:cubicBezTo>
                  <a:cubicBezTo>
                    <a:pt x="4572355" y="1742138"/>
                    <a:pt x="4560925" y="308309"/>
                    <a:pt x="4560925" y="239051"/>
                  </a:cubicBezTo>
                  <a:cubicBezTo>
                    <a:pt x="4558385" y="181024"/>
                    <a:pt x="4555845" y="121125"/>
                    <a:pt x="4553305" y="63500"/>
                  </a:cubicBezTo>
                  <a:cubicBezTo>
                    <a:pt x="4552035" y="44450"/>
                    <a:pt x="4550765" y="43180"/>
                    <a:pt x="4518015" y="41910"/>
                  </a:cubicBezTo>
                  <a:cubicBezTo>
                    <a:pt x="4507333" y="41910"/>
                    <a:pt x="4500212" y="41910"/>
                    <a:pt x="4489530" y="40640"/>
                  </a:cubicBezTo>
                  <a:cubicBezTo>
                    <a:pt x="4400514" y="36830"/>
                    <a:pt x="4307938" y="31750"/>
                    <a:pt x="4218922" y="30480"/>
                  </a:cubicBezTo>
                  <a:cubicBezTo>
                    <a:pt x="4001724" y="26670"/>
                    <a:pt x="3780966" y="25400"/>
                    <a:pt x="3563768" y="22860"/>
                  </a:cubicBezTo>
                  <a:cubicBezTo>
                    <a:pt x="3531722" y="22860"/>
                    <a:pt x="3496116" y="22860"/>
                    <a:pt x="3464070" y="22860"/>
                  </a:cubicBezTo>
                  <a:cubicBezTo>
                    <a:pt x="3410661" y="22860"/>
                    <a:pt x="3357251" y="22860"/>
                    <a:pt x="3307403" y="22860"/>
                  </a:cubicBezTo>
                  <a:cubicBezTo>
                    <a:pt x="3193463" y="22860"/>
                    <a:pt x="3079522" y="22860"/>
                    <a:pt x="2969143" y="24130"/>
                  </a:cubicBezTo>
                  <a:cubicBezTo>
                    <a:pt x="2873006" y="25400"/>
                    <a:pt x="1252922" y="29210"/>
                    <a:pt x="1156785" y="29210"/>
                  </a:cubicBezTo>
                  <a:cubicBezTo>
                    <a:pt x="1000117" y="29210"/>
                    <a:pt x="843450" y="26670"/>
                    <a:pt x="686782" y="33020"/>
                  </a:cubicBezTo>
                  <a:cubicBezTo>
                    <a:pt x="604888" y="36830"/>
                    <a:pt x="526554" y="36830"/>
                    <a:pt x="448220" y="38100"/>
                  </a:cubicBezTo>
                  <a:cubicBezTo>
                    <a:pt x="312917" y="41910"/>
                    <a:pt x="177613" y="45720"/>
                    <a:pt x="49530" y="50800"/>
                  </a:cubicBezTo>
                  <a:cubicBezTo>
                    <a:pt x="36830" y="50800"/>
                    <a:pt x="34290" y="53340"/>
                    <a:pt x="33020" y="70585"/>
                  </a:cubicBezTo>
                  <a:cubicBezTo>
                    <a:pt x="31750" y="104279"/>
                    <a:pt x="31750" y="137972"/>
                    <a:pt x="30480" y="171665"/>
                  </a:cubicBezTo>
                  <a:cubicBezTo>
                    <a:pt x="29210" y="227820"/>
                    <a:pt x="26670" y="282103"/>
                    <a:pt x="25400" y="338259"/>
                  </a:cubicBezTo>
                  <a:cubicBezTo>
                    <a:pt x="20320" y="398157"/>
                    <a:pt x="26670" y="1861936"/>
                    <a:pt x="29210" y="1921835"/>
                  </a:cubicBezTo>
                  <a:cubicBezTo>
                    <a:pt x="29210" y="1985477"/>
                    <a:pt x="29210" y="2050992"/>
                    <a:pt x="30480" y="2114634"/>
                  </a:cubicBezTo>
                  <a:cubicBezTo>
                    <a:pt x="30480" y="2161430"/>
                    <a:pt x="33020" y="2208226"/>
                    <a:pt x="33020" y="2255022"/>
                  </a:cubicBezTo>
                  <a:cubicBezTo>
                    <a:pt x="33020" y="2305562"/>
                    <a:pt x="33020" y="2356102"/>
                    <a:pt x="31750" y="2405492"/>
                  </a:cubicBezTo>
                  <a:cubicBezTo>
                    <a:pt x="31750" y="2409302"/>
                    <a:pt x="31750" y="2411842"/>
                    <a:pt x="31750" y="2415652"/>
                  </a:cubicBezTo>
                  <a:cubicBezTo>
                    <a:pt x="31750" y="2425812"/>
                    <a:pt x="35560" y="2429622"/>
                    <a:pt x="44450" y="2429622"/>
                  </a:cubicBezTo>
                  <a:cubicBezTo>
                    <a:pt x="74355" y="2429622"/>
                    <a:pt x="124203" y="2430892"/>
                    <a:pt x="170492" y="2430892"/>
                  </a:cubicBezTo>
                  <a:cubicBezTo>
                    <a:pt x="238143" y="2430892"/>
                    <a:pt x="309356" y="2428352"/>
                    <a:pt x="377008" y="2430892"/>
                  </a:cubicBezTo>
                  <a:cubicBezTo>
                    <a:pt x="487387" y="2434702"/>
                    <a:pt x="597767" y="2437242"/>
                    <a:pt x="708146" y="2435972"/>
                  </a:cubicBezTo>
                  <a:cubicBezTo>
                    <a:pt x="779358" y="2434702"/>
                    <a:pt x="847010" y="2437242"/>
                    <a:pt x="918223" y="2437242"/>
                  </a:cubicBezTo>
                  <a:cubicBezTo>
                    <a:pt x="1021481" y="2437242"/>
                    <a:pt x="1124739" y="2435972"/>
                    <a:pt x="1227997" y="2437242"/>
                  </a:cubicBezTo>
                  <a:cubicBezTo>
                    <a:pt x="1381104" y="2438512"/>
                    <a:pt x="3061719" y="2428352"/>
                    <a:pt x="3218387" y="2430892"/>
                  </a:cubicBezTo>
                  <a:cubicBezTo>
                    <a:pt x="3286039" y="2432162"/>
                    <a:pt x="3353690" y="2433432"/>
                    <a:pt x="3417782" y="2433432"/>
                  </a:cubicBezTo>
                  <a:cubicBezTo>
                    <a:pt x="3535282" y="2435972"/>
                    <a:pt x="3649222" y="2432162"/>
                    <a:pt x="3766723" y="2435972"/>
                  </a:cubicBezTo>
                  <a:cubicBezTo>
                    <a:pt x="3862860" y="2438512"/>
                    <a:pt x="3958997" y="2438512"/>
                    <a:pt x="4055134" y="2441052"/>
                  </a:cubicBezTo>
                  <a:cubicBezTo>
                    <a:pt x="4197559" y="2444862"/>
                    <a:pt x="4339984" y="2447402"/>
                    <a:pt x="4482409" y="2448672"/>
                  </a:cubicBezTo>
                  <a:cubicBezTo>
                    <a:pt x="4535818" y="2448672"/>
                    <a:pt x="4558385" y="2447402"/>
                    <a:pt x="4578705" y="24474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96486" y="869236"/>
            <a:ext cx="15274482" cy="8548529"/>
            <a:chOff x="0" y="0"/>
            <a:chExt cx="20365976" cy="11398038"/>
          </a:xfrm>
        </p:grpSpPr>
        <p:sp>
          <p:nvSpPr>
            <p:cNvPr id="6" name="Freeform 6"/>
            <p:cNvSpPr/>
            <p:nvPr/>
          </p:nvSpPr>
          <p:spPr>
            <a:xfrm>
              <a:off x="305484" y="6418625"/>
              <a:ext cx="7876909" cy="4604975"/>
            </a:xfrm>
            <a:custGeom>
              <a:avLst/>
              <a:gdLst/>
              <a:ahLst/>
              <a:cxnLst/>
              <a:rect l="l" t="t" r="r" b="b"/>
              <a:pathLst>
                <a:path w="7876909" h="4604975">
                  <a:moveTo>
                    <a:pt x="0" y="0"/>
                  </a:moveTo>
                  <a:lnTo>
                    <a:pt x="7876909" y="0"/>
                  </a:lnTo>
                  <a:lnTo>
                    <a:pt x="7876909" y="4604975"/>
                  </a:lnTo>
                  <a:lnTo>
                    <a:pt x="0" y="4604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42938" r="-8141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5400000">
              <a:off x="-1130292" y="8374487"/>
              <a:ext cx="2944316" cy="647750"/>
            </a:xfrm>
            <a:custGeom>
              <a:avLst/>
              <a:gdLst/>
              <a:ahLst/>
              <a:cxnLst/>
              <a:rect l="l" t="t" r="r" b="b"/>
              <a:pathLst>
                <a:path w="2944316" h="647750">
                  <a:moveTo>
                    <a:pt x="0" y="0"/>
                  </a:moveTo>
                  <a:lnTo>
                    <a:pt x="2944316" y="0"/>
                  </a:lnTo>
                  <a:lnTo>
                    <a:pt x="2944316" y="647749"/>
                  </a:lnTo>
                  <a:lnTo>
                    <a:pt x="0" y="647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2468012" y="4929358"/>
              <a:ext cx="7809064" cy="6094242"/>
            </a:xfrm>
            <a:custGeom>
              <a:avLst/>
              <a:gdLst/>
              <a:ahLst/>
              <a:cxnLst/>
              <a:rect l="l" t="t" r="r" b="b"/>
              <a:pathLst>
                <a:path w="7809064" h="6094242">
                  <a:moveTo>
                    <a:pt x="0" y="0"/>
                  </a:moveTo>
                  <a:lnTo>
                    <a:pt x="7809064" y="0"/>
                  </a:lnTo>
                  <a:lnTo>
                    <a:pt x="7809064" y="6094242"/>
                  </a:lnTo>
                  <a:lnTo>
                    <a:pt x="0" y="6094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081" t="-800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9687984" y="7679028"/>
              <a:ext cx="479498" cy="786924"/>
            </a:xfrm>
            <a:custGeom>
              <a:avLst/>
              <a:gdLst/>
              <a:ahLst/>
              <a:cxnLst/>
              <a:rect l="l" t="t" r="r" b="b"/>
              <a:pathLst>
                <a:path w="479498" h="786924">
                  <a:moveTo>
                    <a:pt x="0" y="0"/>
                  </a:moveTo>
                  <a:lnTo>
                    <a:pt x="479498" y="0"/>
                  </a:lnTo>
                  <a:lnTo>
                    <a:pt x="479498" y="786924"/>
                  </a:lnTo>
                  <a:lnTo>
                    <a:pt x="0" y="786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r="-313644"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6822761" y="10772697"/>
              <a:ext cx="7904165" cy="625341"/>
              <a:chOff x="0" y="0"/>
              <a:chExt cx="6420999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6421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421000" h="76200">
                    <a:moveTo>
                      <a:pt x="0" y="0"/>
                    </a:moveTo>
                    <a:lnTo>
                      <a:pt x="6421000" y="0"/>
                    </a:lnTo>
                    <a:lnTo>
                      <a:pt x="642100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17406417" y="273240"/>
              <a:ext cx="2959559" cy="5160940"/>
            </a:xfrm>
            <a:custGeom>
              <a:avLst/>
              <a:gdLst/>
              <a:ahLst/>
              <a:cxnLst/>
              <a:rect l="l" t="t" r="r" b="b"/>
              <a:pathLst>
                <a:path w="2959559" h="5160940">
                  <a:moveTo>
                    <a:pt x="0" y="0"/>
                  </a:moveTo>
                  <a:lnTo>
                    <a:pt x="2959559" y="0"/>
                  </a:lnTo>
                  <a:lnTo>
                    <a:pt x="2959559" y="5160940"/>
                  </a:lnTo>
                  <a:lnTo>
                    <a:pt x="0" y="5160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b="-27540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flipV="1">
              <a:off x="4841615" y="0"/>
              <a:ext cx="3084194" cy="622680"/>
            </a:xfrm>
            <a:custGeom>
              <a:avLst/>
              <a:gdLst/>
              <a:ahLst/>
              <a:cxnLst/>
              <a:rect l="l" t="t" r="r" b="b"/>
              <a:pathLst>
                <a:path w="3084194" h="622680">
                  <a:moveTo>
                    <a:pt x="0" y="622680"/>
                  </a:moveTo>
                  <a:lnTo>
                    <a:pt x="3084194" y="622680"/>
                  </a:lnTo>
                  <a:lnTo>
                    <a:pt x="3084194" y="0"/>
                  </a:lnTo>
                  <a:lnTo>
                    <a:pt x="0" y="0"/>
                  </a:lnTo>
                  <a:lnTo>
                    <a:pt x="0" y="62268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r="-24386"/>
              </a:stretch>
            </a:blipFill>
          </p:spPr>
        </p:sp>
        <p:grpSp>
          <p:nvGrpSpPr>
            <p:cNvPr id="14" name="Group 14"/>
            <p:cNvGrpSpPr/>
            <p:nvPr/>
          </p:nvGrpSpPr>
          <p:grpSpPr>
            <a:xfrm>
              <a:off x="6407346" y="11370"/>
              <a:ext cx="11346563" cy="625341"/>
              <a:chOff x="0" y="0"/>
              <a:chExt cx="9217454" cy="508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6" name="Freeform 16"/>
            <p:cNvSpPr/>
            <p:nvPr/>
          </p:nvSpPr>
          <p:spPr>
            <a:xfrm>
              <a:off x="0" y="5691243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2"/>
                  </a:lnTo>
                  <a:lnTo>
                    <a:pt x="0" y="790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 rot="-923747">
            <a:off x="630015" y="797562"/>
            <a:ext cx="2912807" cy="3005710"/>
          </a:xfrm>
          <a:custGeom>
            <a:avLst/>
            <a:gdLst/>
            <a:ahLst/>
            <a:cxnLst/>
            <a:rect l="l" t="t" r="r" b="b"/>
            <a:pathLst>
              <a:path w="2912807" h="3005710">
                <a:moveTo>
                  <a:pt x="0" y="0"/>
                </a:moveTo>
                <a:lnTo>
                  <a:pt x="2912807" y="0"/>
                </a:lnTo>
                <a:lnTo>
                  <a:pt x="2912807" y="3005711"/>
                </a:lnTo>
                <a:lnTo>
                  <a:pt x="0" y="30057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935646" y="1881783"/>
            <a:ext cx="10088364" cy="172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8000" dirty="0">
                <a:solidFill>
                  <a:srgbClr val="2B3547"/>
                </a:solidFill>
                <a:latin typeface="Amatic SC Bold"/>
              </a:rPr>
              <a:t>Data structure and algorithm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1163E-4C2E-4742-B5D0-E2E1B8C43564}"/>
              </a:ext>
            </a:extLst>
          </p:cNvPr>
          <p:cNvSpPr txBox="1"/>
          <p:nvPr/>
        </p:nvSpPr>
        <p:spPr>
          <a:xfrm>
            <a:off x="3885354" y="3508339"/>
            <a:ext cx="10088364" cy="172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8000" dirty="0">
                <a:solidFill>
                  <a:srgbClr val="2B3547"/>
                </a:solidFill>
                <a:latin typeface="Amatic SC Bold"/>
              </a:rPr>
              <a:t>CSE 2218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BF777-9108-45B1-BFBB-C2BB8C288AF6}"/>
              </a:ext>
            </a:extLst>
          </p:cNvPr>
          <p:cNvSpPr txBox="1"/>
          <p:nvPr/>
        </p:nvSpPr>
        <p:spPr>
          <a:xfrm>
            <a:off x="2152506" y="6851596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Md Musfiqur Rahman      – 011 221 334 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/>
              <a:t>Md </a:t>
            </a:r>
            <a:r>
              <a:rPr lang="en-US" sz="2400" b="1" dirty="0" err="1"/>
              <a:t>Azizul</a:t>
            </a:r>
            <a:r>
              <a:rPr lang="en-US" sz="2400" b="1" dirty="0"/>
              <a:t> Haque Noman – 011 221 338</a:t>
            </a: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26C2F715-4E87-4F56-8C05-C216F2FDDC81}"/>
              </a:ext>
            </a:extLst>
          </p:cNvPr>
          <p:cNvSpPr/>
          <p:nvPr/>
        </p:nvSpPr>
        <p:spPr>
          <a:xfrm>
            <a:off x="9811646" y="3536119"/>
            <a:ext cx="6670615" cy="5414223"/>
          </a:xfrm>
          <a:custGeom>
            <a:avLst/>
            <a:gdLst/>
            <a:ahLst/>
            <a:cxnLst/>
            <a:rect l="l" t="t" r="r" b="b"/>
            <a:pathLst>
              <a:path w="6808182" h="6263527">
                <a:moveTo>
                  <a:pt x="0" y="0"/>
                </a:moveTo>
                <a:lnTo>
                  <a:pt x="6808182" y="0"/>
                </a:lnTo>
                <a:lnTo>
                  <a:pt x="6808182" y="6263527"/>
                </a:lnTo>
                <a:lnTo>
                  <a:pt x="0" y="62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92BAE765-89DC-4425-B8A4-97C410543E54}"/>
              </a:ext>
            </a:extLst>
          </p:cNvPr>
          <p:cNvSpPr/>
          <p:nvPr/>
        </p:nvSpPr>
        <p:spPr>
          <a:xfrm>
            <a:off x="15178027" y="1785504"/>
            <a:ext cx="1828023" cy="2214440"/>
          </a:xfrm>
          <a:custGeom>
            <a:avLst/>
            <a:gdLst/>
            <a:ahLst/>
            <a:cxnLst/>
            <a:rect l="l" t="t" r="r" b="b"/>
            <a:pathLst>
              <a:path w="1828023" h="2214440">
                <a:moveTo>
                  <a:pt x="0" y="0"/>
                </a:moveTo>
                <a:lnTo>
                  <a:pt x="1828023" y="0"/>
                </a:lnTo>
                <a:lnTo>
                  <a:pt x="1828023" y="2214440"/>
                </a:lnTo>
                <a:lnTo>
                  <a:pt x="0" y="22144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272434" t="-7959" b="-174889"/>
            </a:stretch>
          </a:blipFill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311A28C-DC60-49C1-8414-8870FFAF2FD4}"/>
              </a:ext>
            </a:extLst>
          </p:cNvPr>
          <p:cNvSpPr/>
          <p:nvPr/>
        </p:nvSpPr>
        <p:spPr>
          <a:xfrm rot="8023441">
            <a:off x="14656723" y="7649029"/>
            <a:ext cx="1798126" cy="489240"/>
          </a:xfrm>
          <a:custGeom>
            <a:avLst/>
            <a:gdLst/>
            <a:ahLst/>
            <a:cxnLst/>
            <a:rect l="l" t="t" r="r" b="b"/>
            <a:pathLst>
              <a:path w="2223816" h="489240">
                <a:moveTo>
                  <a:pt x="0" y="0"/>
                </a:moveTo>
                <a:lnTo>
                  <a:pt x="2223816" y="0"/>
                </a:lnTo>
                <a:lnTo>
                  <a:pt x="2223816" y="489240"/>
                </a:lnTo>
                <a:lnTo>
                  <a:pt x="0" y="489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3E8121-6F46-4378-B3ED-0A975B491F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756789">
            <a:off x="10525222" y="3384118"/>
            <a:ext cx="5286376" cy="56384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AB69E1-2602-4472-8944-945477C3D8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87639" y="4405696"/>
            <a:ext cx="3566469" cy="329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61566" y="866889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51634" y="4888418"/>
            <a:ext cx="10494806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>
              <a:lnSpc>
                <a:spcPts val="3359"/>
              </a:lnSpc>
            </a:pPr>
            <a:endParaRPr lang="en-US" sz="2400" dirty="0">
              <a:solidFill>
                <a:srgbClr val="2B3547"/>
              </a:solidFill>
              <a:latin typeface="Nunito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10160146" y="6873029"/>
            <a:ext cx="249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85517" y="477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627369" y="46536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106329-AE32-4534-8763-F5C09DF51A52}"/>
              </a:ext>
            </a:extLst>
          </p:cNvPr>
          <p:cNvSpPr/>
          <p:nvPr/>
        </p:nvSpPr>
        <p:spPr>
          <a:xfrm>
            <a:off x="3162300" y="6292072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5AF0108-E0EA-41E5-B311-3E5856FB22A9}"/>
              </a:ext>
            </a:extLst>
          </p:cNvPr>
          <p:cNvSpPr/>
          <p:nvPr/>
        </p:nvSpPr>
        <p:spPr>
          <a:xfrm>
            <a:off x="4298371" y="6302544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812253D-44A5-4A48-9D03-F72DF36A8F9F}"/>
              </a:ext>
            </a:extLst>
          </p:cNvPr>
          <p:cNvSpPr/>
          <p:nvPr/>
        </p:nvSpPr>
        <p:spPr>
          <a:xfrm>
            <a:off x="5500703" y="6292072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874F61-F31D-44F4-A0EC-6AE3CFD78F4C}"/>
              </a:ext>
            </a:extLst>
          </p:cNvPr>
          <p:cNvSpPr txBox="1"/>
          <p:nvPr/>
        </p:nvSpPr>
        <p:spPr>
          <a:xfrm>
            <a:off x="2775833" y="6108725"/>
            <a:ext cx="32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569DD-CFEB-4105-8800-7BF9F365C25D}"/>
              </a:ext>
            </a:extLst>
          </p:cNvPr>
          <p:cNvSpPr txBox="1"/>
          <p:nvPr/>
        </p:nvSpPr>
        <p:spPr>
          <a:xfrm>
            <a:off x="3841612" y="610070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2DBCED-D698-40F4-B32A-15CC0D520F4F}"/>
              </a:ext>
            </a:extLst>
          </p:cNvPr>
          <p:cNvSpPr txBox="1"/>
          <p:nvPr/>
        </p:nvSpPr>
        <p:spPr>
          <a:xfrm>
            <a:off x="4992945" y="6102215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81B66-1C2B-40D1-8493-6F7982034060}"/>
              </a:ext>
            </a:extLst>
          </p:cNvPr>
          <p:cNvSpPr txBox="1"/>
          <p:nvPr/>
        </p:nvSpPr>
        <p:spPr>
          <a:xfrm>
            <a:off x="6251511" y="6146869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6DB48F-370A-444E-A6F4-1160E9AE220B}"/>
              </a:ext>
            </a:extLst>
          </p:cNvPr>
          <p:cNvSpPr/>
          <p:nvPr/>
        </p:nvSpPr>
        <p:spPr>
          <a:xfrm rot="19648038">
            <a:off x="8543081" y="5055173"/>
            <a:ext cx="1325536" cy="2039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C690E62-ED28-4C27-8DE3-23CE83053586}"/>
              </a:ext>
            </a:extLst>
          </p:cNvPr>
          <p:cNvSpPr/>
          <p:nvPr/>
        </p:nvSpPr>
        <p:spPr>
          <a:xfrm rot="2175078">
            <a:off x="12979929" y="4994757"/>
            <a:ext cx="1325536" cy="2039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533EC17-6B89-431C-8B80-289C76FF83E6}"/>
              </a:ext>
            </a:extLst>
          </p:cNvPr>
          <p:cNvSpPr/>
          <p:nvPr/>
        </p:nvSpPr>
        <p:spPr>
          <a:xfrm>
            <a:off x="10225302" y="4585079"/>
            <a:ext cx="2356026" cy="1371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F20060-D2F0-4D9F-A445-7D3FD281053A}"/>
              </a:ext>
            </a:extLst>
          </p:cNvPr>
          <p:cNvSpPr txBox="1"/>
          <p:nvPr/>
        </p:nvSpPr>
        <p:spPr>
          <a:xfrm>
            <a:off x="3101480" y="4596030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3</a:t>
            </a:r>
          </a:p>
        </p:txBody>
      </p:sp>
    </p:spTree>
    <p:extLst>
      <p:ext uri="{BB962C8B-B14F-4D97-AF65-F5344CB8AC3E}">
        <p14:creationId xmlns:p14="http://schemas.microsoft.com/office/powerpoint/2010/main" val="39407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 animBg="1"/>
      <p:bldP spid="56" grpId="0" animBg="1"/>
      <p:bldP spid="24" grpId="0"/>
      <p:bldP spid="25" grpId="0"/>
      <p:bldP spid="63" grpId="0"/>
      <p:bldP spid="26" grpId="0"/>
      <p:bldP spid="16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151634" y="3989487"/>
            <a:ext cx="11283362" cy="1318277"/>
            <a:chOff x="0" y="-28575"/>
            <a:chExt cx="15044483" cy="17577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15044483" cy="1320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10160146" y="6873029"/>
            <a:ext cx="249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17907" y="47584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509769" y="458617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A7882C-4B91-43B4-927F-66B6B91B410B}"/>
              </a:ext>
            </a:extLst>
          </p:cNvPr>
          <p:cNvSpPr txBox="1"/>
          <p:nvPr/>
        </p:nvSpPr>
        <p:spPr>
          <a:xfrm>
            <a:off x="3101480" y="4596030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3</a:t>
            </a:r>
          </a:p>
        </p:txBody>
      </p:sp>
    </p:spTree>
    <p:extLst>
      <p:ext uri="{BB962C8B-B14F-4D97-AF65-F5344CB8AC3E}">
        <p14:creationId xmlns:p14="http://schemas.microsoft.com/office/powerpoint/2010/main" val="28755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61566" y="866889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51634" y="4888418"/>
            <a:ext cx="10494806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>
              <a:lnSpc>
                <a:spcPts val="3359"/>
              </a:lnSpc>
            </a:pPr>
            <a:endParaRPr lang="en-US" sz="2400" dirty="0">
              <a:solidFill>
                <a:srgbClr val="2B3547"/>
              </a:solidFill>
              <a:latin typeface="Nunito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10160146" y="6873029"/>
            <a:ext cx="249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85517" y="477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627369" y="46536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106329-AE32-4534-8763-F5C09DF51A52}"/>
              </a:ext>
            </a:extLst>
          </p:cNvPr>
          <p:cNvSpPr/>
          <p:nvPr/>
        </p:nvSpPr>
        <p:spPr>
          <a:xfrm>
            <a:off x="3162300" y="6292072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5AF0108-E0EA-41E5-B311-3E5856FB22A9}"/>
              </a:ext>
            </a:extLst>
          </p:cNvPr>
          <p:cNvSpPr/>
          <p:nvPr/>
        </p:nvSpPr>
        <p:spPr>
          <a:xfrm>
            <a:off x="4298535" y="6299557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812253D-44A5-4A48-9D03-F72DF36A8F9F}"/>
              </a:ext>
            </a:extLst>
          </p:cNvPr>
          <p:cNvSpPr/>
          <p:nvPr/>
        </p:nvSpPr>
        <p:spPr>
          <a:xfrm>
            <a:off x="5500703" y="6292072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874F61-F31D-44F4-A0EC-6AE3CFD78F4C}"/>
              </a:ext>
            </a:extLst>
          </p:cNvPr>
          <p:cNvSpPr txBox="1"/>
          <p:nvPr/>
        </p:nvSpPr>
        <p:spPr>
          <a:xfrm>
            <a:off x="2775833" y="6108725"/>
            <a:ext cx="32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569DD-CFEB-4105-8800-7BF9F365C25D}"/>
              </a:ext>
            </a:extLst>
          </p:cNvPr>
          <p:cNvSpPr txBox="1"/>
          <p:nvPr/>
        </p:nvSpPr>
        <p:spPr>
          <a:xfrm>
            <a:off x="3841612" y="6100702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2DBCED-D698-40F4-B32A-15CC0D520F4F}"/>
              </a:ext>
            </a:extLst>
          </p:cNvPr>
          <p:cNvSpPr txBox="1"/>
          <p:nvPr/>
        </p:nvSpPr>
        <p:spPr>
          <a:xfrm>
            <a:off x="4992945" y="6102215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81B66-1C2B-40D1-8493-6F7982034060}"/>
              </a:ext>
            </a:extLst>
          </p:cNvPr>
          <p:cNvSpPr txBox="1"/>
          <p:nvPr/>
        </p:nvSpPr>
        <p:spPr>
          <a:xfrm>
            <a:off x="7377396" y="6118440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3A00D8-2653-4F81-BBE3-EC94EF3C288F}"/>
              </a:ext>
            </a:extLst>
          </p:cNvPr>
          <p:cNvSpPr txBox="1"/>
          <p:nvPr/>
        </p:nvSpPr>
        <p:spPr>
          <a:xfrm>
            <a:off x="6207207" y="609411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5BB9C85-269C-4219-969C-B03C9ECDDEE7}"/>
              </a:ext>
            </a:extLst>
          </p:cNvPr>
          <p:cNvSpPr/>
          <p:nvPr/>
        </p:nvSpPr>
        <p:spPr>
          <a:xfrm>
            <a:off x="6648281" y="6299557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78A6306-61ED-449F-AA91-3063BD37EA4D}"/>
              </a:ext>
            </a:extLst>
          </p:cNvPr>
          <p:cNvSpPr/>
          <p:nvPr/>
        </p:nvSpPr>
        <p:spPr>
          <a:xfrm rot="2314074">
            <a:off x="8481200" y="6159770"/>
            <a:ext cx="1454249" cy="1958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301DCEE-AFF8-4E2B-A379-83924062868E}"/>
              </a:ext>
            </a:extLst>
          </p:cNvPr>
          <p:cNvSpPr/>
          <p:nvPr/>
        </p:nvSpPr>
        <p:spPr>
          <a:xfrm rot="16200000">
            <a:off x="9076886" y="5639490"/>
            <a:ext cx="1742453" cy="2015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A6BA15D-C32D-4CB8-9DA0-29FA8B674E7D}"/>
              </a:ext>
            </a:extLst>
          </p:cNvPr>
          <p:cNvSpPr/>
          <p:nvPr/>
        </p:nvSpPr>
        <p:spPr>
          <a:xfrm rot="18958276">
            <a:off x="12907888" y="6227551"/>
            <a:ext cx="1529514" cy="2028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1C49078-968E-4329-B3DC-6D0D6532E529}"/>
              </a:ext>
            </a:extLst>
          </p:cNvPr>
          <p:cNvSpPr/>
          <p:nvPr/>
        </p:nvSpPr>
        <p:spPr>
          <a:xfrm rot="2210950">
            <a:off x="9800186" y="5669557"/>
            <a:ext cx="3201132" cy="181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0C8E73-5B2E-4426-9846-B1A2829DFC01}"/>
              </a:ext>
            </a:extLst>
          </p:cNvPr>
          <p:cNvSpPr txBox="1"/>
          <p:nvPr/>
        </p:nvSpPr>
        <p:spPr>
          <a:xfrm>
            <a:off x="3101480" y="4596030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5</a:t>
            </a:r>
          </a:p>
        </p:txBody>
      </p:sp>
    </p:spTree>
    <p:extLst>
      <p:ext uri="{BB962C8B-B14F-4D97-AF65-F5344CB8AC3E}">
        <p14:creationId xmlns:p14="http://schemas.microsoft.com/office/powerpoint/2010/main" val="3691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 animBg="1"/>
      <p:bldP spid="56" grpId="0" animBg="1"/>
      <p:bldP spid="24" grpId="0"/>
      <p:bldP spid="25" grpId="0"/>
      <p:bldP spid="63" grpId="0"/>
      <p:bldP spid="26" grpId="0"/>
      <p:bldP spid="50" grpId="0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151634" y="3989487"/>
            <a:ext cx="11283362" cy="1318277"/>
            <a:chOff x="0" y="-28575"/>
            <a:chExt cx="15044483" cy="17577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15044483" cy="1320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10160146" y="6873029"/>
            <a:ext cx="249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17907" y="47584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509769" y="458617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6C9BD3-19D7-4447-9858-89B8AD7F0B84}"/>
              </a:ext>
            </a:extLst>
          </p:cNvPr>
          <p:cNvSpPr txBox="1"/>
          <p:nvPr/>
        </p:nvSpPr>
        <p:spPr>
          <a:xfrm>
            <a:off x="3101480" y="4596030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5</a:t>
            </a:r>
          </a:p>
        </p:txBody>
      </p:sp>
    </p:spTree>
    <p:extLst>
      <p:ext uri="{BB962C8B-B14F-4D97-AF65-F5344CB8AC3E}">
        <p14:creationId xmlns:p14="http://schemas.microsoft.com/office/powerpoint/2010/main" val="26522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61566" y="866889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51634" y="4888418"/>
            <a:ext cx="10494806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>
              <a:lnSpc>
                <a:spcPts val="3359"/>
              </a:lnSpc>
            </a:pPr>
            <a:endParaRPr lang="en-US" sz="2400" dirty="0">
              <a:solidFill>
                <a:srgbClr val="2B3547"/>
              </a:solidFill>
              <a:latin typeface="Nunito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10160146" y="6873029"/>
            <a:ext cx="249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85517" y="477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627369" y="46536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106329-AE32-4534-8763-F5C09DF51A52}"/>
              </a:ext>
            </a:extLst>
          </p:cNvPr>
          <p:cNvSpPr/>
          <p:nvPr/>
        </p:nvSpPr>
        <p:spPr>
          <a:xfrm>
            <a:off x="3162300" y="6292072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5AF0108-E0EA-41E5-B311-3E5856FB22A9}"/>
              </a:ext>
            </a:extLst>
          </p:cNvPr>
          <p:cNvSpPr/>
          <p:nvPr/>
        </p:nvSpPr>
        <p:spPr>
          <a:xfrm>
            <a:off x="4298371" y="6302544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812253D-44A5-4A48-9D03-F72DF36A8F9F}"/>
              </a:ext>
            </a:extLst>
          </p:cNvPr>
          <p:cNvSpPr/>
          <p:nvPr/>
        </p:nvSpPr>
        <p:spPr>
          <a:xfrm>
            <a:off x="5500703" y="6292072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874F61-F31D-44F4-A0EC-6AE3CFD78F4C}"/>
              </a:ext>
            </a:extLst>
          </p:cNvPr>
          <p:cNvSpPr txBox="1"/>
          <p:nvPr/>
        </p:nvSpPr>
        <p:spPr>
          <a:xfrm>
            <a:off x="2775833" y="6108725"/>
            <a:ext cx="32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569DD-CFEB-4105-8800-7BF9F365C25D}"/>
              </a:ext>
            </a:extLst>
          </p:cNvPr>
          <p:cNvSpPr txBox="1"/>
          <p:nvPr/>
        </p:nvSpPr>
        <p:spPr>
          <a:xfrm>
            <a:off x="3841612" y="610070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2DBCED-D698-40F4-B32A-15CC0D520F4F}"/>
              </a:ext>
            </a:extLst>
          </p:cNvPr>
          <p:cNvSpPr txBox="1"/>
          <p:nvPr/>
        </p:nvSpPr>
        <p:spPr>
          <a:xfrm>
            <a:off x="4992945" y="610221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81B66-1C2B-40D1-8493-6F7982034060}"/>
              </a:ext>
            </a:extLst>
          </p:cNvPr>
          <p:cNvSpPr txBox="1"/>
          <p:nvPr/>
        </p:nvSpPr>
        <p:spPr>
          <a:xfrm>
            <a:off x="7377396" y="6118440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3A00D8-2653-4F81-BBE3-EC94EF3C288F}"/>
              </a:ext>
            </a:extLst>
          </p:cNvPr>
          <p:cNvSpPr txBox="1"/>
          <p:nvPr/>
        </p:nvSpPr>
        <p:spPr>
          <a:xfrm>
            <a:off x="6207207" y="609411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5BB9C85-269C-4219-969C-B03C9ECDDEE7}"/>
              </a:ext>
            </a:extLst>
          </p:cNvPr>
          <p:cNvSpPr/>
          <p:nvPr/>
        </p:nvSpPr>
        <p:spPr>
          <a:xfrm>
            <a:off x="6648281" y="6299557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D9672A0-E48C-4AB3-8184-33B39C432395}"/>
              </a:ext>
            </a:extLst>
          </p:cNvPr>
          <p:cNvSpPr/>
          <p:nvPr/>
        </p:nvSpPr>
        <p:spPr>
          <a:xfrm rot="19648038">
            <a:off x="8531325" y="5058604"/>
            <a:ext cx="1325536" cy="160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EA314AA-2020-45F8-BBA0-BB50CDE33DCC}"/>
              </a:ext>
            </a:extLst>
          </p:cNvPr>
          <p:cNvSpPr/>
          <p:nvPr/>
        </p:nvSpPr>
        <p:spPr>
          <a:xfrm rot="2210950">
            <a:off x="9812559" y="5673680"/>
            <a:ext cx="3201132" cy="139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A0CE3F4-0741-4C37-A46B-F47550BB99F2}"/>
              </a:ext>
            </a:extLst>
          </p:cNvPr>
          <p:cNvSpPr/>
          <p:nvPr/>
        </p:nvSpPr>
        <p:spPr>
          <a:xfrm rot="16200000">
            <a:off x="12014517" y="5672031"/>
            <a:ext cx="1742453" cy="154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D13BEB0-8384-43CD-A403-F076E31EC53E}"/>
              </a:ext>
            </a:extLst>
          </p:cNvPr>
          <p:cNvSpPr/>
          <p:nvPr/>
        </p:nvSpPr>
        <p:spPr>
          <a:xfrm rot="2298319">
            <a:off x="13001066" y="4993038"/>
            <a:ext cx="1323462" cy="1787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0A11AB-0758-4DC8-BFC1-C6F60946A0F5}"/>
              </a:ext>
            </a:extLst>
          </p:cNvPr>
          <p:cNvSpPr txBox="1"/>
          <p:nvPr/>
        </p:nvSpPr>
        <p:spPr>
          <a:xfrm>
            <a:off x="3101480" y="4596030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6</a:t>
            </a:r>
          </a:p>
        </p:txBody>
      </p:sp>
    </p:spTree>
    <p:extLst>
      <p:ext uri="{BB962C8B-B14F-4D97-AF65-F5344CB8AC3E}">
        <p14:creationId xmlns:p14="http://schemas.microsoft.com/office/powerpoint/2010/main" val="16656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 animBg="1"/>
      <p:bldP spid="56" grpId="0" animBg="1"/>
      <p:bldP spid="24" grpId="0"/>
      <p:bldP spid="25" grpId="0"/>
      <p:bldP spid="63" grpId="0"/>
      <p:bldP spid="26" grpId="0"/>
      <p:bldP spid="50" grpId="0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61566" y="866889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51634" y="4888418"/>
            <a:ext cx="10494806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>
              <a:lnSpc>
                <a:spcPts val="3359"/>
              </a:lnSpc>
            </a:pPr>
            <a:endParaRPr lang="en-US" sz="2400" dirty="0">
              <a:solidFill>
                <a:srgbClr val="2B3547"/>
              </a:solidFill>
              <a:latin typeface="Nunito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10160146" y="6873029"/>
            <a:ext cx="249146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85517" y="477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627369" y="46536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51522-D5FA-41A2-AE58-74DFE538DCCD}"/>
              </a:ext>
            </a:extLst>
          </p:cNvPr>
          <p:cNvSpPr txBox="1"/>
          <p:nvPr/>
        </p:nvSpPr>
        <p:spPr>
          <a:xfrm>
            <a:off x="3101480" y="4596030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6</a:t>
            </a:r>
          </a:p>
        </p:txBody>
      </p:sp>
    </p:spTree>
    <p:extLst>
      <p:ext uri="{BB962C8B-B14F-4D97-AF65-F5344CB8AC3E}">
        <p14:creationId xmlns:p14="http://schemas.microsoft.com/office/powerpoint/2010/main" val="6616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61566" y="866889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51634" y="4888418"/>
            <a:ext cx="10494806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>
              <a:lnSpc>
                <a:spcPts val="3359"/>
              </a:lnSpc>
            </a:pPr>
            <a:endParaRPr lang="en-US" sz="2400" dirty="0">
              <a:solidFill>
                <a:srgbClr val="2B3547"/>
              </a:solidFill>
              <a:latin typeface="Nunito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cxnSpLocks/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</p:cNvCxnSpPr>
          <p:nvPr/>
        </p:nvCxnSpPr>
        <p:spPr>
          <a:xfrm>
            <a:off x="10148824" y="6898777"/>
            <a:ext cx="249146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85517" y="4770845"/>
            <a:ext cx="51809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4/5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627369" y="46536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106329-AE32-4534-8763-F5C09DF51A52}"/>
              </a:ext>
            </a:extLst>
          </p:cNvPr>
          <p:cNvSpPr/>
          <p:nvPr/>
        </p:nvSpPr>
        <p:spPr>
          <a:xfrm>
            <a:off x="3162300" y="6292072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5AF0108-E0EA-41E5-B311-3E5856FB22A9}"/>
              </a:ext>
            </a:extLst>
          </p:cNvPr>
          <p:cNvSpPr/>
          <p:nvPr/>
        </p:nvSpPr>
        <p:spPr>
          <a:xfrm>
            <a:off x="4298371" y="6302544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812253D-44A5-4A48-9D03-F72DF36A8F9F}"/>
              </a:ext>
            </a:extLst>
          </p:cNvPr>
          <p:cNvSpPr/>
          <p:nvPr/>
        </p:nvSpPr>
        <p:spPr>
          <a:xfrm>
            <a:off x="5500703" y="6292072"/>
            <a:ext cx="685800" cy="2294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874F61-F31D-44F4-A0EC-6AE3CFD78F4C}"/>
              </a:ext>
            </a:extLst>
          </p:cNvPr>
          <p:cNvSpPr txBox="1"/>
          <p:nvPr/>
        </p:nvSpPr>
        <p:spPr>
          <a:xfrm>
            <a:off x="2776120" y="6102688"/>
            <a:ext cx="32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569DD-CFEB-4105-8800-7BF9F365C25D}"/>
              </a:ext>
            </a:extLst>
          </p:cNvPr>
          <p:cNvSpPr txBox="1"/>
          <p:nvPr/>
        </p:nvSpPr>
        <p:spPr>
          <a:xfrm>
            <a:off x="3841612" y="6100702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2DBCED-D698-40F4-B32A-15CC0D520F4F}"/>
              </a:ext>
            </a:extLst>
          </p:cNvPr>
          <p:cNvSpPr txBox="1"/>
          <p:nvPr/>
        </p:nvSpPr>
        <p:spPr>
          <a:xfrm>
            <a:off x="4992945" y="610221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81B66-1C2B-40D1-8493-6F7982034060}"/>
              </a:ext>
            </a:extLst>
          </p:cNvPr>
          <p:cNvSpPr txBox="1"/>
          <p:nvPr/>
        </p:nvSpPr>
        <p:spPr>
          <a:xfrm>
            <a:off x="6211170" y="6083638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BF45932-4E1B-4FAF-8598-490B7C10C9FB}"/>
              </a:ext>
            </a:extLst>
          </p:cNvPr>
          <p:cNvSpPr/>
          <p:nvPr/>
        </p:nvSpPr>
        <p:spPr>
          <a:xfrm rot="2314074">
            <a:off x="8497494" y="6192937"/>
            <a:ext cx="1454249" cy="1576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579E798-948F-40F8-B9B0-A1C64F74D516}"/>
              </a:ext>
            </a:extLst>
          </p:cNvPr>
          <p:cNvSpPr/>
          <p:nvPr/>
        </p:nvSpPr>
        <p:spPr>
          <a:xfrm>
            <a:off x="10160146" y="6842341"/>
            <a:ext cx="2491465" cy="1468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51D986D-6C47-4BA5-8076-39F4C385C56E}"/>
              </a:ext>
            </a:extLst>
          </p:cNvPr>
          <p:cNvSpPr/>
          <p:nvPr/>
        </p:nvSpPr>
        <p:spPr>
          <a:xfrm rot="18958276">
            <a:off x="12895031" y="6232750"/>
            <a:ext cx="1529514" cy="1658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BC27B-DE98-448C-8748-095729296451}"/>
              </a:ext>
            </a:extLst>
          </p:cNvPr>
          <p:cNvSpPr txBox="1"/>
          <p:nvPr/>
        </p:nvSpPr>
        <p:spPr>
          <a:xfrm>
            <a:off x="3101480" y="4596030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7</a:t>
            </a:r>
          </a:p>
        </p:txBody>
      </p:sp>
    </p:spTree>
    <p:extLst>
      <p:ext uri="{BB962C8B-B14F-4D97-AF65-F5344CB8AC3E}">
        <p14:creationId xmlns:p14="http://schemas.microsoft.com/office/powerpoint/2010/main" val="102362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 animBg="1"/>
      <p:bldP spid="56" grpId="0" animBg="1"/>
      <p:bldP spid="24" grpId="0"/>
      <p:bldP spid="25" grpId="0"/>
      <p:bldP spid="63" grpId="0"/>
      <p:bldP spid="26" grpId="0"/>
      <p:bldP spid="52" grpId="0" animBg="1"/>
      <p:bldP spid="53" grpId="0" animBg="1"/>
      <p:bldP spid="54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61566" y="866889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51634" y="4888418"/>
            <a:ext cx="10494806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>
              <a:lnSpc>
                <a:spcPts val="3359"/>
              </a:lnSpc>
            </a:pPr>
            <a:endParaRPr lang="en-US" sz="2400" dirty="0">
              <a:solidFill>
                <a:srgbClr val="2B3547"/>
              </a:solidFill>
              <a:latin typeface="Nunito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10160146" y="6873029"/>
            <a:ext cx="2491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85517" y="477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627369" y="46536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CA4257-AA84-4899-97B8-B4FA3185FC0D}"/>
              </a:ext>
            </a:extLst>
          </p:cNvPr>
          <p:cNvSpPr txBox="1"/>
          <p:nvPr/>
        </p:nvSpPr>
        <p:spPr>
          <a:xfrm>
            <a:off x="3101480" y="4596030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7</a:t>
            </a:r>
          </a:p>
        </p:txBody>
      </p:sp>
    </p:spTree>
    <p:extLst>
      <p:ext uri="{BB962C8B-B14F-4D97-AF65-F5344CB8AC3E}">
        <p14:creationId xmlns:p14="http://schemas.microsoft.com/office/powerpoint/2010/main" val="4350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0770" y="1028700"/>
            <a:ext cx="15450629" cy="8252475"/>
            <a:chOff x="0" y="0"/>
            <a:chExt cx="4682009" cy="2500750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659149" cy="2472810"/>
            </a:xfrm>
            <a:custGeom>
              <a:avLst/>
              <a:gdLst/>
              <a:ahLst/>
              <a:cxnLst/>
              <a:rect l="l" t="t" r="r" b="b"/>
              <a:pathLst>
                <a:path w="4659149" h="2472810">
                  <a:moveTo>
                    <a:pt x="4659149" y="2472810"/>
                  </a:moveTo>
                  <a:lnTo>
                    <a:pt x="0" y="2465190"/>
                  </a:lnTo>
                  <a:lnTo>
                    <a:pt x="0" y="870862"/>
                  </a:lnTo>
                  <a:lnTo>
                    <a:pt x="17780" y="19050"/>
                  </a:lnTo>
                  <a:lnTo>
                    <a:pt x="2321306" y="0"/>
                  </a:lnTo>
                  <a:lnTo>
                    <a:pt x="4640099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688359" cy="2499480"/>
            </a:xfrm>
            <a:custGeom>
              <a:avLst/>
              <a:gdLst/>
              <a:ahLst/>
              <a:cxnLst/>
              <a:rect l="l" t="t" r="r" b="b"/>
              <a:pathLst>
                <a:path w="4688359" h="2499480">
                  <a:moveTo>
                    <a:pt x="4654069" y="21590"/>
                  </a:moveTo>
                  <a:cubicBezTo>
                    <a:pt x="4655339" y="34290"/>
                    <a:pt x="4655339" y="44450"/>
                    <a:pt x="4656609" y="54610"/>
                  </a:cubicBezTo>
                  <a:cubicBezTo>
                    <a:pt x="4659149" y="101066"/>
                    <a:pt x="4660419" y="154246"/>
                    <a:pt x="4662959" y="205527"/>
                  </a:cubicBezTo>
                  <a:cubicBezTo>
                    <a:pt x="4662959" y="279599"/>
                    <a:pt x="4675659" y="1740154"/>
                    <a:pt x="4682009" y="1814226"/>
                  </a:cubicBezTo>
                  <a:cubicBezTo>
                    <a:pt x="4688359" y="1926284"/>
                    <a:pt x="4684549" y="2040242"/>
                    <a:pt x="4684549" y="2152300"/>
                  </a:cubicBezTo>
                  <a:cubicBezTo>
                    <a:pt x="4684549" y="2251063"/>
                    <a:pt x="4685819" y="2342229"/>
                    <a:pt x="4687089" y="2438520"/>
                  </a:cubicBezTo>
                  <a:cubicBezTo>
                    <a:pt x="4687089" y="2460110"/>
                    <a:pt x="4687089" y="2474080"/>
                    <a:pt x="4687089" y="2498210"/>
                  </a:cubicBezTo>
                  <a:cubicBezTo>
                    <a:pt x="4664229" y="2498210"/>
                    <a:pt x="4643909" y="2499480"/>
                    <a:pt x="4613943" y="2498210"/>
                  </a:cubicBezTo>
                  <a:cubicBezTo>
                    <a:pt x="4378093" y="2493130"/>
                    <a:pt x="4138616" y="2499480"/>
                    <a:pt x="3902767" y="2494400"/>
                  </a:cubicBezTo>
                  <a:cubicBezTo>
                    <a:pt x="3761257" y="2490590"/>
                    <a:pt x="3623376" y="2493130"/>
                    <a:pt x="3481866" y="2490590"/>
                  </a:cubicBezTo>
                  <a:cubicBezTo>
                    <a:pt x="3416554" y="2489320"/>
                    <a:pt x="3351242" y="2488050"/>
                    <a:pt x="3285930" y="2486780"/>
                  </a:cubicBezTo>
                  <a:cubicBezTo>
                    <a:pt x="3246017" y="2486780"/>
                    <a:pt x="3209733" y="2488050"/>
                    <a:pt x="3169819" y="2488050"/>
                  </a:cubicBezTo>
                  <a:cubicBezTo>
                    <a:pt x="3068223" y="2486780"/>
                    <a:pt x="2788832" y="2488050"/>
                    <a:pt x="2687236" y="2486780"/>
                  </a:cubicBezTo>
                  <a:cubicBezTo>
                    <a:pt x="2614667" y="2485510"/>
                    <a:pt x="1163286" y="2494400"/>
                    <a:pt x="1090717" y="2493130"/>
                  </a:cubicBezTo>
                  <a:cubicBezTo>
                    <a:pt x="1072575" y="2493130"/>
                    <a:pt x="1050804" y="2494400"/>
                    <a:pt x="1032662" y="2494400"/>
                  </a:cubicBezTo>
                  <a:cubicBezTo>
                    <a:pt x="989121" y="2494400"/>
                    <a:pt x="949208" y="2495670"/>
                    <a:pt x="905666" y="2495670"/>
                  </a:cubicBezTo>
                  <a:cubicBezTo>
                    <a:pt x="796813" y="2495670"/>
                    <a:pt x="691588" y="2494400"/>
                    <a:pt x="582734" y="2493130"/>
                  </a:cubicBezTo>
                  <a:cubicBezTo>
                    <a:pt x="517422" y="2491860"/>
                    <a:pt x="452110" y="2490590"/>
                    <a:pt x="390426" y="2489320"/>
                  </a:cubicBezTo>
                  <a:cubicBezTo>
                    <a:pt x="274316" y="2488050"/>
                    <a:pt x="158206" y="2486780"/>
                    <a:pt x="48260" y="2486780"/>
                  </a:cubicBezTo>
                  <a:cubicBezTo>
                    <a:pt x="38100" y="2486780"/>
                    <a:pt x="29210" y="2486780"/>
                    <a:pt x="19050" y="2485510"/>
                  </a:cubicBezTo>
                  <a:cubicBezTo>
                    <a:pt x="10160" y="2484240"/>
                    <a:pt x="5080" y="2477890"/>
                    <a:pt x="7620" y="2469000"/>
                  </a:cubicBezTo>
                  <a:cubicBezTo>
                    <a:pt x="16510" y="2437193"/>
                    <a:pt x="12700" y="2389711"/>
                    <a:pt x="11430" y="2340330"/>
                  </a:cubicBezTo>
                  <a:cubicBezTo>
                    <a:pt x="10160" y="2239667"/>
                    <a:pt x="6350" y="2140904"/>
                    <a:pt x="7620" y="2040242"/>
                  </a:cubicBezTo>
                  <a:cubicBezTo>
                    <a:pt x="5080" y="1914889"/>
                    <a:pt x="0" y="363168"/>
                    <a:pt x="7620" y="235915"/>
                  </a:cubicBezTo>
                  <a:cubicBezTo>
                    <a:pt x="8890" y="211224"/>
                    <a:pt x="7620" y="184634"/>
                    <a:pt x="8890" y="159944"/>
                  </a:cubicBezTo>
                  <a:cubicBezTo>
                    <a:pt x="10160" y="120058"/>
                    <a:pt x="12700" y="76375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7494" y="30480"/>
                    <a:pt x="125550" y="29210"/>
                  </a:cubicBezTo>
                  <a:cubicBezTo>
                    <a:pt x="223518" y="25400"/>
                    <a:pt x="321486" y="22860"/>
                    <a:pt x="423083" y="20320"/>
                  </a:cubicBezTo>
                  <a:cubicBezTo>
                    <a:pt x="492023" y="17780"/>
                    <a:pt x="560964" y="16510"/>
                    <a:pt x="626276" y="13970"/>
                  </a:cubicBezTo>
                  <a:cubicBezTo>
                    <a:pt x="691588" y="11430"/>
                    <a:pt x="760528" y="8890"/>
                    <a:pt x="825841" y="8890"/>
                  </a:cubicBezTo>
                  <a:cubicBezTo>
                    <a:pt x="898410" y="7620"/>
                    <a:pt x="970979" y="10160"/>
                    <a:pt x="1043548" y="8890"/>
                  </a:cubicBezTo>
                  <a:cubicBezTo>
                    <a:pt x="1134259" y="8890"/>
                    <a:pt x="2777947" y="6350"/>
                    <a:pt x="2868658" y="5080"/>
                  </a:cubicBezTo>
                  <a:cubicBezTo>
                    <a:pt x="2955741" y="3810"/>
                    <a:pt x="3042824" y="2540"/>
                    <a:pt x="3133535" y="2540"/>
                  </a:cubicBezTo>
                  <a:cubicBezTo>
                    <a:pt x="3282302" y="1270"/>
                    <a:pt x="3427440" y="0"/>
                    <a:pt x="3576206" y="0"/>
                  </a:cubicBezTo>
                  <a:cubicBezTo>
                    <a:pt x="3637890" y="0"/>
                    <a:pt x="3703202" y="2540"/>
                    <a:pt x="3764885" y="2540"/>
                  </a:cubicBezTo>
                  <a:cubicBezTo>
                    <a:pt x="3935423" y="3810"/>
                    <a:pt x="4109588" y="5080"/>
                    <a:pt x="4280125" y="7620"/>
                  </a:cubicBezTo>
                  <a:cubicBezTo>
                    <a:pt x="4370837" y="8890"/>
                    <a:pt x="4461548" y="12700"/>
                    <a:pt x="4552259" y="16510"/>
                  </a:cubicBezTo>
                  <a:cubicBezTo>
                    <a:pt x="4574030" y="16510"/>
                    <a:pt x="4595801" y="16510"/>
                    <a:pt x="4613943" y="16510"/>
                  </a:cubicBezTo>
                  <a:cubicBezTo>
                    <a:pt x="4635019" y="17780"/>
                    <a:pt x="4643909" y="20320"/>
                    <a:pt x="4654069" y="21590"/>
                  </a:cubicBezTo>
                  <a:close/>
                  <a:moveTo>
                    <a:pt x="4664229" y="2481700"/>
                  </a:moveTo>
                  <a:cubicBezTo>
                    <a:pt x="4665499" y="2465190"/>
                    <a:pt x="4666769" y="2452490"/>
                    <a:pt x="4666769" y="2439790"/>
                  </a:cubicBezTo>
                  <a:cubicBezTo>
                    <a:pt x="4665499" y="2332733"/>
                    <a:pt x="4664229" y="2232070"/>
                    <a:pt x="4664229" y="2123810"/>
                  </a:cubicBezTo>
                  <a:cubicBezTo>
                    <a:pt x="4664229" y="2074429"/>
                    <a:pt x="4666769" y="2025048"/>
                    <a:pt x="4665499" y="1975666"/>
                  </a:cubicBezTo>
                  <a:cubicBezTo>
                    <a:pt x="4665499" y="1930083"/>
                    <a:pt x="4664229" y="1882601"/>
                    <a:pt x="4662959" y="1837018"/>
                  </a:cubicBezTo>
                  <a:cubicBezTo>
                    <a:pt x="4657879" y="1766744"/>
                    <a:pt x="4646449" y="311887"/>
                    <a:pt x="4646449" y="241613"/>
                  </a:cubicBezTo>
                  <a:cubicBezTo>
                    <a:pt x="4643909" y="182735"/>
                    <a:pt x="4641369" y="121958"/>
                    <a:pt x="4638829" y="63500"/>
                  </a:cubicBezTo>
                  <a:cubicBezTo>
                    <a:pt x="4637559" y="44450"/>
                    <a:pt x="4636289" y="43180"/>
                    <a:pt x="4603058" y="41910"/>
                  </a:cubicBezTo>
                  <a:cubicBezTo>
                    <a:pt x="4592172" y="41910"/>
                    <a:pt x="4584915" y="41910"/>
                    <a:pt x="4574030" y="40640"/>
                  </a:cubicBezTo>
                  <a:cubicBezTo>
                    <a:pt x="4483319" y="36830"/>
                    <a:pt x="4388979" y="31750"/>
                    <a:pt x="4298268" y="30480"/>
                  </a:cubicBezTo>
                  <a:cubicBezTo>
                    <a:pt x="4076932" y="26670"/>
                    <a:pt x="3851969" y="25400"/>
                    <a:pt x="3630633" y="22860"/>
                  </a:cubicBezTo>
                  <a:cubicBezTo>
                    <a:pt x="3597977" y="22860"/>
                    <a:pt x="3561692" y="22860"/>
                    <a:pt x="3529036" y="22860"/>
                  </a:cubicBezTo>
                  <a:cubicBezTo>
                    <a:pt x="3474610" y="22860"/>
                    <a:pt x="3420183" y="22860"/>
                    <a:pt x="3369384" y="22860"/>
                  </a:cubicBezTo>
                  <a:cubicBezTo>
                    <a:pt x="3253274" y="22860"/>
                    <a:pt x="3137164" y="22860"/>
                    <a:pt x="3024682" y="24130"/>
                  </a:cubicBezTo>
                  <a:cubicBezTo>
                    <a:pt x="2926713" y="25400"/>
                    <a:pt x="1275768" y="29210"/>
                    <a:pt x="1177800" y="29210"/>
                  </a:cubicBezTo>
                  <a:cubicBezTo>
                    <a:pt x="1018148" y="29210"/>
                    <a:pt x="858497" y="26670"/>
                    <a:pt x="698845" y="33020"/>
                  </a:cubicBezTo>
                  <a:cubicBezTo>
                    <a:pt x="615390" y="36830"/>
                    <a:pt x="535565" y="36830"/>
                    <a:pt x="455739" y="38100"/>
                  </a:cubicBezTo>
                  <a:cubicBezTo>
                    <a:pt x="317857" y="41910"/>
                    <a:pt x="179976" y="45720"/>
                    <a:pt x="49530" y="50800"/>
                  </a:cubicBezTo>
                  <a:cubicBezTo>
                    <a:pt x="36830" y="50800"/>
                    <a:pt x="34290" y="53340"/>
                    <a:pt x="33020" y="70677"/>
                  </a:cubicBezTo>
                  <a:cubicBezTo>
                    <a:pt x="31750" y="104864"/>
                    <a:pt x="31750" y="139051"/>
                    <a:pt x="30480" y="173239"/>
                  </a:cubicBezTo>
                  <a:cubicBezTo>
                    <a:pt x="29210" y="230217"/>
                    <a:pt x="26670" y="285297"/>
                    <a:pt x="25400" y="342276"/>
                  </a:cubicBezTo>
                  <a:cubicBezTo>
                    <a:pt x="20320" y="403053"/>
                    <a:pt x="26670" y="1888299"/>
                    <a:pt x="29210" y="1949076"/>
                  </a:cubicBezTo>
                  <a:cubicBezTo>
                    <a:pt x="29210" y="2013652"/>
                    <a:pt x="29210" y="2080127"/>
                    <a:pt x="30480" y="2144703"/>
                  </a:cubicBezTo>
                  <a:cubicBezTo>
                    <a:pt x="30480" y="2192185"/>
                    <a:pt x="33020" y="2239667"/>
                    <a:pt x="33020" y="2287150"/>
                  </a:cubicBezTo>
                  <a:cubicBezTo>
                    <a:pt x="33020" y="2338430"/>
                    <a:pt x="33020" y="2389711"/>
                    <a:pt x="31750" y="2439790"/>
                  </a:cubicBezTo>
                  <a:cubicBezTo>
                    <a:pt x="31750" y="2443600"/>
                    <a:pt x="31750" y="2446140"/>
                    <a:pt x="31750" y="2449950"/>
                  </a:cubicBezTo>
                  <a:cubicBezTo>
                    <a:pt x="31750" y="2460110"/>
                    <a:pt x="35560" y="2463920"/>
                    <a:pt x="44450" y="2463920"/>
                  </a:cubicBezTo>
                  <a:cubicBezTo>
                    <a:pt x="74751" y="2463920"/>
                    <a:pt x="125550" y="2465190"/>
                    <a:pt x="172719" y="2465190"/>
                  </a:cubicBezTo>
                  <a:cubicBezTo>
                    <a:pt x="241660" y="2465190"/>
                    <a:pt x="314229" y="2462650"/>
                    <a:pt x="383170" y="2465190"/>
                  </a:cubicBezTo>
                  <a:cubicBezTo>
                    <a:pt x="495652" y="2469000"/>
                    <a:pt x="608134" y="2471540"/>
                    <a:pt x="720616" y="2470270"/>
                  </a:cubicBezTo>
                  <a:cubicBezTo>
                    <a:pt x="793185" y="2469000"/>
                    <a:pt x="862125" y="2471540"/>
                    <a:pt x="934694" y="2471540"/>
                  </a:cubicBezTo>
                  <a:cubicBezTo>
                    <a:pt x="1039919" y="2471540"/>
                    <a:pt x="1145144" y="2470270"/>
                    <a:pt x="1250369" y="2471540"/>
                  </a:cubicBezTo>
                  <a:cubicBezTo>
                    <a:pt x="1406393" y="2472810"/>
                    <a:pt x="3119021" y="2462650"/>
                    <a:pt x="3278673" y="2465190"/>
                  </a:cubicBezTo>
                  <a:cubicBezTo>
                    <a:pt x="3347614" y="2466460"/>
                    <a:pt x="3416554" y="2467730"/>
                    <a:pt x="3481866" y="2467730"/>
                  </a:cubicBezTo>
                  <a:cubicBezTo>
                    <a:pt x="3601606" y="2470270"/>
                    <a:pt x="3717716" y="2466460"/>
                    <a:pt x="3837455" y="2470270"/>
                  </a:cubicBezTo>
                  <a:cubicBezTo>
                    <a:pt x="3935423" y="2472810"/>
                    <a:pt x="4033391" y="2472810"/>
                    <a:pt x="4131359" y="2475350"/>
                  </a:cubicBezTo>
                  <a:cubicBezTo>
                    <a:pt x="4276497" y="2479160"/>
                    <a:pt x="4421635" y="2481700"/>
                    <a:pt x="4566773" y="2482970"/>
                  </a:cubicBezTo>
                  <a:cubicBezTo>
                    <a:pt x="4621200" y="2482970"/>
                    <a:pt x="4643909" y="2481700"/>
                    <a:pt x="4664229" y="2481700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36601" y="497324"/>
            <a:ext cx="16214798" cy="9292352"/>
            <a:chOff x="0" y="0"/>
            <a:chExt cx="21619731" cy="12389802"/>
          </a:xfrm>
        </p:grpSpPr>
        <p:sp>
          <p:nvSpPr>
            <p:cNvPr id="6" name="Freeform 6"/>
            <p:cNvSpPr/>
            <p:nvPr/>
          </p:nvSpPr>
          <p:spPr>
            <a:xfrm rot="5400000">
              <a:off x="19550526" y="5566999"/>
              <a:ext cx="3203297" cy="704725"/>
            </a:xfrm>
            <a:custGeom>
              <a:avLst/>
              <a:gdLst/>
              <a:ahLst/>
              <a:cxnLst/>
              <a:rect l="l" t="t" r="r" b="b"/>
              <a:pathLst>
                <a:path w="3203297" h="704725">
                  <a:moveTo>
                    <a:pt x="0" y="0"/>
                  </a:moveTo>
                  <a:lnTo>
                    <a:pt x="3203297" y="0"/>
                  </a:lnTo>
                  <a:lnTo>
                    <a:pt x="3203297" y="704725"/>
                  </a:lnTo>
                  <a:lnTo>
                    <a:pt x="0" y="704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8660172" y="261871"/>
              <a:ext cx="2959559" cy="5153104"/>
            </a:xfrm>
            <a:custGeom>
              <a:avLst/>
              <a:gdLst/>
              <a:ahLst/>
              <a:cxnLst/>
              <a:rect l="l" t="t" r="r" b="b"/>
              <a:pathLst>
                <a:path w="2959559" h="5153104">
                  <a:moveTo>
                    <a:pt x="0" y="0"/>
                  </a:moveTo>
                  <a:lnTo>
                    <a:pt x="2959559" y="0"/>
                  </a:lnTo>
                  <a:lnTo>
                    <a:pt x="2959559" y="5153104"/>
                  </a:lnTo>
                  <a:lnTo>
                    <a:pt x="0" y="5153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87821" b="-27734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44339" y="6297789"/>
              <a:ext cx="7666606" cy="4881274"/>
            </a:xfrm>
            <a:custGeom>
              <a:avLst/>
              <a:gdLst/>
              <a:ahLst/>
              <a:cxnLst/>
              <a:rect l="l" t="t" r="r" b="b"/>
              <a:pathLst>
                <a:path w="7666606" h="4881274">
                  <a:moveTo>
                    <a:pt x="0" y="0"/>
                  </a:moveTo>
                  <a:lnTo>
                    <a:pt x="7666606" y="0"/>
                  </a:lnTo>
                  <a:lnTo>
                    <a:pt x="7666606" y="4881274"/>
                  </a:lnTo>
                  <a:lnTo>
                    <a:pt x="0" y="48812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34847" r="-11108"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4519496" y="0"/>
              <a:ext cx="14488169" cy="625341"/>
              <a:chOff x="0" y="0"/>
              <a:chExt cx="11769558" cy="508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215900"/>
                <a:ext cx="1176955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1769558" h="76200">
                    <a:moveTo>
                      <a:pt x="0" y="0"/>
                    </a:moveTo>
                    <a:lnTo>
                      <a:pt x="11769558" y="0"/>
                    </a:lnTo>
                    <a:lnTo>
                      <a:pt x="1176955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1" name="Freeform 11"/>
            <p:cNvSpPr/>
            <p:nvPr/>
          </p:nvSpPr>
          <p:spPr>
            <a:xfrm rot="5400000">
              <a:off x="-697369" y="4273203"/>
              <a:ext cx="2112017" cy="717278"/>
            </a:xfrm>
            <a:custGeom>
              <a:avLst/>
              <a:gdLst/>
              <a:ahLst/>
              <a:cxnLst/>
              <a:rect l="l" t="t" r="r" b="b"/>
              <a:pathLst>
                <a:path w="2112017" h="717278">
                  <a:moveTo>
                    <a:pt x="0" y="0"/>
                  </a:moveTo>
                  <a:lnTo>
                    <a:pt x="2112016" y="0"/>
                  </a:lnTo>
                  <a:lnTo>
                    <a:pt x="2112016" y="717278"/>
                  </a:lnTo>
                  <a:lnTo>
                    <a:pt x="0" y="717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r="-102638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8501235" y="4950806"/>
              <a:ext cx="3003302" cy="6214978"/>
            </a:xfrm>
            <a:custGeom>
              <a:avLst/>
              <a:gdLst/>
              <a:ahLst/>
              <a:cxnLst/>
              <a:rect l="l" t="t" r="r" b="b"/>
              <a:pathLst>
                <a:path w="3003302" h="6214978">
                  <a:moveTo>
                    <a:pt x="0" y="0"/>
                  </a:moveTo>
                  <a:lnTo>
                    <a:pt x="3003302" y="0"/>
                  </a:lnTo>
                  <a:lnTo>
                    <a:pt x="3003302" y="6214978"/>
                  </a:lnTo>
                  <a:lnTo>
                    <a:pt x="0" y="6214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83629" t="-5696" b="-213"/>
              </a:stretch>
            </a:blipFill>
          </p:spPr>
        </p:sp>
        <p:grpSp>
          <p:nvGrpSpPr>
            <p:cNvPr id="13" name="Group 13"/>
            <p:cNvGrpSpPr/>
            <p:nvPr/>
          </p:nvGrpSpPr>
          <p:grpSpPr>
            <a:xfrm>
              <a:off x="7435812" y="10694747"/>
              <a:ext cx="8635384" cy="625341"/>
              <a:chOff x="0" y="0"/>
              <a:chExt cx="7015010" cy="508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215900"/>
                <a:ext cx="701501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15011" h="76200">
                    <a:moveTo>
                      <a:pt x="0" y="0"/>
                    </a:moveTo>
                    <a:lnTo>
                      <a:pt x="7015011" y="0"/>
                    </a:lnTo>
                    <a:lnTo>
                      <a:pt x="701501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5" name="Freeform 15"/>
            <p:cNvSpPr/>
            <p:nvPr/>
          </p:nvSpPr>
          <p:spPr>
            <a:xfrm rot="-3313118">
              <a:off x="16623612" y="9902671"/>
              <a:ext cx="1484806" cy="2390875"/>
            </a:xfrm>
            <a:custGeom>
              <a:avLst/>
              <a:gdLst/>
              <a:ahLst/>
              <a:cxnLst/>
              <a:rect l="l" t="t" r="r" b="b"/>
              <a:pathLst>
                <a:path w="1484806" h="2390875">
                  <a:moveTo>
                    <a:pt x="0" y="0"/>
                  </a:moveTo>
                  <a:lnTo>
                    <a:pt x="1484806" y="0"/>
                  </a:lnTo>
                  <a:lnTo>
                    <a:pt x="1484806" y="2390875"/>
                  </a:lnTo>
                  <a:lnTo>
                    <a:pt x="0" y="2390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75308" r="-473694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685800" y="2181030"/>
            <a:ext cx="13228712" cy="2416563"/>
            <a:chOff x="-3792498" y="-2157863"/>
            <a:chExt cx="17638282" cy="3222083"/>
          </a:xfrm>
        </p:grpSpPr>
        <p:sp>
          <p:nvSpPr>
            <p:cNvPr id="17" name="TextBox 17"/>
            <p:cNvSpPr txBox="1"/>
            <p:nvPr/>
          </p:nvSpPr>
          <p:spPr>
            <a:xfrm>
              <a:off x="-3792498" y="-2157863"/>
              <a:ext cx="14970202" cy="1025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000"/>
                </a:lnSpc>
                <a:spcBef>
                  <a:spcPct val="0"/>
                </a:spcBef>
              </a:pPr>
              <a:r>
                <a:rPr lang="en-US" sz="5000" u="none" dirty="0">
                  <a:solidFill>
                    <a:srgbClr val="2B3547"/>
                  </a:solidFill>
                  <a:latin typeface="Nunito Bold"/>
                </a:rPr>
                <a:t>Special case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73102" y="-256654"/>
              <a:ext cx="13472682" cy="1320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 algn="just">
                <a:lnSpc>
                  <a:spcPts val="3900"/>
                </a:lnSpc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sz="3000" dirty="0">
                  <a:solidFill>
                    <a:srgbClr val="2B3547"/>
                  </a:solidFill>
                  <a:latin typeface="Nunito Bold"/>
                </a:rPr>
                <a:t>M</a:t>
              </a:r>
              <a:r>
                <a:rPr lang="en-US" sz="3000" u="none" dirty="0">
                  <a:solidFill>
                    <a:srgbClr val="2B3547"/>
                  </a:solidFill>
                  <a:latin typeface="Nunito Bold"/>
                </a:rPr>
                <a:t>ultiple Source/Sink</a:t>
              </a:r>
            </a:p>
            <a:p>
              <a:pPr marL="457200" lvl="0" indent="-457200">
                <a:lnSpc>
                  <a:spcPts val="3900"/>
                </a:lnSpc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sz="3000" u="none" dirty="0">
                  <a:solidFill>
                    <a:srgbClr val="2B3547"/>
                  </a:solidFill>
                  <a:latin typeface="Nunito Bold"/>
                </a:rPr>
                <a:t>Node capacity (if have)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1620335">
            <a:off x="667725" y="514239"/>
            <a:ext cx="513844" cy="493290"/>
          </a:xfrm>
          <a:custGeom>
            <a:avLst/>
            <a:gdLst/>
            <a:ahLst/>
            <a:cxnLst/>
            <a:rect l="l" t="t" r="r" b="b"/>
            <a:pathLst>
              <a:path w="513844" h="493290">
                <a:moveTo>
                  <a:pt x="0" y="0"/>
                </a:moveTo>
                <a:lnTo>
                  <a:pt x="513845" y="0"/>
                </a:lnTo>
                <a:lnTo>
                  <a:pt x="513845" y="493290"/>
                </a:lnTo>
                <a:lnTo>
                  <a:pt x="0" y="493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1118703" y="731115"/>
            <a:ext cx="3096827" cy="1846806"/>
          </a:xfrm>
          <a:custGeom>
            <a:avLst/>
            <a:gdLst/>
            <a:ahLst/>
            <a:cxnLst/>
            <a:rect l="l" t="t" r="r" b="b"/>
            <a:pathLst>
              <a:path w="3096827" h="1846806">
                <a:moveTo>
                  <a:pt x="3096827" y="0"/>
                </a:moveTo>
                <a:lnTo>
                  <a:pt x="0" y="0"/>
                </a:lnTo>
                <a:lnTo>
                  <a:pt x="0" y="1846806"/>
                </a:lnTo>
                <a:lnTo>
                  <a:pt x="3096827" y="1846806"/>
                </a:lnTo>
                <a:lnTo>
                  <a:pt x="309682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151634" y="3989487"/>
            <a:ext cx="11283362" cy="1318277"/>
            <a:chOff x="0" y="-28575"/>
            <a:chExt cx="15044483" cy="17577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15044483" cy="1320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</a:rPr>
              <a:t>Multiple source/sink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7784256" y="438299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5632345" y="5080344"/>
            <a:ext cx="592656" cy="61368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7789382" y="663343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0702878" y="663343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0702878" y="438299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2526476" y="4956578"/>
            <a:ext cx="584857" cy="545785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t1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cxnSpLocks/>
            <a:stCxn id="163" idx="7"/>
            <a:endCxn id="162" idx="2"/>
          </p:cNvCxnSpPr>
          <p:nvPr/>
        </p:nvCxnSpPr>
        <p:spPr>
          <a:xfrm flipV="1">
            <a:off x="6138209" y="4592664"/>
            <a:ext cx="1646047" cy="577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cxnSpLocks/>
            <a:stCxn id="53" idx="6"/>
            <a:endCxn id="164" idx="2"/>
          </p:cNvCxnSpPr>
          <p:nvPr/>
        </p:nvCxnSpPr>
        <p:spPr>
          <a:xfrm>
            <a:off x="6206629" y="6294385"/>
            <a:ext cx="1582753" cy="5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8206287" y="4592664"/>
            <a:ext cx="24965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8211413" y="6843109"/>
            <a:ext cx="249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stCxn id="165" idx="6"/>
            <a:endCxn id="67" idx="2"/>
          </p:cNvCxnSpPr>
          <p:nvPr/>
        </p:nvCxnSpPr>
        <p:spPr>
          <a:xfrm flipV="1">
            <a:off x="11124909" y="6105541"/>
            <a:ext cx="1401567" cy="73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2"/>
          </p:cNvCxnSpPr>
          <p:nvPr/>
        </p:nvCxnSpPr>
        <p:spPr>
          <a:xfrm>
            <a:off x="11124909" y="4592664"/>
            <a:ext cx="1401567" cy="636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7995272" y="4802337"/>
            <a:ext cx="5126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0913894" y="4802337"/>
            <a:ext cx="0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8144482" y="4740925"/>
            <a:ext cx="2620201" cy="19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6511398" y="458437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6673297" y="66742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0889227" y="54283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9269167" y="534855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9087992" y="68681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547138" y="45065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801516" y="23584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1767085" y="63988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7941046" y="534855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0/2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12F5C3B9-F061-4BDE-9BEE-3C2BA858AB07}"/>
              </a:ext>
            </a:extLst>
          </p:cNvPr>
          <p:cNvSpPr/>
          <p:nvPr/>
        </p:nvSpPr>
        <p:spPr>
          <a:xfrm>
            <a:off x="5613973" y="5987545"/>
            <a:ext cx="592656" cy="61368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AE4D8B3-FEBE-4B36-923D-39AE788BADD9}"/>
              </a:ext>
            </a:extLst>
          </p:cNvPr>
          <p:cNvSpPr/>
          <p:nvPr/>
        </p:nvSpPr>
        <p:spPr>
          <a:xfrm>
            <a:off x="12526476" y="5832648"/>
            <a:ext cx="584857" cy="545785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t1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301BFA8C-B5E0-4DB1-9725-F0AE20AF9265}"/>
              </a:ext>
            </a:extLst>
          </p:cNvPr>
          <p:cNvSpPr/>
          <p:nvPr/>
        </p:nvSpPr>
        <p:spPr>
          <a:xfrm>
            <a:off x="14127211" y="5387184"/>
            <a:ext cx="1067545" cy="61368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Super Sink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AA35A419-D9FD-49BC-B49B-A6842DDAD73D}"/>
              </a:ext>
            </a:extLst>
          </p:cNvPr>
          <p:cNvSpPr/>
          <p:nvPr/>
        </p:nvSpPr>
        <p:spPr>
          <a:xfrm>
            <a:off x="3234357" y="5593015"/>
            <a:ext cx="1237900" cy="61368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Super Source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38F4C85-CF0F-45AD-AF57-8E4D68DBC428}"/>
              </a:ext>
            </a:extLst>
          </p:cNvPr>
          <p:cNvSpPr/>
          <p:nvPr/>
        </p:nvSpPr>
        <p:spPr>
          <a:xfrm rot="20574647">
            <a:off x="4431193" y="5557181"/>
            <a:ext cx="1207338" cy="80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1A8D6654-757D-463E-A3E5-959B1A51C751}"/>
              </a:ext>
            </a:extLst>
          </p:cNvPr>
          <p:cNvSpPr/>
          <p:nvPr/>
        </p:nvSpPr>
        <p:spPr>
          <a:xfrm rot="696106">
            <a:off x="4436495" y="6085863"/>
            <a:ext cx="1197254" cy="7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04BC6617-9DBD-4E47-AF4D-E78FC88E0AA2}"/>
              </a:ext>
            </a:extLst>
          </p:cNvPr>
          <p:cNvSpPr/>
          <p:nvPr/>
        </p:nvSpPr>
        <p:spPr>
          <a:xfrm rot="20574647">
            <a:off x="13103944" y="5883238"/>
            <a:ext cx="1091963" cy="115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9BCA956-6E4D-49FC-91DC-DDB25215FB14}"/>
              </a:ext>
            </a:extLst>
          </p:cNvPr>
          <p:cNvSpPr/>
          <p:nvPr/>
        </p:nvSpPr>
        <p:spPr>
          <a:xfrm rot="1073502">
            <a:off x="13117063" y="5356375"/>
            <a:ext cx="1050497" cy="9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4CDE5D-7063-46C0-8693-F8739A33377A}"/>
              </a:ext>
            </a:extLst>
          </p:cNvPr>
          <p:cNvSpPr txBox="1"/>
          <p:nvPr/>
        </p:nvSpPr>
        <p:spPr>
          <a:xfrm>
            <a:off x="4629047" y="5131481"/>
            <a:ext cx="551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E5D8E3-DFEC-4998-B087-9A475871D0FD}"/>
              </a:ext>
            </a:extLst>
          </p:cNvPr>
          <p:cNvSpPr txBox="1"/>
          <p:nvPr/>
        </p:nvSpPr>
        <p:spPr>
          <a:xfrm>
            <a:off x="4739340" y="6030226"/>
            <a:ext cx="551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US" sz="2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96CC32-8872-497B-8D07-C27B3BBE6205}"/>
              </a:ext>
            </a:extLst>
          </p:cNvPr>
          <p:cNvSpPr txBox="1"/>
          <p:nvPr/>
        </p:nvSpPr>
        <p:spPr>
          <a:xfrm>
            <a:off x="13348727" y="4865159"/>
            <a:ext cx="551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US" sz="2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2E82177-F12F-4571-BDA7-959C22B36233}"/>
              </a:ext>
            </a:extLst>
          </p:cNvPr>
          <p:cNvSpPr txBox="1"/>
          <p:nvPr/>
        </p:nvSpPr>
        <p:spPr>
          <a:xfrm>
            <a:off x="13376328" y="5847632"/>
            <a:ext cx="551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854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56" grpId="0" animBg="1"/>
      <p:bldP spid="89" grpId="0" animBg="1"/>
      <p:bldP spid="90" grpId="0" animBg="1"/>
      <p:bldP spid="91" grpId="0" animBg="1"/>
      <p:bldP spid="104" grpId="0"/>
      <p:bldP spid="105" grpId="0"/>
      <p:bldP spid="106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4356" y="1014994"/>
            <a:ext cx="15168401" cy="8139291"/>
            <a:chOff x="0" y="0"/>
            <a:chExt cx="4596485" cy="2466452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573625" cy="2438512"/>
            </a:xfrm>
            <a:custGeom>
              <a:avLst/>
              <a:gdLst/>
              <a:ahLst/>
              <a:cxnLst/>
              <a:rect l="l" t="t" r="r" b="b"/>
              <a:pathLst>
                <a:path w="4573625" h="2438512">
                  <a:moveTo>
                    <a:pt x="4573625" y="2438512"/>
                  </a:moveTo>
                  <a:lnTo>
                    <a:pt x="0" y="2430892"/>
                  </a:lnTo>
                  <a:lnTo>
                    <a:pt x="0" y="858967"/>
                  </a:lnTo>
                  <a:lnTo>
                    <a:pt x="17780" y="19050"/>
                  </a:lnTo>
                  <a:lnTo>
                    <a:pt x="2278654" y="0"/>
                  </a:lnTo>
                  <a:lnTo>
                    <a:pt x="4554575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602835" cy="2465182"/>
            </a:xfrm>
            <a:custGeom>
              <a:avLst/>
              <a:gdLst/>
              <a:ahLst/>
              <a:cxnLst/>
              <a:rect l="l" t="t" r="r" b="b"/>
              <a:pathLst>
                <a:path w="4602835" h="2465182">
                  <a:moveTo>
                    <a:pt x="4568545" y="21590"/>
                  </a:moveTo>
                  <a:cubicBezTo>
                    <a:pt x="4569815" y="34290"/>
                    <a:pt x="4569815" y="44450"/>
                    <a:pt x="4571085" y="54610"/>
                  </a:cubicBezTo>
                  <a:cubicBezTo>
                    <a:pt x="4573625" y="100535"/>
                    <a:pt x="4574895" y="152946"/>
                    <a:pt x="4577435" y="203486"/>
                  </a:cubicBezTo>
                  <a:cubicBezTo>
                    <a:pt x="4577435" y="276488"/>
                    <a:pt x="4590135" y="1715933"/>
                    <a:pt x="4596485" y="1788934"/>
                  </a:cubicBezTo>
                  <a:cubicBezTo>
                    <a:pt x="4602835" y="1899373"/>
                    <a:pt x="4599025" y="2011683"/>
                    <a:pt x="4599025" y="2122122"/>
                  </a:cubicBezTo>
                  <a:cubicBezTo>
                    <a:pt x="4599025" y="2219458"/>
                    <a:pt x="4600295" y="2309306"/>
                    <a:pt x="4601565" y="2404222"/>
                  </a:cubicBezTo>
                  <a:cubicBezTo>
                    <a:pt x="4601565" y="2425812"/>
                    <a:pt x="4601565" y="2439782"/>
                    <a:pt x="4601565" y="2463912"/>
                  </a:cubicBezTo>
                  <a:cubicBezTo>
                    <a:pt x="4578705" y="2463912"/>
                    <a:pt x="4558385" y="2465182"/>
                    <a:pt x="4528697" y="2463912"/>
                  </a:cubicBezTo>
                  <a:cubicBezTo>
                    <a:pt x="4297256" y="2458832"/>
                    <a:pt x="4062255" y="2465182"/>
                    <a:pt x="3830814" y="2460102"/>
                  </a:cubicBezTo>
                  <a:cubicBezTo>
                    <a:pt x="3691950" y="2456292"/>
                    <a:pt x="3556646" y="2458832"/>
                    <a:pt x="3417782" y="2456292"/>
                  </a:cubicBezTo>
                  <a:cubicBezTo>
                    <a:pt x="3353690" y="2455022"/>
                    <a:pt x="3289599" y="2453752"/>
                    <a:pt x="3225508" y="2452482"/>
                  </a:cubicBezTo>
                  <a:cubicBezTo>
                    <a:pt x="3186341" y="2452482"/>
                    <a:pt x="3150735" y="2453752"/>
                    <a:pt x="3111568" y="2453752"/>
                  </a:cubicBezTo>
                  <a:cubicBezTo>
                    <a:pt x="3011871" y="2452482"/>
                    <a:pt x="2737702" y="2453752"/>
                    <a:pt x="2638005" y="2452482"/>
                  </a:cubicBezTo>
                  <a:cubicBezTo>
                    <a:pt x="2566792" y="2451212"/>
                    <a:pt x="1142542" y="2460102"/>
                    <a:pt x="1071330" y="2458832"/>
                  </a:cubicBezTo>
                  <a:cubicBezTo>
                    <a:pt x="1053527" y="2458832"/>
                    <a:pt x="1032163" y="2460102"/>
                    <a:pt x="1014360" y="2460102"/>
                  </a:cubicBezTo>
                  <a:cubicBezTo>
                    <a:pt x="971632" y="2460102"/>
                    <a:pt x="932465" y="2461372"/>
                    <a:pt x="889738" y="2461372"/>
                  </a:cubicBezTo>
                  <a:cubicBezTo>
                    <a:pt x="782919" y="2461372"/>
                    <a:pt x="679661" y="2460102"/>
                    <a:pt x="572842" y="2458832"/>
                  </a:cubicBezTo>
                  <a:cubicBezTo>
                    <a:pt x="508751" y="2457562"/>
                    <a:pt x="444660" y="2456292"/>
                    <a:pt x="384129" y="2455022"/>
                  </a:cubicBezTo>
                  <a:cubicBezTo>
                    <a:pt x="270189" y="2453752"/>
                    <a:pt x="156249" y="2452482"/>
                    <a:pt x="48260" y="2452482"/>
                  </a:cubicBezTo>
                  <a:cubicBezTo>
                    <a:pt x="38100" y="2452482"/>
                    <a:pt x="29210" y="2452482"/>
                    <a:pt x="19050" y="2451212"/>
                  </a:cubicBezTo>
                  <a:cubicBezTo>
                    <a:pt x="10160" y="2449942"/>
                    <a:pt x="5080" y="2443592"/>
                    <a:pt x="7620" y="2434702"/>
                  </a:cubicBezTo>
                  <a:cubicBezTo>
                    <a:pt x="16510" y="2402898"/>
                    <a:pt x="12700" y="2356102"/>
                    <a:pt x="11430" y="2307434"/>
                  </a:cubicBezTo>
                  <a:cubicBezTo>
                    <a:pt x="10160" y="2208226"/>
                    <a:pt x="6350" y="2110891"/>
                    <a:pt x="7620" y="2011683"/>
                  </a:cubicBezTo>
                  <a:cubicBezTo>
                    <a:pt x="5080" y="1888142"/>
                    <a:pt x="0" y="358849"/>
                    <a:pt x="7620" y="233435"/>
                  </a:cubicBezTo>
                  <a:cubicBezTo>
                    <a:pt x="8890" y="209102"/>
                    <a:pt x="7620" y="182896"/>
                    <a:pt x="8890" y="158562"/>
                  </a:cubicBezTo>
                  <a:cubicBezTo>
                    <a:pt x="10160" y="119253"/>
                    <a:pt x="12700" y="7620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7233" y="30480"/>
                    <a:pt x="124203" y="29210"/>
                  </a:cubicBezTo>
                  <a:cubicBezTo>
                    <a:pt x="220340" y="25400"/>
                    <a:pt x="316477" y="22860"/>
                    <a:pt x="416175" y="20320"/>
                  </a:cubicBezTo>
                  <a:cubicBezTo>
                    <a:pt x="483827" y="17780"/>
                    <a:pt x="551478" y="16510"/>
                    <a:pt x="615570" y="13970"/>
                  </a:cubicBezTo>
                  <a:cubicBezTo>
                    <a:pt x="679661" y="11430"/>
                    <a:pt x="747313" y="8890"/>
                    <a:pt x="811404" y="8890"/>
                  </a:cubicBezTo>
                  <a:cubicBezTo>
                    <a:pt x="882617" y="7620"/>
                    <a:pt x="953829" y="10160"/>
                    <a:pt x="1025042" y="8890"/>
                  </a:cubicBezTo>
                  <a:cubicBezTo>
                    <a:pt x="1114057" y="8890"/>
                    <a:pt x="2727021" y="6350"/>
                    <a:pt x="2816036" y="5080"/>
                  </a:cubicBezTo>
                  <a:cubicBezTo>
                    <a:pt x="2901491" y="3810"/>
                    <a:pt x="2986946" y="2540"/>
                    <a:pt x="3075962" y="2540"/>
                  </a:cubicBezTo>
                  <a:cubicBezTo>
                    <a:pt x="3221947" y="1270"/>
                    <a:pt x="3364372" y="0"/>
                    <a:pt x="3510358" y="0"/>
                  </a:cubicBezTo>
                  <a:cubicBezTo>
                    <a:pt x="3570889" y="0"/>
                    <a:pt x="3634980" y="2540"/>
                    <a:pt x="3695511" y="2540"/>
                  </a:cubicBezTo>
                  <a:cubicBezTo>
                    <a:pt x="3862860" y="3810"/>
                    <a:pt x="4033770" y="5080"/>
                    <a:pt x="4201119" y="7620"/>
                  </a:cubicBezTo>
                  <a:cubicBezTo>
                    <a:pt x="4290135" y="8890"/>
                    <a:pt x="4379151" y="12700"/>
                    <a:pt x="4468166" y="16510"/>
                  </a:cubicBezTo>
                  <a:cubicBezTo>
                    <a:pt x="4489530" y="16510"/>
                    <a:pt x="4510894" y="16510"/>
                    <a:pt x="4528697" y="16510"/>
                  </a:cubicBezTo>
                  <a:cubicBezTo>
                    <a:pt x="4549495" y="17780"/>
                    <a:pt x="4558385" y="20320"/>
                    <a:pt x="4568545" y="21590"/>
                  </a:cubicBezTo>
                  <a:close/>
                  <a:moveTo>
                    <a:pt x="4578705" y="2447402"/>
                  </a:moveTo>
                  <a:cubicBezTo>
                    <a:pt x="4579975" y="2430892"/>
                    <a:pt x="4581245" y="2418192"/>
                    <a:pt x="4581245" y="2405492"/>
                  </a:cubicBezTo>
                  <a:cubicBezTo>
                    <a:pt x="4579975" y="2299947"/>
                    <a:pt x="4578705" y="2200739"/>
                    <a:pt x="4578705" y="2094044"/>
                  </a:cubicBezTo>
                  <a:cubicBezTo>
                    <a:pt x="4578705" y="2045377"/>
                    <a:pt x="4581245" y="1996709"/>
                    <a:pt x="4579975" y="1948041"/>
                  </a:cubicBezTo>
                  <a:cubicBezTo>
                    <a:pt x="4579975" y="1903117"/>
                    <a:pt x="4578705" y="1856321"/>
                    <a:pt x="4577435" y="1811396"/>
                  </a:cubicBezTo>
                  <a:cubicBezTo>
                    <a:pt x="4572355" y="1742138"/>
                    <a:pt x="4560925" y="308309"/>
                    <a:pt x="4560925" y="239051"/>
                  </a:cubicBezTo>
                  <a:cubicBezTo>
                    <a:pt x="4558385" y="181024"/>
                    <a:pt x="4555845" y="121125"/>
                    <a:pt x="4553305" y="63500"/>
                  </a:cubicBezTo>
                  <a:cubicBezTo>
                    <a:pt x="4552035" y="44450"/>
                    <a:pt x="4550765" y="43180"/>
                    <a:pt x="4518015" y="41910"/>
                  </a:cubicBezTo>
                  <a:cubicBezTo>
                    <a:pt x="4507333" y="41910"/>
                    <a:pt x="4500212" y="41910"/>
                    <a:pt x="4489530" y="40640"/>
                  </a:cubicBezTo>
                  <a:cubicBezTo>
                    <a:pt x="4400514" y="36830"/>
                    <a:pt x="4307938" y="31750"/>
                    <a:pt x="4218922" y="30480"/>
                  </a:cubicBezTo>
                  <a:cubicBezTo>
                    <a:pt x="4001724" y="26670"/>
                    <a:pt x="3780966" y="25400"/>
                    <a:pt x="3563768" y="22860"/>
                  </a:cubicBezTo>
                  <a:cubicBezTo>
                    <a:pt x="3531722" y="22860"/>
                    <a:pt x="3496116" y="22860"/>
                    <a:pt x="3464070" y="22860"/>
                  </a:cubicBezTo>
                  <a:cubicBezTo>
                    <a:pt x="3410661" y="22860"/>
                    <a:pt x="3357251" y="22860"/>
                    <a:pt x="3307403" y="22860"/>
                  </a:cubicBezTo>
                  <a:cubicBezTo>
                    <a:pt x="3193463" y="22860"/>
                    <a:pt x="3079522" y="22860"/>
                    <a:pt x="2969143" y="24130"/>
                  </a:cubicBezTo>
                  <a:cubicBezTo>
                    <a:pt x="2873006" y="25400"/>
                    <a:pt x="1252922" y="29210"/>
                    <a:pt x="1156785" y="29210"/>
                  </a:cubicBezTo>
                  <a:cubicBezTo>
                    <a:pt x="1000117" y="29210"/>
                    <a:pt x="843450" y="26670"/>
                    <a:pt x="686782" y="33020"/>
                  </a:cubicBezTo>
                  <a:cubicBezTo>
                    <a:pt x="604888" y="36830"/>
                    <a:pt x="526554" y="36830"/>
                    <a:pt x="448220" y="38100"/>
                  </a:cubicBezTo>
                  <a:cubicBezTo>
                    <a:pt x="312917" y="41910"/>
                    <a:pt x="177613" y="45720"/>
                    <a:pt x="49530" y="50800"/>
                  </a:cubicBezTo>
                  <a:cubicBezTo>
                    <a:pt x="36830" y="50800"/>
                    <a:pt x="34290" y="53340"/>
                    <a:pt x="33020" y="70585"/>
                  </a:cubicBezTo>
                  <a:cubicBezTo>
                    <a:pt x="31750" y="104279"/>
                    <a:pt x="31750" y="137972"/>
                    <a:pt x="30480" y="171665"/>
                  </a:cubicBezTo>
                  <a:cubicBezTo>
                    <a:pt x="29210" y="227820"/>
                    <a:pt x="26670" y="282103"/>
                    <a:pt x="25400" y="338259"/>
                  </a:cubicBezTo>
                  <a:cubicBezTo>
                    <a:pt x="20320" y="398157"/>
                    <a:pt x="26670" y="1861936"/>
                    <a:pt x="29210" y="1921835"/>
                  </a:cubicBezTo>
                  <a:cubicBezTo>
                    <a:pt x="29210" y="1985477"/>
                    <a:pt x="29210" y="2050992"/>
                    <a:pt x="30480" y="2114634"/>
                  </a:cubicBezTo>
                  <a:cubicBezTo>
                    <a:pt x="30480" y="2161430"/>
                    <a:pt x="33020" y="2208226"/>
                    <a:pt x="33020" y="2255022"/>
                  </a:cubicBezTo>
                  <a:cubicBezTo>
                    <a:pt x="33020" y="2305562"/>
                    <a:pt x="33020" y="2356102"/>
                    <a:pt x="31750" y="2405492"/>
                  </a:cubicBezTo>
                  <a:cubicBezTo>
                    <a:pt x="31750" y="2409302"/>
                    <a:pt x="31750" y="2411842"/>
                    <a:pt x="31750" y="2415652"/>
                  </a:cubicBezTo>
                  <a:cubicBezTo>
                    <a:pt x="31750" y="2425812"/>
                    <a:pt x="35560" y="2429622"/>
                    <a:pt x="44450" y="2429622"/>
                  </a:cubicBezTo>
                  <a:cubicBezTo>
                    <a:pt x="74355" y="2429622"/>
                    <a:pt x="124203" y="2430892"/>
                    <a:pt x="170492" y="2430892"/>
                  </a:cubicBezTo>
                  <a:cubicBezTo>
                    <a:pt x="238143" y="2430892"/>
                    <a:pt x="309356" y="2428352"/>
                    <a:pt x="377008" y="2430892"/>
                  </a:cubicBezTo>
                  <a:cubicBezTo>
                    <a:pt x="487387" y="2434702"/>
                    <a:pt x="597767" y="2437242"/>
                    <a:pt x="708146" y="2435972"/>
                  </a:cubicBezTo>
                  <a:cubicBezTo>
                    <a:pt x="779358" y="2434702"/>
                    <a:pt x="847010" y="2437242"/>
                    <a:pt x="918223" y="2437242"/>
                  </a:cubicBezTo>
                  <a:cubicBezTo>
                    <a:pt x="1021481" y="2437242"/>
                    <a:pt x="1124739" y="2435972"/>
                    <a:pt x="1227997" y="2437242"/>
                  </a:cubicBezTo>
                  <a:cubicBezTo>
                    <a:pt x="1381104" y="2438512"/>
                    <a:pt x="3061719" y="2428352"/>
                    <a:pt x="3218387" y="2430892"/>
                  </a:cubicBezTo>
                  <a:cubicBezTo>
                    <a:pt x="3286039" y="2432162"/>
                    <a:pt x="3353690" y="2433432"/>
                    <a:pt x="3417782" y="2433432"/>
                  </a:cubicBezTo>
                  <a:cubicBezTo>
                    <a:pt x="3535282" y="2435972"/>
                    <a:pt x="3649222" y="2432162"/>
                    <a:pt x="3766723" y="2435972"/>
                  </a:cubicBezTo>
                  <a:cubicBezTo>
                    <a:pt x="3862860" y="2438512"/>
                    <a:pt x="3958997" y="2438512"/>
                    <a:pt x="4055134" y="2441052"/>
                  </a:cubicBezTo>
                  <a:cubicBezTo>
                    <a:pt x="4197559" y="2444862"/>
                    <a:pt x="4339984" y="2447402"/>
                    <a:pt x="4482409" y="2448672"/>
                  </a:cubicBezTo>
                  <a:cubicBezTo>
                    <a:pt x="4535818" y="2448672"/>
                    <a:pt x="4558385" y="2447402"/>
                    <a:pt x="4578705" y="24474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96486" y="869236"/>
            <a:ext cx="15274482" cy="8548529"/>
            <a:chOff x="0" y="0"/>
            <a:chExt cx="20365976" cy="11398038"/>
          </a:xfrm>
        </p:grpSpPr>
        <p:sp>
          <p:nvSpPr>
            <p:cNvPr id="6" name="Freeform 6"/>
            <p:cNvSpPr/>
            <p:nvPr/>
          </p:nvSpPr>
          <p:spPr>
            <a:xfrm>
              <a:off x="305484" y="6418625"/>
              <a:ext cx="7876909" cy="4604975"/>
            </a:xfrm>
            <a:custGeom>
              <a:avLst/>
              <a:gdLst/>
              <a:ahLst/>
              <a:cxnLst/>
              <a:rect l="l" t="t" r="r" b="b"/>
              <a:pathLst>
                <a:path w="7876909" h="4604975">
                  <a:moveTo>
                    <a:pt x="0" y="0"/>
                  </a:moveTo>
                  <a:lnTo>
                    <a:pt x="7876909" y="0"/>
                  </a:lnTo>
                  <a:lnTo>
                    <a:pt x="7876909" y="4604975"/>
                  </a:lnTo>
                  <a:lnTo>
                    <a:pt x="0" y="4604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42938" r="-8141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5400000">
              <a:off x="-1130292" y="8374487"/>
              <a:ext cx="2944316" cy="647750"/>
            </a:xfrm>
            <a:custGeom>
              <a:avLst/>
              <a:gdLst/>
              <a:ahLst/>
              <a:cxnLst/>
              <a:rect l="l" t="t" r="r" b="b"/>
              <a:pathLst>
                <a:path w="2944316" h="647750">
                  <a:moveTo>
                    <a:pt x="0" y="0"/>
                  </a:moveTo>
                  <a:lnTo>
                    <a:pt x="2944316" y="0"/>
                  </a:lnTo>
                  <a:lnTo>
                    <a:pt x="2944316" y="647749"/>
                  </a:lnTo>
                  <a:lnTo>
                    <a:pt x="0" y="647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2468012" y="4929358"/>
              <a:ext cx="7809064" cy="6094242"/>
            </a:xfrm>
            <a:custGeom>
              <a:avLst/>
              <a:gdLst/>
              <a:ahLst/>
              <a:cxnLst/>
              <a:rect l="l" t="t" r="r" b="b"/>
              <a:pathLst>
                <a:path w="7809064" h="6094242">
                  <a:moveTo>
                    <a:pt x="0" y="0"/>
                  </a:moveTo>
                  <a:lnTo>
                    <a:pt x="7809064" y="0"/>
                  </a:lnTo>
                  <a:lnTo>
                    <a:pt x="7809064" y="6094242"/>
                  </a:lnTo>
                  <a:lnTo>
                    <a:pt x="0" y="6094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081" t="-800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9687984" y="7679028"/>
              <a:ext cx="479498" cy="786924"/>
            </a:xfrm>
            <a:custGeom>
              <a:avLst/>
              <a:gdLst/>
              <a:ahLst/>
              <a:cxnLst/>
              <a:rect l="l" t="t" r="r" b="b"/>
              <a:pathLst>
                <a:path w="479498" h="786924">
                  <a:moveTo>
                    <a:pt x="0" y="0"/>
                  </a:moveTo>
                  <a:lnTo>
                    <a:pt x="479498" y="0"/>
                  </a:lnTo>
                  <a:lnTo>
                    <a:pt x="479498" y="786924"/>
                  </a:lnTo>
                  <a:lnTo>
                    <a:pt x="0" y="786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r="-313644"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6822761" y="10772697"/>
              <a:ext cx="7904165" cy="625341"/>
              <a:chOff x="0" y="0"/>
              <a:chExt cx="6420999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6421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421000" h="76200">
                    <a:moveTo>
                      <a:pt x="0" y="0"/>
                    </a:moveTo>
                    <a:lnTo>
                      <a:pt x="6421000" y="0"/>
                    </a:lnTo>
                    <a:lnTo>
                      <a:pt x="642100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17406417" y="273240"/>
              <a:ext cx="2959559" cy="5160940"/>
            </a:xfrm>
            <a:custGeom>
              <a:avLst/>
              <a:gdLst/>
              <a:ahLst/>
              <a:cxnLst/>
              <a:rect l="l" t="t" r="r" b="b"/>
              <a:pathLst>
                <a:path w="2959559" h="5160940">
                  <a:moveTo>
                    <a:pt x="0" y="0"/>
                  </a:moveTo>
                  <a:lnTo>
                    <a:pt x="2959559" y="0"/>
                  </a:lnTo>
                  <a:lnTo>
                    <a:pt x="2959559" y="5160940"/>
                  </a:lnTo>
                  <a:lnTo>
                    <a:pt x="0" y="5160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b="-27540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flipV="1">
              <a:off x="4841615" y="0"/>
              <a:ext cx="3084194" cy="622680"/>
            </a:xfrm>
            <a:custGeom>
              <a:avLst/>
              <a:gdLst/>
              <a:ahLst/>
              <a:cxnLst/>
              <a:rect l="l" t="t" r="r" b="b"/>
              <a:pathLst>
                <a:path w="3084194" h="622680">
                  <a:moveTo>
                    <a:pt x="0" y="622680"/>
                  </a:moveTo>
                  <a:lnTo>
                    <a:pt x="3084194" y="622680"/>
                  </a:lnTo>
                  <a:lnTo>
                    <a:pt x="3084194" y="0"/>
                  </a:lnTo>
                  <a:lnTo>
                    <a:pt x="0" y="0"/>
                  </a:lnTo>
                  <a:lnTo>
                    <a:pt x="0" y="62268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r="-24386"/>
              </a:stretch>
            </a:blipFill>
          </p:spPr>
        </p:sp>
        <p:grpSp>
          <p:nvGrpSpPr>
            <p:cNvPr id="14" name="Group 14"/>
            <p:cNvGrpSpPr/>
            <p:nvPr/>
          </p:nvGrpSpPr>
          <p:grpSpPr>
            <a:xfrm>
              <a:off x="6407346" y="11370"/>
              <a:ext cx="11346563" cy="625341"/>
              <a:chOff x="0" y="0"/>
              <a:chExt cx="9217454" cy="508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6" name="Freeform 16"/>
            <p:cNvSpPr/>
            <p:nvPr/>
          </p:nvSpPr>
          <p:spPr>
            <a:xfrm>
              <a:off x="0" y="5691243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2"/>
                  </a:lnTo>
                  <a:lnTo>
                    <a:pt x="0" y="790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 rot="-923747">
            <a:off x="630015" y="797562"/>
            <a:ext cx="2912807" cy="3005710"/>
          </a:xfrm>
          <a:custGeom>
            <a:avLst/>
            <a:gdLst/>
            <a:ahLst/>
            <a:cxnLst/>
            <a:rect l="l" t="t" r="r" b="b"/>
            <a:pathLst>
              <a:path w="2912807" h="3005710">
                <a:moveTo>
                  <a:pt x="0" y="0"/>
                </a:moveTo>
                <a:lnTo>
                  <a:pt x="2912807" y="0"/>
                </a:lnTo>
                <a:lnTo>
                  <a:pt x="2912807" y="3005711"/>
                </a:lnTo>
                <a:lnTo>
                  <a:pt x="0" y="30057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916883" y="1791345"/>
            <a:ext cx="10088364" cy="172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8000" dirty="0">
                <a:solidFill>
                  <a:srgbClr val="2B3547"/>
                </a:solidFill>
                <a:latin typeface="Amatic SC Bold"/>
              </a:rPr>
              <a:t>Edmond’s Karp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1163E-4C2E-4742-B5D0-E2E1B8C43564}"/>
              </a:ext>
            </a:extLst>
          </p:cNvPr>
          <p:cNvSpPr txBox="1"/>
          <p:nvPr/>
        </p:nvSpPr>
        <p:spPr>
          <a:xfrm>
            <a:off x="1835421" y="3344406"/>
            <a:ext cx="10088364" cy="172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8000" dirty="0">
                <a:solidFill>
                  <a:srgbClr val="2B3547"/>
                </a:solidFill>
                <a:latin typeface="Amatic SC Bold"/>
              </a:rPr>
              <a:t>Algorithm</a:t>
            </a: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26C2F715-4E87-4F56-8C05-C216F2FDDC81}"/>
              </a:ext>
            </a:extLst>
          </p:cNvPr>
          <p:cNvSpPr/>
          <p:nvPr/>
        </p:nvSpPr>
        <p:spPr>
          <a:xfrm>
            <a:off x="9811646" y="3536119"/>
            <a:ext cx="6670615" cy="5414223"/>
          </a:xfrm>
          <a:custGeom>
            <a:avLst/>
            <a:gdLst/>
            <a:ahLst/>
            <a:cxnLst/>
            <a:rect l="l" t="t" r="r" b="b"/>
            <a:pathLst>
              <a:path w="6808182" h="6263527">
                <a:moveTo>
                  <a:pt x="0" y="0"/>
                </a:moveTo>
                <a:lnTo>
                  <a:pt x="6808182" y="0"/>
                </a:lnTo>
                <a:lnTo>
                  <a:pt x="6808182" y="6263527"/>
                </a:lnTo>
                <a:lnTo>
                  <a:pt x="0" y="62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92BAE765-89DC-4425-B8A4-97C410543E54}"/>
              </a:ext>
            </a:extLst>
          </p:cNvPr>
          <p:cNvSpPr/>
          <p:nvPr/>
        </p:nvSpPr>
        <p:spPr>
          <a:xfrm>
            <a:off x="15178027" y="1785504"/>
            <a:ext cx="1828023" cy="2214440"/>
          </a:xfrm>
          <a:custGeom>
            <a:avLst/>
            <a:gdLst/>
            <a:ahLst/>
            <a:cxnLst/>
            <a:rect l="l" t="t" r="r" b="b"/>
            <a:pathLst>
              <a:path w="1828023" h="2214440">
                <a:moveTo>
                  <a:pt x="0" y="0"/>
                </a:moveTo>
                <a:lnTo>
                  <a:pt x="1828023" y="0"/>
                </a:lnTo>
                <a:lnTo>
                  <a:pt x="1828023" y="2214440"/>
                </a:lnTo>
                <a:lnTo>
                  <a:pt x="0" y="22144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272434" t="-7959" b="-174889"/>
            </a:stretch>
          </a:blipFill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311A28C-DC60-49C1-8414-8870FFAF2FD4}"/>
              </a:ext>
            </a:extLst>
          </p:cNvPr>
          <p:cNvSpPr/>
          <p:nvPr/>
        </p:nvSpPr>
        <p:spPr>
          <a:xfrm rot="8023441">
            <a:off x="14656723" y="7649029"/>
            <a:ext cx="1798126" cy="489240"/>
          </a:xfrm>
          <a:custGeom>
            <a:avLst/>
            <a:gdLst/>
            <a:ahLst/>
            <a:cxnLst/>
            <a:rect l="l" t="t" r="r" b="b"/>
            <a:pathLst>
              <a:path w="2223816" h="489240">
                <a:moveTo>
                  <a:pt x="0" y="0"/>
                </a:moveTo>
                <a:lnTo>
                  <a:pt x="2223816" y="0"/>
                </a:lnTo>
                <a:lnTo>
                  <a:pt x="2223816" y="489240"/>
                </a:lnTo>
                <a:lnTo>
                  <a:pt x="0" y="489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3E8121-6F46-4378-B3ED-0A975B491F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756789">
            <a:off x="10525222" y="3384118"/>
            <a:ext cx="5286376" cy="56384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AB69E1-2602-4472-8944-945477C3D8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87639" y="4405696"/>
            <a:ext cx="3566469" cy="3292125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25CF65A-2B00-474C-9EFE-F6ED3F657AA4}"/>
              </a:ext>
            </a:extLst>
          </p:cNvPr>
          <p:cNvSpPr/>
          <p:nvPr/>
        </p:nvSpPr>
        <p:spPr>
          <a:xfrm>
            <a:off x="3348105" y="5967852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08D42EE-DFD0-4681-9218-21CA776CD88D}"/>
              </a:ext>
            </a:extLst>
          </p:cNvPr>
          <p:cNvSpPr/>
          <p:nvPr/>
        </p:nvSpPr>
        <p:spPr>
          <a:xfrm>
            <a:off x="1847127" y="6988238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CCB5516-1FFC-497A-9446-E1B33DD73789}"/>
              </a:ext>
            </a:extLst>
          </p:cNvPr>
          <p:cNvSpPr/>
          <p:nvPr/>
        </p:nvSpPr>
        <p:spPr>
          <a:xfrm>
            <a:off x="3353231" y="8218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CBF84A1-4B93-4E76-AE6A-F402AD9AD763}"/>
              </a:ext>
            </a:extLst>
          </p:cNvPr>
          <p:cNvSpPr/>
          <p:nvPr/>
        </p:nvSpPr>
        <p:spPr>
          <a:xfrm>
            <a:off x="6266727" y="8218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0702F1B-6BC0-44AF-84CB-A44CCB688839}"/>
              </a:ext>
            </a:extLst>
          </p:cNvPr>
          <p:cNvSpPr/>
          <p:nvPr/>
        </p:nvSpPr>
        <p:spPr>
          <a:xfrm>
            <a:off x="6266727" y="5967852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DA155BD-5001-4662-ACA9-5C41848F87E1}"/>
              </a:ext>
            </a:extLst>
          </p:cNvPr>
          <p:cNvSpPr/>
          <p:nvPr/>
        </p:nvSpPr>
        <p:spPr>
          <a:xfrm>
            <a:off x="7790727" y="6988238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9C8229-6ED2-413F-9F59-E913A7995CA8}"/>
              </a:ext>
            </a:extLst>
          </p:cNvPr>
          <p:cNvCxnSpPr>
            <a:stCxn id="28" idx="7"/>
            <a:endCxn id="27" idx="3"/>
          </p:cNvCxnSpPr>
          <p:nvPr/>
        </p:nvCxnSpPr>
        <p:spPr>
          <a:xfrm flipV="1">
            <a:off x="2207353" y="6325786"/>
            <a:ext cx="1202557" cy="72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B850F8-88F8-4CC6-951B-2B4B4B52D0B9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2207353" y="7346172"/>
            <a:ext cx="1207683" cy="9335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662E18-032B-44FB-865D-C4E8C1DCE0A4}"/>
              </a:ext>
            </a:extLst>
          </p:cNvPr>
          <p:cNvCxnSpPr>
            <a:stCxn id="27" idx="6"/>
            <a:endCxn id="31" idx="2"/>
          </p:cNvCxnSpPr>
          <p:nvPr/>
        </p:nvCxnSpPr>
        <p:spPr>
          <a:xfrm>
            <a:off x="3770136" y="6177525"/>
            <a:ext cx="249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75996D-47CB-4323-A0C1-9CEC7DC58573}"/>
              </a:ext>
            </a:extLst>
          </p:cNvPr>
          <p:cNvCxnSpPr>
            <a:cxnSpLocks/>
          </p:cNvCxnSpPr>
          <p:nvPr/>
        </p:nvCxnSpPr>
        <p:spPr>
          <a:xfrm>
            <a:off x="3763940" y="8453718"/>
            <a:ext cx="249146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2C1E21-8D12-4CC7-BB1E-A506C1123F42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688758" y="7346172"/>
            <a:ext cx="1163774" cy="10817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309BA-E59A-4E89-84A9-F5B0400A62DE}"/>
              </a:ext>
            </a:extLst>
          </p:cNvPr>
          <p:cNvCxnSpPr>
            <a:cxnSpLocks/>
            <a:stCxn id="31" idx="6"/>
            <a:endCxn id="32" idx="1"/>
          </p:cNvCxnSpPr>
          <p:nvPr/>
        </p:nvCxnSpPr>
        <p:spPr>
          <a:xfrm>
            <a:off x="6688758" y="6177525"/>
            <a:ext cx="1163774" cy="87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175B6F-39B1-4F67-9B69-8A6D2833721B}"/>
              </a:ext>
            </a:extLst>
          </p:cNvPr>
          <p:cNvCxnSpPr>
            <a:cxnSpLocks/>
            <a:stCxn id="29" idx="0"/>
            <a:endCxn id="27" idx="4"/>
          </p:cNvCxnSpPr>
          <p:nvPr/>
        </p:nvCxnSpPr>
        <p:spPr>
          <a:xfrm flipH="1" flipV="1">
            <a:off x="3559121" y="6387198"/>
            <a:ext cx="5126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EACA02-61FC-4C30-9B0E-7A631E54FAF1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6477743" y="6387198"/>
            <a:ext cx="0" cy="1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3E5098-DDEB-456F-B884-845D58BCAB43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3708331" y="6325786"/>
            <a:ext cx="2620201" cy="195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2F6FF7F-31CD-48B3-84FC-EDDF75E8FFA6}"/>
              </a:ext>
            </a:extLst>
          </p:cNvPr>
          <p:cNvSpPr txBox="1"/>
          <p:nvPr/>
        </p:nvSpPr>
        <p:spPr>
          <a:xfrm>
            <a:off x="2500633" y="6325786"/>
            <a:ext cx="51809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4/5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1F15EE-0EF7-4420-893A-B1CE639543CC}"/>
              </a:ext>
            </a:extLst>
          </p:cNvPr>
          <p:cNvSpPr txBox="1"/>
          <p:nvPr/>
        </p:nvSpPr>
        <p:spPr>
          <a:xfrm>
            <a:off x="2521247" y="7904678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4563B3-4CEE-4CFD-844E-4D06D0EF1002}"/>
              </a:ext>
            </a:extLst>
          </p:cNvPr>
          <p:cNvSpPr txBox="1"/>
          <p:nvPr/>
        </p:nvSpPr>
        <p:spPr>
          <a:xfrm>
            <a:off x="6453076" y="7013245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1/3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DE72-26BD-4C45-A632-BBD0827C3861}"/>
              </a:ext>
            </a:extLst>
          </p:cNvPr>
          <p:cNvSpPr txBox="1"/>
          <p:nvPr/>
        </p:nvSpPr>
        <p:spPr>
          <a:xfrm>
            <a:off x="4833016" y="6933415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7A163C-E119-4574-8442-FCCC785050EC}"/>
              </a:ext>
            </a:extLst>
          </p:cNvPr>
          <p:cNvSpPr txBox="1"/>
          <p:nvPr/>
        </p:nvSpPr>
        <p:spPr>
          <a:xfrm>
            <a:off x="4651841" y="8452977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1/1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7CFEF8-890E-4E60-82A1-2A4626485719}"/>
              </a:ext>
            </a:extLst>
          </p:cNvPr>
          <p:cNvSpPr txBox="1"/>
          <p:nvPr/>
        </p:nvSpPr>
        <p:spPr>
          <a:xfrm>
            <a:off x="4651842" y="5746782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3/3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F9B7D5-2592-45A8-8B56-59623EF8D77D}"/>
              </a:ext>
            </a:extLst>
          </p:cNvPr>
          <p:cNvSpPr txBox="1"/>
          <p:nvPr/>
        </p:nvSpPr>
        <p:spPr>
          <a:xfrm>
            <a:off x="7242485" y="6208592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4/7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323C28-FAC4-4EED-9309-D19DE4BACE19}"/>
              </a:ext>
            </a:extLst>
          </p:cNvPr>
          <p:cNvSpPr txBox="1"/>
          <p:nvPr/>
        </p:nvSpPr>
        <p:spPr>
          <a:xfrm>
            <a:off x="7124885" y="7978809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3/4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D47CF2-C2F8-4CA6-8FD8-12AA2956A7D4}"/>
              </a:ext>
            </a:extLst>
          </p:cNvPr>
          <p:cNvSpPr txBox="1"/>
          <p:nvPr/>
        </p:nvSpPr>
        <p:spPr>
          <a:xfrm>
            <a:off x="3504895" y="6933415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2/2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EAD9114-630D-4672-A7AE-3E1DA0099BBD}"/>
              </a:ext>
            </a:extLst>
          </p:cNvPr>
          <p:cNvSpPr/>
          <p:nvPr/>
        </p:nvSpPr>
        <p:spPr>
          <a:xfrm rot="2314074">
            <a:off x="2112610" y="7747878"/>
            <a:ext cx="1454249" cy="1576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93C49C1-C8D9-4BAD-9BB0-425182BE9904}"/>
              </a:ext>
            </a:extLst>
          </p:cNvPr>
          <p:cNvSpPr/>
          <p:nvPr/>
        </p:nvSpPr>
        <p:spPr>
          <a:xfrm>
            <a:off x="3775262" y="8397282"/>
            <a:ext cx="2491465" cy="1468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125B070-E2DB-414C-AF73-F216437BA8FC}"/>
              </a:ext>
            </a:extLst>
          </p:cNvPr>
          <p:cNvSpPr/>
          <p:nvPr/>
        </p:nvSpPr>
        <p:spPr>
          <a:xfrm rot="18958276">
            <a:off x="6510147" y="7787691"/>
            <a:ext cx="1529514" cy="1658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151634" y="3989487"/>
            <a:ext cx="11283362" cy="1318277"/>
            <a:chOff x="0" y="-28575"/>
            <a:chExt cx="15044483" cy="17577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15044483" cy="1320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</a:rPr>
              <a:t>node capacity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5851710" y="4440776"/>
            <a:ext cx="422031" cy="41934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4350732" y="5461162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5856836" y="669122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8770332" y="669122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8770332" y="444077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0294332" y="5461162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4710958" y="4798710"/>
            <a:ext cx="1202557" cy="72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4710958" y="5819096"/>
            <a:ext cx="1207683" cy="93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6273741" y="4650449"/>
            <a:ext cx="24965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6278867" y="6900894"/>
            <a:ext cx="249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9192363" y="5819096"/>
            <a:ext cx="1163774" cy="10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9192363" y="4650449"/>
            <a:ext cx="1163774" cy="87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6062726" y="4860122"/>
            <a:ext cx="5126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8981348" y="4860122"/>
            <a:ext cx="0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6211936" y="4798710"/>
            <a:ext cx="2620201" cy="19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4936628" y="47862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5024852" y="63776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8956681" y="54861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7336621" y="540633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7155446" y="692590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7155447" y="42197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9628490" y="46140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9628490" y="64517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6008500" y="540633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36F528-F2E8-4864-B152-B7A8AB920D0D}"/>
              </a:ext>
            </a:extLst>
          </p:cNvPr>
          <p:cNvSpPr txBox="1"/>
          <p:nvPr/>
        </p:nvSpPr>
        <p:spPr>
          <a:xfrm>
            <a:off x="5820295" y="408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4653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151634" y="3989487"/>
            <a:ext cx="11283362" cy="1318277"/>
            <a:chOff x="0" y="-28575"/>
            <a:chExt cx="15044483" cy="17577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15044483" cy="1320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B3547"/>
                </a:solidFill>
                <a:latin typeface="Amatic SC Bold"/>
              </a:rPr>
              <a:t>node capacity</a:t>
            </a: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5769693" y="4456146"/>
            <a:ext cx="628319" cy="36933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4350732" y="5461162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5856836" y="669122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0126337" y="669122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0085604" y="438967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1650337" y="5294285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cxnSpLocks/>
            <a:stCxn id="163" idx="7"/>
            <a:endCxn id="162" idx="2"/>
          </p:cNvCxnSpPr>
          <p:nvPr/>
        </p:nvCxnSpPr>
        <p:spPr>
          <a:xfrm flipV="1">
            <a:off x="4710958" y="4640812"/>
            <a:ext cx="1058735" cy="881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4710958" y="5819096"/>
            <a:ext cx="1207683" cy="93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cxnSpLocks/>
            <a:stCxn id="54" idx="6"/>
            <a:endCxn id="166" idx="2"/>
          </p:cNvCxnSpPr>
          <p:nvPr/>
        </p:nvCxnSpPr>
        <p:spPr>
          <a:xfrm>
            <a:off x="8434338" y="4598282"/>
            <a:ext cx="1651266" cy="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6278867" y="6900894"/>
            <a:ext cx="384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0548368" y="5652219"/>
            <a:ext cx="1163774" cy="10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0507635" y="4599344"/>
            <a:ext cx="1204507" cy="756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V="1">
            <a:off x="6067852" y="4825478"/>
            <a:ext cx="16001" cy="186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H="1" flipV="1">
            <a:off x="10296620" y="4809017"/>
            <a:ext cx="40733" cy="1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54" idx="4"/>
            <a:endCxn id="165" idx="1"/>
          </p:cNvCxnSpPr>
          <p:nvPr/>
        </p:nvCxnSpPr>
        <p:spPr>
          <a:xfrm>
            <a:off x="8089421" y="4807502"/>
            <a:ext cx="2098721" cy="194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4936628" y="47862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5024852" y="63776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0312686" y="531929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8692626" y="523946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7854403" y="696089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8511452" y="405282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0984495" y="444716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0984495" y="628485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6008500" y="540633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36F528-F2E8-4864-B152-B7A8AB920D0D}"/>
              </a:ext>
            </a:extLst>
          </p:cNvPr>
          <p:cNvSpPr txBox="1"/>
          <p:nvPr/>
        </p:nvSpPr>
        <p:spPr>
          <a:xfrm>
            <a:off x="6937161" y="4208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54BB5F52-4E26-4E82-9A17-FB0881614DF5}"/>
              </a:ext>
            </a:extLst>
          </p:cNvPr>
          <p:cNvSpPr/>
          <p:nvPr/>
        </p:nvSpPr>
        <p:spPr>
          <a:xfrm>
            <a:off x="7744503" y="4389062"/>
            <a:ext cx="689835" cy="418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324F98F-0895-47EA-947F-3F16341FC33A}"/>
              </a:ext>
            </a:extLst>
          </p:cNvPr>
          <p:cNvSpPr/>
          <p:nvPr/>
        </p:nvSpPr>
        <p:spPr>
          <a:xfrm flipV="1">
            <a:off x="6419166" y="4599627"/>
            <a:ext cx="1344317" cy="124904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0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5" grpId="0"/>
      <p:bldP spid="54" grpId="0" animBg="1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4139" y="1654314"/>
            <a:ext cx="7047943" cy="7515262"/>
          </a:xfrm>
          <a:custGeom>
            <a:avLst/>
            <a:gdLst/>
            <a:ahLst/>
            <a:cxnLst/>
            <a:rect l="l" t="t" r="r" b="b"/>
            <a:pathLst>
              <a:path w="7047943" h="7515262">
                <a:moveTo>
                  <a:pt x="0" y="0"/>
                </a:moveTo>
                <a:lnTo>
                  <a:pt x="7047943" y="0"/>
                </a:lnTo>
                <a:lnTo>
                  <a:pt x="7047943" y="7515262"/>
                </a:lnTo>
                <a:lnTo>
                  <a:pt x="0" y="751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20833" y="2068530"/>
            <a:ext cx="6808182" cy="6263527"/>
          </a:xfrm>
          <a:custGeom>
            <a:avLst/>
            <a:gdLst/>
            <a:ahLst/>
            <a:cxnLst/>
            <a:rect l="l" t="t" r="r" b="b"/>
            <a:pathLst>
              <a:path w="6808182" h="6263527">
                <a:moveTo>
                  <a:pt x="0" y="0"/>
                </a:moveTo>
                <a:lnTo>
                  <a:pt x="6808182" y="0"/>
                </a:lnTo>
                <a:lnTo>
                  <a:pt x="6808182" y="6263527"/>
                </a:lnTo>
                <a:lnTo>
                  <a:pt x="0" y="6263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178027" y="1785504"/>
            <a:ext cx="1828023" cy="2214440"/>
          </a:xfrm>
          <a:custGeom>
            <a:avLst/>
            <a:gdLst/>
            <a:ahLst/>
            <a:cxnLst/>
            <a:rect l="l" t="t" r="r" b="b"/>
            <a:pathLst>
              <a:path w="1828023" h="2214440">
                <a:moveTo>
                  <a:pt x="0" y="0"/>
                </a:moveTo>
                <a:lnTo>
                  <a:pt x="1828023" y="0"/>
                </a:lnTo>
                <a:lnTo>
                  <a:pt x="1828023" y="2214440"/>
                </a:lnTo>
                <a:lnTo>
                  <a:pt x="0" y="2214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2434" t="-7959" b="-174889"/>
            </a:stretch>
          </a:blipFill>
        </p:spPr>
      </p:sp>
      <p:sp>
        <p:nvSpPr>
          <p:cNvPr id="5" name="Freeform 5"/>
          <p:cNvSpPr/>
          <p:nvPr/>
        </p:nvSpPr>
        <p:spPr>
          <a:xfrm rot="7999838">
            <a:off x="14537237" y="7198580"/>
            <a:ext cx="2223816" cy="489240"/>
          </a:xfrm>
          <a:custGeom>
            <a:avLst/>
            <a:gdLst/>
            <a:ahLst/>
            <a:cxnLst/>
            <a:rect l="l" t="t" r="r" b="b"/>
            <a:pathLst>
              <a:path w="2223816" h="489240">
                <a:moveTo>
                  <a:pt x="0" y="0"/>
                </a:moveTo>
                <a:lnTo>
                  <a:pt x="2223816" y="0"/>
                </a:lnTo>
                <a:lnTo>
                  <a:pt x="2223816" y="489240"/>
                </a:lnTo>
                <a:lnTo>
                  <a:pt x="0" y="489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680020">
            <a:off x="9739966" y="3878692"/>
            <a:ext cx="388712" cy="637932"/>
          </a:xfrm>
          <a:custGeom>
            <a:avLst/>
            <a:gdLst/>
            <a:ahLst/>
            <a:cxnLst/>
            <a:rect l="l" t="t" r="r" b="b"/>
            <a:pathLst>
              <a:path w="388712" h="637932">
                <a:moveTo>
                  <a:pt x="0" y="0"/>
                </a:moveTo>
                <a:lnTo>
                  <a:pt x="388713" y="0"/>
                </a:lnTo>
                <a:lnTo>
                  <a:pt x="388713" y="637932"/>
                </a:lnTo>
                <a:lnTo>
                  <a:pt x="0" y="637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31364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00953" y="6444994"/>
            <a:ext cx="1493386" cy="2185853"/>
          </a:xfrm>
          <a:custGeom>
            <a:avLst/>
            <a:gdLst/>
            <a:ahLst/>
            <a:cxnLst/>
            <a:rect l="l" t="t" r="r" b="b"/>
            <a:pathLst>
              <a:path w="1493386" h="2185853">
                <a:moveTo>
                  <a:pt x="0" y="0"/>
                </a:moveTo>
                <a:lnTo>
                  <a:pt x="1493386" y="0"/>
                </a:lnTo>
                <a:lnTo>
                  <a:pt x="1493386" y="2185853"/>
                </a:lnTo>
                <a:lnTo>
                  <a:pt x="0" y="2185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6548" r="-355888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49682" y="1169951"/>
            <a:ext cx="7303717" cy="6030949"/>
            <a:chOff x="0" y="690914"/>
            <a:chExt cx="9505741" cy="5196696"/>
          </a:xfrm>
        </p:grpSpPr>
        <p:sp>
          <p:nvSpPr>
            <p:cNvPr id="9" name="TextBox 9"/>
            <p:cNvSpPr txBox="1"/>
            <p:nvPr/>
          </p:nvSpPr>
          <p:spPr>
            <a:xfrm>
              <a:off x="0" y="3929895"/>
              <a:ext cx="9505741" cy="1957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900"/>
                </a:lnSpc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sz="3200" b="0" i="0" dirty="0">
                  <a:solidFill>
                    <a:srgbClr val="050505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Transportation Networks</a:t>
              </a:r>
            </a:p>
            <a:p>
              <a:pPr marL="457200" lvl="0" indent="-457200">
                <a:lnSpc>
                  <a:spcPts val="3900"/>
                </a:lnSpc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sz="3200" b="0" i="0" dirty="0">
                  <a:solidFill>
                    <a:srgbClr val="050505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Telecommunications</a:t>
              </a:r>
            </a:p>
            <a:p>
              <a:pPr marL="457200" lvl="0" indent="-457200">
                <a:lnSpc>
                  <a:spcPts val="3900"/>
                </a:lnSpc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sz="3200" b="0" i="0" dirty="0">
                  <a:solidFill>
                    <a:srgbClr val="050505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Computer Networks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90914"/>
              <a:ext cx="950574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600"/>
                </a:lnSpc>
                <a:spcBef>
                  <a:spcPct val="0"/>
                </a:spcBef>
              </a:pPr>
              <a:r>
                <a:rPr lang="en-US" sz="8000" u="none" dirty="0">
                  <a:solidFill>
                    <a:srgbClr val="2B3547"/>
                  </a:solidFill>
                  <a:latin typeface="Amatic SC Bold"/>
                </a:rPr>
                <a:t>Application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1294339" y="3404170"/>
            <a:ext cx="4474967" cy="4133751"/>
          </a:xfrm>
          <a:custGeom>
            <a:avLst/>
            <a:gdLst/>
            <a:ahLst/>
            <a:cxnLst/>
            <a:rect l="l" t="t" r="r" b="b"/>
            <a:pathLst>
              <a:path w="4474967" h="4133751">
                <a:moveTo>
                  <a:pt x="0" y="0"/>
                </a:moveTo>
                <a:lnTo>
                  <a:pt x="4474967" y="0"/>
                </a:lnTo>
                <a:lnTo>
                  <a:pt x="4474967" y="4133751"/>
                </a:lnTo>
                <a:lnTo>
                  <a:pt x="0" y="41337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3074" name="Picture 2" descr="Exploring Graph Theory with NetworkX: An In-Depth Guide | by Syed Hamed ...">
            <a:extLst>
              <a:ext uri="{FF2B5EF4-FFF2-40B4-BE49-F238E27FC236}">
                <a16:creationId xmlns:a16="http://schemas.microsoft.com/office/drawing/2014/main" id="{D9AD44D4-3DAC-469C-B786-9C47074F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81" y="6591300"/>
            <a:ext cx="4514850" cy="281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4139" y="1654314"/>
            <a:ext cx="7047943" cy="7515262"/>
          </a:xfrm>
          <a:custGeom>
            <a:avLst/>
            <a:gdLst/>
            <a:ahLst/>
            <a:cxnLst/>
            <a:rect l="l" t="t" r="r" b="b"/>
            <a:pathLst>
              <a:path w="7047943" h="7515262">
                <a:moveTo>
                  <a:pt x="0" y="0"/>
                </a:moveTo>
                <a:lnTo>
                  <a:pt x="7047943" y="0"/>
                </a:lnTo>
                <a:lnTo>
                  <a:pt x="7047943" y="7515262"/>
                </a:lnTo>
                <a:lnTo>
                  <a:pt x="0" y="751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20833" y="2068530"/>
            <a:ext cx="6808182" cy="6263527"/>
          </a:xfrm>
          <a:custGeom>
            <a:avLst/>
            <a:gdLst/>
            <a:ahLst/>
            <a:cxnLst/>
            <a:rect l="l" t="t" r="r" b="b"/>
            <a:pathLst>
              <a:path w="6808182" h="6263527">
                <a:moveTo>
                  <a:pt x="0" y="0"/>
                </a:moveTo>
                <a:lnTo>
                  <a:pt x="6808182" y="0"/>
                </a:lnTo>
                <a:lnTo>
                  <a:pt x="6808182" y="6263527"/>
                </a:lnTo>
                <a:lnTo>
                  <a:pt x="0" y="6263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178027" y="1785504"/>
            <a:ext cx="1828023" cy="2214440"/>
          </a:xfrm>
          <a:custGeom>
            <a:avLst/>
            <a:gdLst/>
            <a:ahLst/>
            <a:cxnLst/>
            <a:rect l="l" t="t" r="r" b="b"/>
            <a:pathLst>
              <a:path w="1828023" h="2214440">
                <a:moveTo>
                  <a:pt x="0" y="0"/>
                </a:moveTo>
                <a:lnTo>
                  <a:pt x="1828023" y="0"/>
                </a:lnTo>
                <a:lnTo>
                  <a:pt x="1828023" y="2214440"/>
                </a:lnTo>
                <a:lnTo>
                  <a:pt x="0" y="2214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2434" t="-7959" b="-174889"/>
            </a:stretch>
          </a:blipFill>
        </p:spPr>
      </p:sp>
      <p:sp>
        <p:nvSpPr>
          <p:cNvPr id="5" name="Freeform 5"/>
          <p:cNvSpPr/>
          <p:nvPr/>
        </p:nvSpPr>
        <p:spPr>
          <a:xfrm rot="7999838">
            <a:off x="14537237" y="7198580"/>
            <a:ext cx="2223816" cy="489240"/>
          </a:xfrm>
          <a:custGeom>
            <a:avLst/>
            <a:gdLst/>
            <a:ahLst/>
            <a:cxnLst/>
            <a:rect l="l" t="t" r="r" b="b"/>
            <a:pathLst>
              <a:path w="2223816" h="489240">
                <a:moveTo>
                  <a:pt x="0" y="0"/>
                </a:moveTo>
                <a:lnTo>
                  <a:pt x="2223816" y="0"/>
                </a:lnTo>
                <a:lnTo>
                  <a:pt x="2223816" y="489240"/>
                </a:lnTo>
                <a:lnTo>
                  <a:pt x="0" y="489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680020">
            <a:off x="9739966" y="3878692"/>
            <a:ext cx="388712" cy="637932"/>
          </a:xfrm>
          <a:custGeom>
            <a:avLst/>
            <a:gdLst/>
            <a:ahLst/>
            <a:cxnLst/>
            <a:rect l="l" t="t" r="r" b="b"/>
            <a:pathLst>
              <a:path w="388712" h="637932">
                <a:moveTo>
                  <a:pt x="0" y="0"/>
                </a:moveTo>
                <a:lnTo>
                  <a:pt x="388713" y="0"/>
                </a:lnTo>
                <a:lnTo>
                  <a:pt x="388713" y="637932"/>
                </a:lnTo>
                <a:lnTo>
                  <a:pt x="0" y="637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31364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00953" y="6444994"/>
            <a:ext cx="1493386" cy="2185853"/>
          </a:xfrm>
          <a:custGeom>
            <a:avLst/>
            <a:gdLst/>
            <a:ahLst/>
            <a:cxnLst/>
            <a:rect l="l" t="t" r="r" b="b"/>
            <a:pathLst>
              <a:path w="1493386" h="2185853">
                <a:moveTo>
                  <a:pt x="0" y="0"/>
                </a:moveTo>
                <a:lnTo>
                  <a:pt x="1493386" y="0"/>
                </a:lnTo>
                <a:lnTo>
                  <a:pt x="1493386" y="2185853"/>
                </a:lnTo>
                <a:lnTo>
                  <a:pt x="0" y="2185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6548" r="-355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>
          <a:xfrm>
            <a:off x="11294339" y="3404170"/>
            <a:ext cx="4474967" cy="4133751"/>
          </a:xfrm>
          <a:custGeom>
            <a:avLst/>
            <a:gdLst/>
            <a:ahLst/>
            <a:cxnLst/>
            <a:rect l="l" t="t" r="r" b="b"/>
            <a:pathLst>
              <a:path w="4474967" h="4133751">
                <a:moveTo>
                  <a:pt x="0" y="0"/>
                </a:moveTo>
                <a:lnTo>
                  <a:pt x="4474967" y="0"/>
                </a:lnTo>
                <a:lnTo>
                  <a:pt x="4474967" y="4133751"/>
                </a:lnTo>
                <a:lnTo>
                  <a:pt x="0" y="41337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63107828-0E8C-4845-93DB-35D2A8676B96}"/>
              </a:ext>
            </a:extLst>
          </p:cNvPr>
          <p:cNvGrpSpPr/>
          <p:nvPr/>
        </p:nvGrpSpPr>
        <p:grpSpPr>
          <a:xfrm>
            <a:off x="1080527" y="844345"/>
            <a:ext cx="17201090" cy="8598310"/>
            <a:chOff x="0" y="0"/>
            <a:chExt cx="21891975" cy="11464413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A1B40591-AADA-4E6A-A6DA-2EB2D49702F6}"/>
                </a:ext>
              </a:extLst>
            </p:cNvPr>
            <p:cNvSpPr/>
            <p:nvPr/>
          </p:nvSpPr>
          <p:spPr>
            <a:xfrm>
              <a:off x="18661869" y="350583"/>
              <a:ext cx="2959559" cy="5153104"/>
            </a:xfrm>
            <a:custGeom>
              <a:avLst/>
              <a:gdLst/>
              <a:ahLst/>
              <a:cxnLst/>
              <a:rect l="l" t="t" r="r" b="b"/>
              <a:pathLst>
                <a:path w="2959559" h="5153104">
                  <a:moveTo>
                    <a:pt x="0" y="0"/>
                  </a:moveTo>
                  <a:lnTo>
                    <a:pt x="2959559" y="0"/>
                  </a:lnTo>
                  <a:lnTo>
                    <a:pt x="2959559" y="5153104"/>
                  </a:lnTo>
                  <a:lnTo>
                    <a:pt x="0" y="5153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-187821" b="-27734"/>
              </a:stretch>
            </a:blipFill>
          </p:spPr>
        </p:sp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14995937-EE54-427A-82D3-AE8F3B0D3203}"/>
                </a:ext>
              </a:extLst>
            </p:cNvPr>
            <p:cNvSpPr/>
            <p:nvPr/>
          </p:nvSpPr>
          <p:spPr>
            <a:xfrm>
              <a:off x="246036" y="6199899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35" name="Group 5">
              <a:extLst>
                <a:ext uri="{FF2B5EF4-FFF2-40B4-BE49-F238E27FC236}">
                  <a16:creationId xmlns:a16="http://schemas.microsoft.com/office/drawing/2014/main" id="{DC532043-72D5-4721-AEA6-A2ADE068AFCE}"/>
                </a:ext>
              </a:extLst>
            </p:cNvPr>
            <p:cNvGrpSpPr/>
            <p:nvPr/>
          </p:nvGrpSpPr>
          <p:grpSpPr>
            <a:xfrm>
              <a:off x="7621013" y="10839072"/>
              <a:ext cx="7638184" cy="625341"/>
              <a:chOff x="0" y="0"/>
              <a:chExt cx="6204928" cy="508000"/>
            </a:xfrm>
          </p:grpSpPr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A49A5A9-94B8-46EA-B0B4-942BBECFC815}"/>
                  </a:ext>
                </a:extLst>
              </p:cNvPr>
              <p:cNvSpPr/>
              <p:nvPr/>
            </p:nvSpPr>
            <p:spPr>
              <a:xfrm>
                <a:off x="0" y="215900"/>
                <a:ext cx="620492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204928" h="76200">
                    <a:moveTo>
                      <a:pt x="0" y="0"/>
                    </a:moveTo>
                    <a:lnTo>
                      <a:pt x="6204928" y="0"/>
                    </a:lnTo>
                    <a:lnTo>
                      <a:pt x="620492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AEE259"/>
              </a:solidFill>
            </p:spPr>
          </p:sp>
        </p:grpSp>
        <p:grpSp>
          <p:nvGrpSpPr>
            <p:cNvPr id="36" name="Group 7">
              <a:extLst>
                <a:ext uri="{FF2B5EF4-FFF2-40B4-BE49-F238E27FC236}">
                  <a16:creationId xmlns:a16="http://schemas.microsoft.com/office/drawing/2014/main" id="{3A5C0C06-1DCD-499B-8AAF-020840CB50B7}"/>
                </a:ext>
              </a:extLst>
            </p:cNvPr>
            <p:cNvGrpSpPr/>
            <p:nvPr/>
          </p:nvGrpSpPr>
          <p:grpSpPr>
            <a:xfrm>
              <a:off x="7662799" y="88712"/>
              <a:ext cx="11346563" cy="625341"/>
              <a:chOff x="0" y="0"/>
              <a:chExt cx="9217454" cy="508000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924AD3B8-DEF9-42AB-A107-90F85E4D92E7}"/>
                  </a:ext>
                </a:extLst>
              </p:cNvPr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AEE259"/>
              </a:solidFill>
            </p:spPr>
          </p:sp>
        </p:grp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C9F88BA-5588-44F8-A494-EEC21AB7CBEC}"/>
                </a:ext>
              </a:extLst>
            </p:cNvPr>
            <p:cNvSpPr/>
            <p:nvPr/>
          </p:nvSpPr>
          <p:spPr>
            <a:xfrm>
              <a:off x="296836" y="363283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40"/>
                  </a:lnTo>
                  <a:lnTo>
                    <a:pt x="0" y="6079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37015690-73B9-45BF-A09E-FA5114479495}"/>
                </a:ext>
              </a:extLst>
            </p:cNvPr>
            <p:cNvSpPr/>
            <p:nvPr/>
          </p:nvSpPr>
          <p:spPr>
            <a:xfrm rot="5400000" flipV="1">
              <a:off x="19770891" y="7325350"/>
              <a:ext cx="2781546" cy="561577"/>
            </a:xfrm>
            <a:custGeom>
              <a:avLst/>
              <a:gdLst/>
              <a:ahLst/>
              <a:cxnLst/>
              <a:rect l="l" t="t" r="r" b="b"/>
              <a:pathLst>
                <a:path w="2781546" h="561577">
                  <a:moveTo>
                    <a:pt x="0" y="561577"/>
                  </a:moveTo>
                  <a:lnTo>
                    <a:pt x="2781546" y="561577"/>
                  </a:lnTo>
                  <a:lnTo>
                    <a:pt x="2781546" y="0"/>
                  </a:lnTo>
                  <a:lnTo>
                    <a:pt x="0" y="0"/>
                  </a:lnTo>
                  <a:lnTo>
                    <a:pt x="0" y="561577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r="-24386"/>
              </a:stretch>
            </a:blipFill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4C5B5589-3590-4D4E-89A2-8786BC6AC270}"/>
                </a:ext>
              </a:extLst>
            </p:cNvPr>
            <p:cNvSpPr/>
            <p:nvPr/>
          </p:nvSpPr>
          <p:spPr>
            <a:xfrm rot="5400000">
              <a:off x="-659269" y="1174952"/>
              <a:ext cx="2112017" cy="717278"/>
            </a:xfrm>
            <a:custGeom>
              <a:avLst/>
              <a:gdLst/>
              <a:ahLst/>
              <a:cxnLst/>
              <a:rect l="l" t="t" r="r" b="b"/>
              <a:pathLst>
                <a:path w="2112017" h="717278">
                  <a:moveTo>
                    <a:pt x="0" y="0"/>
                  </a:moveTo>
                  <a:lnTo>
                    <a:pt x="2112016" y="0"/>
                  </a:lnTo>
                  <a:lnTo>
                    <a:pt x="2112016" y="717278"/>
                  </a:lnTo>
                  <a:lnTo>
                    <a:pt x="0" y="717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r="-102638"/>
              </a:stretch>
            </a:blipFill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9529CA42-82F0-465D-8A19-EB3D247D74F7}"/>
                </a:ext>
              </a:extLst>
            </p:cNvPr>
            <p:cNvSpPr/>
            <p:nvPr/>
          </p:nvSpPr>
          <p:spPr>
            <a:xfrm>
              <a:off x="14176480" y="88712"/>
              <a:ext cx="3203297" cy="704725"/>
            </a:xfrm>
            <a:custGeom>
              <a:avLst/>
              <a:gdLst/>
              <a:ahLst/>
              <a:cxnLst/>
              <a:rect l="l" t="t" r="r" b="b"/>
              <a:pathLst>
                <a:path w="3203297" h="704725">
                  <a:moveTo>
                    <a:pt x="0" y="0"/>
                  </a:moveTo>
                  <a:lnTo>
                    <a:pt x="3203296" y="0"/>
                  </a:lnTo>
                  <a:lnTo>
                    <a:pt x="3203296" y="704726"/>
                  </a:lnTo>
                  <a:lnTo>
                    <a:pt x="0" y="704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1519F71E-7B3B-4827-8C68-3B9D0ACC5D78}"/>
                </a:ext>
              </a:extLst>
            </p:cNvPr>
            <p:cNvSpPr/>
            <p:nvPr/>
          </p:nvSpPr>
          <p:spPr>
            <a:xfrm rot="4770497">
              <a:off x="21163671" y="67859"/>
              <a:ext cx="685126" cy="657721"/>
            </a:xfrm>
            <a:custGeom>
              <a:avLst/>
              <a:gdLst/>
              <a:ahLst/>
              <a:cxnLst/>
              <a:rect l="l" t="t" r="r" b="b"/>
              <a:pathLst>
                <a:path w="685126" h="657721">
                  <a:moveTo>
                    <a:pt x="0" y="0"/>
                  </a:moveTo>
                  <a:lnTo>
                    <a:pt x="685126" y="0"/>
                  </a:lnTo>
                  <a:lnTo>
                    <a:pt x="685126" y="657720"/>
                  </a:lnTo>
                  <a:lnTo>
                    <a:pt x="0" y="657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7C731D3B-17A9-4A7A-A03B-A7D9931A9674}"/>
                </a:ext>
              </a:extLst>
            </p:cNvPr>
            <p:cNvSpPr/>
            <p:nvPr/>
          </p:nvSpPr>
          <p:spPr>
            <a:xfrm>
              <a:off x="13697171" y="8730679"/>
              <a:ext cx="7809064" cy="2537096"/>
            </a:xfrm>
            <a:custGeom>
              <a:avLst/>
              <a:gdLst/>
              <a:ahLst/>
              <a:cxnLst/>
              <a:rect l="l" t="t" r="r" b="b"/>
              <a:pathLst>
                <a:path w="7809064" h="2537096">
                  <a:moveTo>
                    <a:pt x="0" y="0"/>
                  </a:moveTo>
                  <a:lnTo>
                    <a:pt x="7809063" y="0"/>
                  </a:lnTo>
                  <a:lnTo>
                    <a:pt x="7809063" y="2537096"/>
                  </a:lnTo>
                  <a:lnTo>
                    <a:pt x="0" y="25370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-9081" t="-159441"/>
              </a:stretch>
            </a:blipFill>
          </p:spPr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71A9F12F-EBC2-4B15-81F9-B5840A7C558D}"/>
                </a:ext>
              </a:extLst>
            </p:cNvPr>
            <p:cNvSpPr/>
            <p:nvPr/>
          </p:nvSpPr>
          <p:spPr>
            <a:xfrm>
              <a:off x="20880875" y="4933167"/>
              <a:ext cx="695272" cy="1141040"/>
            </a:xfrm>
            <a:custGeom>
              <a:avLst/>
              <a:gdLst/>
              <a:ahLst/>
              <a:cxnLst/>
              <a:rect l="l" t="t" r="r" b="b"/>
              <a:pathLst>
                <a:path w="695272" h="1141040">
                  <a:moveTo>
                    <a:pt x="0" y="0"/>
                  </a:moveTo>
                  <a:lnTo>
                    <a:pt x="695273" y="0"/>
                  </a:lnTo>
                  <a:lnTo>
                    <a:pt x="695273" y="1141040"/>
                  </a:lnTo>
                  <a:lnTo>
                    <a:pt x="0" y="1141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r="-313644"/>
              </a:stretch>
            </a:blipFill>
          </p:spPr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B6B5FA66-6703-44F7-8460-5A4DE2F8284C}"/>
                </a:ext>
              </a:extLst>
            </p:cNvPr>
            <p:cNvSpPr/>
            <p:nvPr/>
          </p:nvSpPr>
          <p:spPr>
            <a:xfrm>
              <a:off x="0" y="3402903"/>
              <a:ext cx="695272" cy="1141040"/>
            </a:xfrm>
            <a:custGeom>
              <a:avLst/>
              <a:gdLst/>
              <a:ahLst/>
              <a:cxnLst/>
              <a:rect l="l" t="t" r="r" b="b"/>
              <a:pathLst>
                <a:path w="695272" h="1141040">
                  <a:moveTo>
                    <a:pt x="0" y="0"/>
                  </a:moveTo>
                  <a:lnTo>
                    <a:pt x="695272" y="0"/>
                  </a:lnTo>
                  <a:lnTo>
                    <a:pt x="695272" y="1141040"/>
                  </a:lnTo>
                  <a:lnTo>
                    <a:pt x="0" y="1141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r="-313644"/>
              </a:stretch>
            </a:blipFill>
          </p:spPr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id="{22EEA3EF-CFAB-4168-83A3-1C6AF881F774}"/>
              </a:ext>
            </a:extLst>
          </p:cNvPr>
          <p:cNvGrpSpPr/>
          <p:nvPr/>
        </p:nvGrpSpPr>
        <p:grpSpPr>
          <a:xfrm>
            <a:off x="1234669" y="3087928"/>
            <a:ext cx="13572538" cy="5172803"/>
            <a:chOff x="-2994831" y="-9525"/>
            <a:chExt cx="18096718" cy="6897075"/>
          </a:xfrm>
        </p:grpSpPr>
        <p:sp>
          <p:nvSpPr>
            <p:cNvPr id="48" name="TextBox 18">
              <a:extLst>
                <a:ext uri="{FF2B5EF4-FFF2-40B4-BE49-F238E27FC236}">
                  <a16:creationId xmlns:a16="http://schemas.microsoft.com/office/drawing/2014/main" id="{9D0C94A6-5784-4F4E-83D8-AF89FA7B78B4}"/>
                </a:ext>
              </a:extLst>
            </p:cNvPr>
            <p:cNvSpPr txBox="1"/>
            <p:nvPr/>
          </p:nvSpPr>
          <p:spPr>
            <a:xfrm>
              <a:off x="0" y="-9525"/>
              <a:ext cx="15101887" cy="4394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47"/>
                </a:lnSpc>
                <a:spcBef>
                  <a:spcPct val="0"/>
                </a:spcBef>
              </a:pPr>
              <a:endParaRPr lang="en-US" sz="21455" u="none" dirty="0">
                <a:solidFill>
                  <a:srgbClr val="AEE259"/>
                </a:solidFill>
                <a:latin typeface="Amatic SC Bold"/>
              </a:endParaRPr>
            </a:p>
          </p:txBody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BAC85A91-B81C-41EB-8802-CA1B1DDDB0F3}"/>
                </a:ext>
              </a:extLst>
            </p:cNvPr>
            <p:cNvSpPr txBox="1"/>
            <p:nvPr/>
          </p:nvSpPr>
          <p:spPr>
            <a:xfrm>
              <a:off x="-2994831" y="5797508"/>
              <a:ext cx="11236470" cy="1090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00"/>
                </a:lnSpc>
                <a:spcBef>
                  <a:spcPct val="0"/>
                </a:spcBef>
              </a:pPr>
              <a:r>
                <a:rPr lang="en-US" sz="11500" u="none" dirty="0" err="1">
                  <a:latin typeface="Nunito Bold"/>
                </a:rPr>
                <a:t>QnA</a:t>
              </a:r>
              <a:endParaRPr lang="en-US" sz="11500" u="none" dirty="0">
                <a:latin typeface="Nunito Bold"/>
              </a:endParaRPr>
            </a:p>
          </p:txBody>
        </p:sp>
      </p:grpSp>
      <p:pic>
        <p:nvPicPr>
          <p:cNvPr id="50" name="Picture 2" descr="q&amp;a Icon - Free PNG &amp; SVG 4074595 - Noun Project">
            <a:extLst>
              <a:ext uri="{FF2B5EF4-FFF2-40B4-BE49-F238E27FC236}">
                <a16:creationId xmlns:a16="http://schemas.microsoft.com/office/drawing/2014/main" id="{278CD379-1845-44FD-AA10-FF6E368C4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81" y="2759181"/>
            <a:ext cx="4322529" cy="322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9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49959" y="1351077"/>
            <a:ext cx="7113199" cy="7584845"/>
          </a:xfrm>
          <a:custGeom>
            <a:avLst/>
            <a:gdLst/>
            <a:ahLst/>
            <a:cxnLst/>
            <a:rect l="l" t="t" r="r" b="b"/>
            <a:pathLst>
              <a:path w="7113199" h="7584845">
                <a:moveTo>
                  <a:pt x="0" y="0"/>
                </a:moveTo>
                <a:lnTo>
                  <a:pt x="7113199" y="0"/>
                </a:lnTo>
                <a:lnTo>
                  <a:pt x="7113199" y="7584846"/>
                </a:lnTo>
                <a:lnTo>
                  <a:pt x="0" y="7584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91940" y="2040059"/>
            <a:ext cx="6871218" cy="6321521"/>
          </a:xfrm>
          <a:custGeom>
            <a:avLst/>
            <a:gdLst/>
            <a:ahLst/>
            <a:cxnLst/>
            <a:rect l="l" t="t" r="r" b="b"/>
            <a:pathLst>
              <a:path w="6871218" h="6321521">
                <a:moveTo>
                  <a:pt x="0" y="0"/>
                </a:moveTo>
                <a:lnTo>
                  <a:pt x="6871218" y="0"/>
                </a:lnTo>
                <a:lnTo>
                  <a:pt x="6871218" y="6321521"/>
                </a:lnTo>
                <a:lnTo>
                  <a:pt x="0" y="6321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97810" y="1754412"/>
            <a:ext cx="1844948" cy="2234944"/>
          </a:xfrm>
          <a:custGeom>
            <a:avLst/>
            <a:gdLst/>
            <a:ahLst/>
            <a:cxnLst/>
            <a:rect l="l" t="t" r="r" b="b"/>
            <a:pathLst>
              <a:path w="1844948" h="2234944">
                <a:moveTo>
                  <a:pt x="0" y="0"/>
                </a:moveTo>
                <a:lnTo>
                  <a:pt x="1844948" y="0"/>
                </a:lnTo>
                <a:lnTo>
                  <a:pt x="1844948" y="2234944"/>
                </a:lnTo>
                <a:lnTo>
                  <a:pt x="0" y="2234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2434" t="-7959" b="-174889"/>
            </a:stretch>
          </a:blipFill>
        </p:spPr>
      </p:sp>
      <p:sp>
        <p:nvSpPr>
          <p:cNvPr id="5" name="Freeform 5"/>
          <p:cNvSpPr/>
          <p:nvPr/>
        </p:nvSpPr>
        <p:spPr>
          <a:xfrm rot="7999838">
            <a:off x="14451086" y="7217608"/>
            <a:ext cx="2244406" cy="493769"/>
          </a:xfrm>
          <a:custGeom>
            <a:avLst/>
            <a:gdLst/>
            <a:ahLst/>
            <a:cxnLst/>
            <a:rect l="l" t="t" r="r" b="b"/>
            <a:pathLst>
              <a:path w="2244406" h="493769">
                <a:moveTo>
                  <a:pt x="0" y="0"/>
                </a:moveTo>
                <a:lnTo>
                  <a:pt x="2244406" y="0"/>
                </a:lnTo>
                <a:lnTo>
                  <a:pt x="2244406" y="493769"/>
                </a:lnTo>
                <a:lnTo>
                  <a:pt x="0" y="49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680020">
            <a:off x="9918146" y="4019228"/>
            <a:ext cx="363138" cy="595960"/>
          </a:xfrm>
          <a:custGeom>
            <a:avLst/>
            <a:gdLst/>
            <a:ahLst/>
            <a:cxnLst/>
            <a:rect l="l" t="t" r="r" b="b"/>
            <a:pathLst>
              <a:path w="363138" h="595960">
                <a:moveTo>
                  <a:pt x="0" y="0"/>
                </a:moveTo>
                <a:lnTo>
                  <a:pt x="363137" y="0"/>
                </a:lnTo>
                <a:lnTo>
                  <a:pt x="363137" y="595960"/>
                </a:lnTo>
                <a:lnTo>
                  <a:pt x="0" y="5959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31364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70950" y="6457044"/>
            <a:ext cx="1507213" cy="2206092"/>
          </a:xfrm>
          <a:custGeom>
            <a:avLst/>
            <a:gdLst/>
            <a:ahLst/>
            <a:cxnLst/>
            <a:rect l="l" t="t" r="r" b="b"/>
            <a:pathLst>
              <a:path w="1507213" h="2206092">
                <a:moveTo>
                  <a:pt x="0" y="0"/>
                </a:moveTo>
                <a:lnTo>
                  <a:pt x="1507213" y="0"/>
                </a:lnTo>
                <a:lnTo>
                  <a:pt x="1507213" y="2206092"/>
                </a:lnTo>
                <a:lnTo>
                  <a:pt x="0" y="220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6548" r="-355888"/>
            </a:stretch>
          </a:blipFill>
        </p:spPr>
      </p:sp>
      <p:sp>
        <p:nvSpPr>
          <p:cNvPr id="8" name="Freeform 8"/>
          <p:cNvSpPr/>
          <p:nvPr/>
        </p:nvSpPr>
        <p:spPr>
          <a:xfrm rot="-518027">
            <a:off x="11574147" y="2891264"/>
            <a:ext cx="3306803" cy="411480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610108" y="3460276"/>
            <a:ext cx="6683560" cy="2990190"/>
            <a:chOff x="0" y="142875"/>
            <a:chExt cx="8911413" cy="398692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3475771"/>
              <a:ext cx="6870368" cy="6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dirty="0">
                  <a:solidFill>
                    <a:srgbClr val="2B3547"/>
                  </a:solidFill>
                  <a:latin typeface="Nunito Bold"/>
                </a:rPr>
                <a:t>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42875"/>
              <a:ext cx="8911413" cy="2697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399"/>
                </a:lnSpc>
              </a:pPr>
              <a:r>
                <a:rPr lang="en-US" sz="13999">
                  <a:solidFill>
                    <a:srgbClr val="2B3547"/>
                  </a:solidFill>
                  <a:latin typeface="Amatic SC Bold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7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866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963257" y="3180710"/>
            <a:ext cx="11283362" cy="2127054"/>
            <a:chOff x="-251169" y="-1106944"/>
            <a:chExt cx="15044483" cy="2836071"/>
          </a:xfrm>
        </p:grpSpPr>
        <p:sp>
          <p:nvSpPr>
            <p:cNvPr id="17" name="TextBox 17"/>
            <p:cNvSpPr txBox="1"/>
            <p:nvPr/>
          </p:nvSpPr>
          <p:spPr>
            <a:xfrm>
              <a:off x="-251169" y="-1106944"/>
              <a:ext cx="15044483" cy="6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dirty="0">
                  <a:solidFill>
                    <a:srgbClr val="2B3547"/>
                  </a:solidFill>
                  <a:latin typeface="Nunito Bold"/>
                </a:rPr>
                <a:t>What is the </a:t>
              </a:r>
              <a:r>
                <a:rPr lang="en-US" sz="3000" b="1" dirty="0">
                  <a:solidFill>
                    <a:srgbClr val="2B3547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E</a:t>
              </a:r>
              <a:r>
                <a:rPr lang="en-US" sz="3000" b="1" u="none" dirty="0">
                  <a:solidFill>
                    <a:srgbClr val="2B3547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dmond’s Karp </a:t>
              </a:r>
              <a:r>
                <a:rPr lang="en-US" sz="3000" u="none" dirty="0">
                  <a:solidFill>
                    <a:srgbClr val="2B3547"/>
                  </a:solidFill>
                  <a:latin typeface="Nunito Bold"/>
                </a:rPr>
                <a:t>Algorith</a:t>
              </a:r>
              <a:r>
                <a:rPr lang="en-US" sz="3000" dirty="0">
                  <a:solidFill>
                    <a:srgbClr val="2B3547"/>
                  </a:solidFill>
                  <a:latin typeface="Nunito Bold"/>
                </a:rPr>
                <a:t>m &amp; Why??</a:t>
              </a: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466827" y="6206983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3F85971-9B2B-4642-94B8-05042991C8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9070" y="3883188"/>
            <a:ext cx="4762500" cy="4762500"/>
          </a:xfrm>
          <a:prstGeom prst="rect">
            <a:avLst/>
          </a:prstGeom>
        </p:spPr>
      </p:pic>
      <p:pic>
        <p:nvPicPr>
          <p:cNvPr id="1033" name="Picture 9" descr="Graph Theory | Quantdare">
            <a:extLst>
              <a:ext uri="{FF2B5EF4-FFF2-40B4-BE49-F238E27FC236}">
                <a16:creationId xmlns:a16="http://schemas.microsoft.com/office/drawing/2014/main" id="{7D93C297-2EB3-4180-A206-C0F015DE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988" y="3054226"/>
            <a:ext cx="4479320" cy="2808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7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866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151634" y="3989487"/>
            <a:ext cx="11283362" cy="1318277"/>
            <a:chOff x="0" y="-28575"/>
            <a:chExt cx="15044483" cy="17577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15044483" cy="6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dirty="0">
                  <a:solidFill>
                    <a:srgbClr val="2B3547"/>
                  </a:solidFill>
                  <a:latin typeface="Nunito Bold"/>
                </a:rPr>
                <a:t>Definition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466827" y="6206983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F7E40F-AD91-48DA-B5E9-65C949E0D41D}"/>
              </a:ext>
            </a:extLst>
          </p:cNvPr>
          <p:cNvSpPr txBox="1"/>
          <p:nvPr/>
        </p:nvSpPr>
        <p:spPr>
          <a:xfrm>
            <a:off x="3317237" y="5004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inherit"/>
              </a:rPr>
              <a:t>Edmonds–Karp </a:t>
            </a:r>
            <a:r>
              <a:rPr lang="en-US" sz="2400" b="0" i="0" dirty="0">
                <a:effectLst/>
                <a:latin typeface="inherit"/>
              </a:rPr>
              <a:t>algorithm is an implementation of the Ford–Fulkerson method for </a:t>
            </a:r>
            <a:r>
              <a:rPr lang="en-US" sz="2400" b="1" i="0" dirty="0">
                <a:effectLst/>
                <a:latin typeface="inherit"/>
              </a:rPr>
              <a:t>computing the maximum flow </a:t>
            </a:r>
            <a:r>
              <a:rPr lang="en-US" sz="2400" b="0" i="0" dirty="0">
                <a:effectLst/>
                <a:latin typeface="inherit"/>
              </a:rPr>
              <a:t>in a flow network.</a:t>
            </a:r>
          </a:p>
          <a:p>
            <a:br>
              <a:rPr lang="en-US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2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7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62995" y="322304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981200" y="3009263"/>
            <a:ext cx="11283362" cy="3200437"/>
            <a:chOff x="0" y="-28575"/>
            <a:chExt cx="15044483" cy="426724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15044483" cy="6540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dirty="0">
                  <a:solidFill>
                    <a:srgbClr val="2B3547"/>
                  </a:solidFill>
                  <a:latin typeface="Nunito Bold"/>
                </a:rPr>
                <a:t>History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69CA0FA1-B8CD-4E78-A0C2-B512CE4F39EA}"/>
                </a:ext>
              </a:extLst>
            </p:cNvPr>
            <p:cNvSpPr txBox="1"/>
            <p:nvPr/>
          </p:nvSpPr>
          <p:spPr>
            <a:xfrm>
              <a:off x="0" y="3584648"/>
              <a:ext cx="15044483" cy="6540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466827" y="6206983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C9CEE-A320-4582-80EA-2EEF0D7F8DCC}"/>
              </a:ext>
            </a:extLst>
          </p:cNvPr>
          <p:cNvSpPr txBox="1"/>
          <p:nvPr/>
        </p:nvSpPr>
        <p:spPr>
          <a:xfrm>
            <a:off x="1511198" y="5703210"/>
            <a:ext cx="10287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inherit"/>
              </a:rPr>
              <a:t>Edmond’s Karp algorithm f</a:t>
            </a:r>
            <a:r>
              <a:rPr lang="en-US" sz="2400" i="0" dirty="0">
                <a:effectLst/>
                <a:latin typeface="inherit"/>
              </a:rPr>
              <a:t>irst published by </a:t>
            </a:r>
            <a:r>
              <a:rPr lang="en-US" sz="2400" b="1" i="0" dirty="0">
                <a:effectLst/>
                <a:latin typeface="inherit"/>
              </a:rPr>
              <a:t>Yefim Dinitz </a:t>
            </a:r>
            <a:r>
              <a:rPr lang="en-US" sz="2400" i="0" dirty="0">
                <a:effectLst/>
                <a:latin typeface="inherit"/>
              </a:rPr>
              <a:t>in </a:t>
            </a:r>
            <a:r>
              <a:rPr lang="en-US" sz="2400" b="1" i="0" dirty="0">
                <a:effectLst/>
                <a:latin typeface="inherit"/>
              </a:rPr>
              <a:t>1970</a:t>
            </a:r>
            <a:r>
              <a:rPr lang="en-US" sz="2400" i="0" dirty="0">
                <a:effectLst/>
                <a:latin typeface="inherit"/>
              </a:rPr>
              <a:t> and independently published by </a:t>
            </a:r>
            <a:r>
              <a:rPr lang="en-US" sz="2400" b="1" i="0" dirty="0">
                <a:effectLst/>
                <a:latin typeface="inherit"/>
              </a:rPr>
              <a:t>Jack Edmonds</a:t>
            </a:r>
            <a:r>
              <a:rPr lang="en-US" sz="2400" i="0" dirty="0">
                <a:effectLst/>
                <a:latin typeface="inherit"/>
              </a:rPr>
              <a:t> and </a:t>
            </a:r>
            <a:r>
              <a:rPr lang="en-US" sz="2400" b="1" i="0" dirty="0">
                <a:effectLst/>
                <a:latin typeface="inherit"/>
              </a:rPr>
              <a:t>Richard</a:t>
            </a:r>
            <a:r>
              <a:rPr lang="en-US" sz="2400" i="0" dirty="0">
                <a:effectLst/>
                <a:latin typeface="inherit"/>
              </a:rPr>
              <a:t> </a:t>
            </a:r>
            <a:r>
              <a:rPr lang="en-US" sz="2400" b="1" i="0" dirty="0">
                <a:effectLst/>
                <a:latin typeface="inherit"/>
              </a:rPr>
              <a:t>Karp</a:t>
            </a:r>
            <a:r>
              <a:rPr lang="en-US" sz="2400" i="0" dirty="0">
                <a:effectLst/>
                <a:latin typeface="inherit"/>
              </a:rPr>
              <a:t> in </a:t>
            </a:r>
            <a:r>
              <a:rPr lang="en-US" sz="2400" b="1" i="0" dirty="0">
                <a:effectLst/>
                <a:latin typeface="inherit"/>
              </a:rPr>
              <a:t>1972</a:t>
            </a:r>
            <a:r>
              <a:rPr lang="en-US" sz="2400" i="0" dirty="0">
                <a:effectLst/>
                <a:latin typeface="inherit"/>
              </a:rPr>
              <a:t>.</a:t>
            </a:r>
          </a:p>
        </p:txBody>
      </p:sp>
      <p:pic>
        <p:nvPicPr>
          <p:cNvPr id="5122" name="Picture 2" descr="Graph Databases for Beginners: Graph Theory &amp; Predictive Modeling">
            <a:extLst>
              <a:ext uri="{FF2B5EF4-FFF2-40B4-BE49-F238E27FC236}">
                <a16:creationId xmlns:a16="http://schemas.microsoft.com/office/drawing/2014/main" id="{B2D63FD0-4CDF-4476-AF27-D9943284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756" y="6102510"/>
            <a:ext cx="3962400" cy="2301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94AE4A-23F5-4E0C-B552-0846B95E0279}"/>
              </a:ext>
            </a:extLst>
          </p:cNvPr>
          <p:cNvSpPr txBox="1"/>
          <p:nvPr/>
        </p:nvSpPr>
        <p:spPr>
          <a:xfrm>
            <a:off x="1511198" y="4040194"/>
            <a:ext cx="10287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inherit"/>
              </a:rPr>
              <a:t>To solve the maximum flow problem, Ford-Fulkerson algorithm proposed by </a:t>
            </a:r>
            <a:r>
              <a:rPr lang="en-US" sz="2400" b="1" dirty="0">
                <a:solidFill>
                  <a:srgbClr val="374151"/>
                </a:solidFill>
                <a:latin typeface="inherit"/>
              </a:rPr>
              <a:t>L.R. Ford, Jr. and D.R. Fulkerson</a:t>
            </a:r>
            <a:r>
              <a:rPr lang="en-US" sz="2400" dirty="0">
                <a:solidFill>
                  <a:srgbClr val="374151"/>
                </a:solidFill>
                <a:latin typeface="inherit"/>
              </a:rPr>
              <a:t> in </a:t>
            </a:r>
            <a:r>
              <a:rPr lang="en-US" sz="2400" b="1" dirty="0">
                <a:solidFill>
                  <a:srgbClr val="374151"/>
                </a:solidFill>
                <a:latin typeface="inherit"/>
              </a:rPr>
              <a:t>1956</a:t>
            </a:r>
            <a:endParaRPr lang="en-US" sz="2400" b="1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9561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7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866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600200" y="3128640"/>
            <a:ext cx="11283362" cy="2179124"/>
            <a:chOff x="-735245" y="-1176371"/>
            <a:chExt cx="15044483" cy="2905498"/>
          </a:xfrm>
        </p:grpSpPr>
        <p:sp>
          <p:nvSpPr>
            <p:cNvPr id="17" name="TextBox 17"/>
            <p:cNvSpPr txBox="1"/>
            <p:nvPr/>
          </p:nvSpPr>
          <p:spPr>
            <a:xfrm>
              <a:off x="-735245" y="-1176371"/>
              <a:ext cx="15044483" cy="6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466827" y="6206983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lang="en-US" sz="8000" b="1" dirty="0">
                <a:solidFill>
                  <a:srgbClr val="2B3547"/>
                </a:solidFill>
                <a:latin typeface="Amatic SC Bold"/>
              </a:rPr>
              <a:t>-</a:t>
            </a:r>
            <a:r>
              <a:rPr lang="en-US" sz="5400" b="1" dirty="0">
                <a:solidFill>
                  <a:srgbClr val="2B3547"/>
                </a:solidFill>
                <a:latin typeface="Amatic SC Bold"/>
              </a:rPr>
              <a:t>Terminologies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A8F7A-F023-43B5-A6A8-10E19166B63C}"/>
              </a:ext>
            </a:extLst>
          </p:cNvPr>
          <p:cNvSpPr txBox="1"/>
          <p:nvPr/>
        </p:nvSpPr>
        <p:spPr>
          <a:xfrm>
            <a:off x="1765988" y="4027210"/>
            <a:ext cx="50462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Graph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171717"/>
                </a:solidFill>
                <a:latin typeface="-apple-system"/>
              </a:rPr>
              <a:t>BFS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171717"/>
                </a:solidFill>
                <a:latin typeface="-apple-system"/>
              </a:rPr>
              <a:t>Augmenting Path</a:t>
            </a:r>
            <a:b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9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7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866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600200" y="3128640"/>
            <a:ext cx="11283362" cy="2179124"/>
            <a:chOff x="-735245" y="-1176371"/>
            <a:chExt cx="15044483" cy="2905498"/>
          </a:xfrm>
        </p:grpSpPr>
        <p:sp>
          <p:nvSpPr>
            <p:cNvPr id="17" name="TextBox 17"/>
            <p:cNvSpPr txBox="1"/>
            <p:nvPr/>
          </p:nvSpPr>
          <p:spPr>
            <a:xfrm>
              <a:off x="-735245" y="-1176371"/>
              <a:ext cx="15044483" cy="6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dirty="0">
                  <a:solidFill>
                    <a:srgbClr val="2B3547"/>
                  </a:solidFill>
                  <a:latin typeface="Nunito Bold"/>
                </a:rPr>
                <a:t>Step’s of Algorithm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466827" y="6206983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lang="en-US" sz="8000" b="1" dirty="0">
                <a:solidFill>
                  <a:srgbClr val="2B3547"/>
                </a:solidFill>
                <a:latin typeface="Amatic SC Bold"/>
              </a:rPr>
              <a:t>-</a:t>
            </a:r>
            <a:r>
              <a:rPr lang="en-US" sz="5400" b="1" dirty="0">
                <a:solidFill>
                  <a:srgbClr val="2B3547"/>
                </a:solidFill>
                <a:latin typeface="Amatic SC Bold"/>
              </a:rPr>
              <a:t>ALGORITHM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A8F7A-F023-43B5-A6A8-10E19166B63C}"/>
              </a:ext>
            </a:extLst>
          </p:cNvPr>
          <p:cNvSpPr txBox="1"/>
          <p:nvPr/>
        </p:nvSpPr>
        <p:spPr>
          <a:xfrm>
            <a:off x="1608442" y="3930623"/>
            <a:ext cx="50462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Initialize the flow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Calculate the residual graph</a:t>
            </a:r>
            <a:endParaRPr lang="en-US" sz="3200" b="1" dirty="0">
              <a:solidFill>
                <a:srgbClr val="171717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Find an augmenting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Calculate the bottleneck capacity</a:t>
            </a:r>
            <a:endParaRPr lang="en-US" sz="3200" b="1" dirty="0">
              <a:solidFill>
                <a:srgbClr val="171717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Update the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Repeat steps 2-5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-apple-system"/>
              </a:rPr>
              <a:t>Terminate the algorithm</a:t>
            </a:r>
            <a:b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7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4904124" y="6506252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866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466827" y="6206983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algorithm-</a:t>
            </a:r>
            <a:r>
              <a:rPr lang="en-US" sz="5400" b="1" u="none" dirty="0">
                <a:solidFill>
                  <a:srgbClr val="2B3547"/>
                </a:solidFill>
                <a:latin typeface="Amatic SC Bold"/>
              </a:rPr>
              <a:t>Pseudocode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181FA-3EA5-431A-9A8B-CBD25FB73456}"/>
              </a:ext>
            </a:extLst>
          </p:cNvPr>
          <p:cNvSpPr txBox="1"/>
          <p:nvPr/>
        </p:nvSpPr>
        <p:spPr>
          <a:xfrm>
            <a:off x="1390342" y="2896617"/>
            <a:ext cx="5160065" cy="614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1.  Initialize:</a:t>
            </a:r>
          </a:p>
          <a:p>
            <a:pPr lvl="1"/>
            <a:r>
              <a:rPr lang="en-US" sz="1500" dirty="0"/>
              <a:t>2.      n as the number of nodes</a:t>
            </a:r>
          </a:p>
          <a:p>
            <a:pPr lvl="1"/>
            <a:r>
              <a:rPr lang="en-US" sz="1500" dirty="0"/>
              <a:t>3.      capacity as a 2D array representing edge capacities</a:t>
            </a:r>
          </a:p>
          <a:p>
            <a:pPr lvl="1"/>
            <a:r>
              <a:rPr lang="en-US" sz="1500" dirty="0"/>
              <a:t>4.      adj as a 2D array representing the adjacency list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5.  Function BFS(s, t, parent):</a:t>
            </a:r>
          </a:p>
          <a:p>
            <a:pPr lvl="1"/>
            <a:r>
              <a:rPr lang="en-US" sz="1500" dirty="0"/>
              <a:t>6.      Create a queue q</a:t>
            </a:r>
          </a:p>
          <a:p>
            <a:pPr lvl="1"/>
            <a:r>
              <a:rPr lang="en-US" sz="1500" dirty="0"/>
              <a:t>7.      Set all elements of parent array to -1</a:t>
            </a:r>
          </a:p>
          <a:p>
            <a:pPr lvl="1"/>
            <a:r>
              <a:rPr lang="en-US" sz="1500" dirty="0"/>
              <a:t>8.      Set parent[s] = -2</a:t>
            </a:r>
          </a:p>
          <a:p>
            <a:pPr lvl="1"/>
            <a:r>
              <a:rPr lang="en-US" sz="1500" dirty="0"/>
              <a:t>9.      Enqueue {s, INF} into q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10.     while q is not empty:</a:t>
            </a:r>
          </a:p>
          <a:p>
            <a:pPr lvl="1"/>
            <a:r>
              <a:rPr lang="en-US" sz="1500" dirty="0"/>
              <a:t>11.         cur = </a:t>
            </a:r>
            <a:r>
              <a:rPr lang="en-US" sz="1500" dirty="0" err="1"/>
              <a:t>q.front</a:t>
            </a:r>
            <a:r>
              <a:rPr lang="en-US" sz="1500" dirty="0"/>
              <a:t>().first</a:t>
            </a:r>
          </a:p>
          <a:p>
            <a:pPr lvl="1"/>
            <a:r>
              <a:rPr lang="en-US" sz="1500" dirty="0"/>
              <a:t>12.         flow = </a:t>
            </a:r>
            <a:r>
              <a:rPr lang="en-US" sz="1500" dirty="0" err="1"/>
              <a:t>q.front</a:t>
            </a:r>
            <a:r>
              <a:rPr lang="en-US" sz="1500" dirty="0"/>
              <a:t>().second</a:t>
            </a:r>
          </a:p>
          <a:p>
            <a:pPr lvl="1"/>
            <a:r>
              <a:rPr lang="en-US" sz="1500" dirty="0"/>
              <a:t>13.         Dequeue q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14.         for each next node in adj[cur]:</a:t>
            </a:r>
          </a:p>
          <a:p>
            <a:pPr lvl="1"/>
            <a:r>
              <a:rPr lang="en-US" sz="1500" dirty="0"/>
              <a:t>15.             if parent[next] == -1 and capacity[cur][next] &gt; 0:</a:t>
            </a:r>
          </a:p>
          <a:p>
            <a:pPr lvl="1"/>
            <a:r>
              <a:rPr lang="en-US" sz="1500" dirty="0"/>
              <a:t>16.                 Set parent[next] = cur</a:t>
            </a:r>
          </a:p>
          <a:p>
            <a:pPr lvl="1"/>
            <a:r>
              <a:rPr lang="en-US" sz="1500" dirty="0"/>
              <a:t>17.                 </a:t>
            </a:r>
            <a:r>
              <a:rPr lang="en-US" sz="1500" dirty="0" err="1"/>
              <a:t>new_flow</a:t>
            </a:r>
            <a:r>
              <a:rPr lang="en-US" sz="1500" dirty="0"/>
              <a:t> = min(flow, capacity[cur][next])</a:t>
            </a:r>
          </a:p>
          <a:p>
            <a:pPr lvl="1"/>
            <a:r>
              <a:rPr lang="en-US" sz="1500" dirty="0"/>
              <a:t>18.                 if next == t:</a:t>
            </a:r>
          </a:p>
          <a:p>
            <a:pPr lvl="1"/>
            <a:r>
              <a:rPr lang="en-US" sz="1500" dirty="0"/>
              <a:t>19.                     Return </a:t>
            </a:r>
            <a:r>
              <a:rPr lang="en-US" sz="1500" dirty="0" err="1"/>
              <a:t>new_flow</a:t>
            </a:r>
            <a:endParaRPr lang="en-US" sz="1500" dirty="0"/>
          </a:p>
          <a:p>
            <a:pPr lvl="1"/>
            <a:r>
              <a:rPr lang="en-US" sz="1500" dirty="0"/>
              <a:t>20.                 Enqueue {next, </a:t>
            </a:r>
            <a:r>
              <a:rPr lang="en-US" sz="1500" dirty="0" err="1"/>
              <a:t>new_flow</a:t>
            </a:r>
            <a:r>
              <a:rPr lang="en-US" sz="1500" dirty="0"/>
              <a:t>} into q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21.     Return 0</a:t>
            </a:r>
          </a:p>
          <a:p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B34D7-DD16-41CA-85B7-4668D01A7AD5}"/>
              </a:ext>
            </a:extLst>
          </p:cNvPr>
          <p:cNvSpPr txBox="1"/>
          <p:nvPr/>
        </p:nvSpPr>
        <p:spPr>
          <a:xfrm>
            <a:off x="6637362" y="2451367"/>
            <a:ext cx="49409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22. Function </a:t>
            </a:r>
            <a:r>
              <a:rPr lang="en-US" sz="1600" dirty="0" err="1">
                <a:solidFill>
                  <a:prstClr val="black"/>
                </a:solidFill>
              </a:rPr>
              <a:t>MaxFlow</a:t>
            </a:r>
            <a:r>
              <a:rPr lang="en-US" sz="1600" dirty="0">
                <a:solidFill>
                  <a:prstClr val="black"/>
                </a:solidFill>
              </a:rPr>
              <a:t>(s, t):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23.     Initialize flow as 0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24.     Create a parent array of size n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25.     Initialize </a:t>
            </a:r>
            <a:r>
              <a:rPr lang="en-US" sz="1600" dirty="0" err="1">
                <a:solidFill>
                  <a:prstClr val="black"/>
                </a:solidFill>
              </a:rPr>
              <a:t>new_flow</a:t>
            </a:r>
            <a:endParaRPr lang="en-US" sz="1600" dirty="0">
              <a:solidFill>
                <a:prstClr val="black"/>
              </a:solidFill>
            </a:endParaRP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26.     while </a:t>
            </a:r>
            <a:r>
              <a:rPr lang="en-US" sz="1600" dirty="0" err="1">
                <a:solidFill>
                  <a:prstClr val="black"/>
                </a:solidFill>
              </a:rPr>
              <a:t>new_flow</a:t>
            </a:r>
            <a:r>
              <a:rPr lang="en-US" sz="1600" dirty="0">
                <a:solidFill>
                  <a:prstClr val="black"/>
                </a:solidFill>
              </a:rPr>
              <a:t> = BFS(s, t, parent):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27.         Increment flow by </a:t>
            </a:r>
            <a:r>
              <a:rPr lang="en-US" sz="1600" dirty="0" err="1">
                <a:solidFill>
                  <a:prstClr val="black"/>
                </a:solidFill>
              </a:rPr>
              <a:t>new_flow</a:t>
            </a:r>
            <a:endParaRPr lang="en-US" sz="1600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28.         Set cur = t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29.         while cur is not equal to s: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30.             Set </a:t>
            </a:r>
            <a:r>
              <a:rPr lang="en-US" sz="1600" dirty="0" err="1">
                <a:solidFill>
                  <a:prstClr val="black"/>
                </a:solidFill>
              </a:rPr>
              <a:t>prev</a:t>
            </a:r>
            <a:r>
              <a:rPr lang="en-US" sz="1600" dirty="0">
                <a:solidFill>
                  <a:prstClr val="black"/>
                </a:solidFill>
              </a:rPr>
              <a:t> = parent[cur]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31.             Reduce capacity[</a:t>
            </a:r>
            <a:r>
              <a:rPr lang="en-US" sz="1600" dirty="0" err="1">
                <a:solidFill>
                  <a:prstClr val="black"/>
                </a:solidFill>
              </a:rPr>
              <a:t>prev</a:t>
            </a:r>
            <a:r>
              <a:rPr lang="en-US" sz="1600" dirty="0">
                <a:solidFill>
                  <a:prstClr val="black"/>
                </a:solidFill>
              </a:rPr>
              <a:t>][cur] by </a:t>
            </a:r>
            <a:r>
              <a:rPr lang="en-US" sz="1600" dirty="0" err="1">
                <a:solidFill>
                  <a:prstClr val="black"/>
                </a:solidFill>
              </a:rPr>
              <a:t>new_flow</a:t>
            </a:r>
            <a:endParaRPr lang="en-US" sz="1600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32.             Increase capacity[cur][</a:t>
            </a:r>
            <a:r>
              <a:rPr lang="en-US" sz="1600" dirty="0" err="1">
                <a:solidFill>
                  <a:prstClr val="black"/>
                </a:solidFill>
              </a:rPr>
              <a:t>prev</a:t>
            </a:r>
            <a:r>
              <a:rPr lang="en-US" sz="1600" dirty="0">
                <a:solidFill>
                  <a:prstClr val="black"/>
                </a:solidFill>
              </a:rPr>
              <a:t>] by </a:t>
            </a:r>
            <a:r>
              <a:rPr lang="en-US" sz="1600" dirty="0" err="1">
                <a:solidFill>
                  <a:prstClr val="black"/>
                </a:solidFill>
              </a:rPr>
              <a:t>new_flow</a:t>
            </a:r>
            <a:endParaRPr lang="en-US" sz="1600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33.             Set cur = </a:t>
            </a:r>
            <a:r>
              <a:rPr lang="en-US" sz="1600" dirty="0" err="1">
                <a:solidFill>
                  <a:prstClr val="black"/>
                </a:solidFill>
              </a:rPr>
              <a:t>prev</a:t>
            </a:r>
            <a:endParaRPr lang="en-US" sz="1600" dirty="0">
              <a:solidFill>
                <a:prstClr val="black"/>
              </a:solidFill>
            </a:endParaRP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34.     Return flow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EF477-EC83-4F14-B181-2440EC0D8A05}"/>
              </a:ext>
            </a:extLst>
          </p:cNvPr>
          <p:cNvCxnSpPr>
            <a:cxnSpLocks/>
          </p:cNvCxnSpPr>
          <p:nvPr/>
        </p:nvCxnSpPr>
        <p:spPr>
          <a:xfrm flipV="1">
            <a:off x="1828800" y="2883863"/>
            <a:ext cx="0" cy="5794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542E5A-6411-475D-AD8F-CAD5CE6F7858}"/>
              </a:ext>
            </a:extLst>
          </p:cNvPr>
          <p:cNvCxnSpPr>
            <a:cxnSpLocks/>
          </p:cNvCxnSpPr>
          <p:nvPr/>
        </p:nvCxnSpPr>
        <p:spPr>
          <a:xfrm flipH="1" flipV="1">
            <a:off x="7055126" y="3034252"/>
            <a:ext cx="62948" cy="345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755" y="693880"/>
            <a:ext cx="13321454" cy="2146540"/>
            <a:chOff x="-3810" y="0"/>
            <a:chExt cx="4036804" cy="650467"/>
          </a:xfrm>
        </p:grpSpPr>
        <p:sp>
          <p:nvSpPr>
            <p:cNvPr id="3" name="Freeform 3"/>
            <p:cNvSpPr/>
            <p:nvPr/>
          </p:nvSpPr>
          <p:spPr>
            <a:xfrm>
              <a:off x="-1443" y="2667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3465" y="877612"/>
            <a:ext cx="16041069" cy="8531776"/>
            <a:chOff x="0" y="0"/>
            <a:chExt cx="21388092" cy="11375701"/>
          </a:xfrm>
        </p:grpSpPr>
        <p:sp>
          <p:nvSpPr>
            <p:cNvPr id="6" name="Freeform 6"/>
            <p:cNvSpPr/>
            <p:nvPr/>
          </p:nvSpPr>
          <p:spPr>
            <a:xfrm>
              <a:off x="18415833" y="261871"/>
              <a:ext cx="2959559" cy="6177834"/>
            </a:xfrm>
            <a:custGeom>
              <a:avLst/>
              <a:gdLst/>
              <a:ahLst/>
              <a:cxnLst/>
              <a:rect l="l" t="t" r="r" b="b"/>
              <a:pathLst>
                <a:path w="2959559" h="6177834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111186"/>
              <a:ext cx="7792439" cy="5067876"/>
            </a:xfrm>
            <a:custGeom>
              <a:avLst/>
              <a:gdLst/>
              <a:ahLst/>
              <a:cxnLst/>
              <a:rect l="l" t="t" r="r" b="b"/>
              <a:pathLst>
                <a:path w="7792439" h="5067876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50800" y="274571"/>
              <a:ext cx="7667927" cy="6079240"/>
            </a:xfrm>
            <a:custGeom>
              <a:avLst/>
              <a:gdLst/>
              <a:ahLst/>
              <a:cxnLst/>
              <a:rect l="l" t="t" r="r" b="b"/>
              <a:pathLst>
                <a:path w="7667927" h="6079240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597211" y="4009384"/>
              <a:ext cx="790881" cy="790881"/>
            </a:xfrm>
            <a:custGeom>
              <a:avLst/>
              <a:gdLst/>
              <a:ahLst/>
              <a:cxnLst/>
              <a:rect l="l" t="t" r="r" b="b"/>
              <a:pathLst>
                <a:path w="790881" h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217532" y="6669859"/>
            <a:ext cx="2748122" cy="267021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151634" y="3989487"/>
            <a:ext cx="11283362" cy="1318277"/>
            <a:chOff x="0" y="-28575"/>
            <a:chExt cx="15044483" cy="17577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15044483" cy="1320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2B3547"/>
                </a:solidFill>
                <a:latin typeface="Nunito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69999"/>
              <a:ext cx="139930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3547"/>
                </a:solidFill>
                <a:latin typeface="Nunito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4760473" y="641727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634" y="1373866"/>
            <a:ext cx="114487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dirty="0">
                <a:solidFill>
                  <a:srgbClr val="2B3547"/>
                </a:solidFill>
                <a:latin typeface="Amatic SC Bold"/>
              </a:rPr>
              <a:t>Edmonds-Karp algorithm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3547"/>
                </a:solidFill>
                <a:effectLst/>
                <a:uLnTx/>
                <a:uFillTx/>
                <a:latin typeface="Amatic SC Bold"/>
                <a:ea typeface="+mn-ea"/>
                <a:cs typeface="+mn-cs"/>
              </a:rPr>
              <a:t>SIMULATION</a:t>
            </a:r>
            <a:endParaRPr lang="en-US" sz="8000" b="1" u="none" dirty="0">
              <a:solidFill>
                <a:srgbClr val="2B3547"/>
              </a:solidFill>
              <a:latin typeface="Amatic SC Bold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B67D8D61-816B-49E6-9EC2-48C6496F11AC}"/>
              </a:ext>
            </a:extLst>
          </p:cNvPr>
          <p:cNvSpPr/>
          <p:nvPr/>
        </p:nvSpPr>
        <p:spPr>
          <a:xfrm>
            <a:off x="9732989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0CD206D-64DE-4691-AB73-41E2D5DFDCBC}"/>
              </a:ext>
            </a:extLst>
          </p:cNvPr>
          <p:cNvSpPr/>
          <p:nvPr/>
        </p:nvSpPr>
        <p:spPr>
          <a:xfrm>
            <a:off x="82320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4650CDD0-C19E-466A-9E12-43A1D9D5B5CA}"/>
              </a:ext>
            </a:extLst>
          </p:cNvPr>
          <p:cNvSpPr/>
          <p:nvPr/>
        </p:nvSpPr>
        <p:spPr>
          <a:xfrm>
            <a:off x="9738115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2014F4DF-76DC-4178-B8F6-AC51302A2DBF}"/>
              </a:ext>
            </a:extLst>
          </p:cNvPr>
          <p:cNvSpPr/>
          <p:nvPr/>
        </p:nvSpPr>
        <p:spPr>
          <a:xfrm>
            <a:off x="12651611" y="6663356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181CE87-BE50-4EFA-B2E7-B083577862DB}"/>
              </a:ext>
            </a:extLst>
          </p:cNvPr>
          <p:cNvSpPr/>
          <p:nvPr/>
        </p:nvSpPr>
        <p:spPr>
          <a:xfrm>
            <a:off x="12651611" y="4412911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29D274A-C3D9-457B-97CC-A6496AAD66F5}"/>
              </a:ext>
            </a:extLst>
          </p:cNvPr>
          <p:cNvSpPr/>
          <p:nvPr/>
        </p:nvSpPr>
        <p:spPr>
          <a:xfrm>
            <a:off x="14175611" y="5433297"/>
            <a:ext cx="422031" cy="4193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215783-4BBA-4BD3-9F32-D4FCD0010616}"/>
              </a:ext>
            </a:extLst>
          </p:cNvPr>
          <p:cNvCxnSpPr>
            <a:stCxn id="163" idx="7"/>
            <a:endCxn id="162" idx="3"/>
          </p:cNvCxnSpPr>
          <p:nvPr/>
        </p:nvCxnSpPr>
        <p:spPr>
          <a:xfrm flipV="1">
            <a:off x="8592237" y="4770845"/>
            <a:ext cx="1202557" cy="7238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82FA36-6927-4933-8064-84BC93496A80}"/>
              </a:ext>
            </a:extLst>
          </p:cNvPr>
          <p:cNvCxnSpPr>
            <a:stCxn id="163" idx="5"/>
            <a:endCxn id="164" idx="1"/>
          </p:cNvCxnSpPr>
          <p:nvPr/>
        </p:nvCxnSpPr>
        <p:spPr>
          <a:xfrm>
            <a:off x="8592237" y="5791231"/>
            <a:ext cx="1207683" cy="93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ABD54BD-40DB-4727-A64A-389BAB1E0ACF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>
            <a:off x="10155020" y="4622584"/>
            <a:ext cx="24965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FB4C33F-8664-476C-A82C-96723E30A88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>
            <a:off x="10160146" y="6873029"/>
            <a:ext cx="249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E775E2-6DD3-4EEB-8425-7BBEF9BAC0B0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13073642" y="5791231"/>
            <a:ext cx="1163774" cy="10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4E10EC-E686-4086-A694-2CA46D1DF9FD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13073642" y="4622584"/>
            <a:ext cx="1163774" cy="8721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1B7A82-DEC0-4885-A1DD-22AB85FD94B2}"/>
              </a:ext>
            </a:extLst>
          </p:cNvPr>
          <p:cNvCxnSpPr>
            <a:cxnSpLocks/>
            <a:stCxn id="164" idx="0"/>
            <a:endCxn id="162" idx="4"/>
          </p:cNvCxnSpPr>
          <p:nvPr/>
        </p:nvCxnSpPr>
        <p:spPr>
          <a:xfrm flipH="1" flipV="1">
            <a:off x="9944005" y="4832257"/>
            <a:ext cx="5126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19BC2F-777D-4949-993A-BB9430D5BA3C}"/>
              </a:ext>
            </a:extLst>
          </p:cNvPr>
          <p:cNvCxnSpPr>
            <a:cxnSpLocks/>
            <a:stCxn id="165" idx="0"/>
            <a:endCxn id="166" idx="4"/>
          </p:cNvCxnSpPr>
          <p:nvPr/>
        </p:nvCxnSpPr>
        <p:spPr>
          <a:xfrm flipV="1">
            <a:off x="12862627" y="4832257"/>
            <a:ext cx="0" cy="18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C3DA54-7FFC-45A6-B4B1-7A196F0B8F25}"/>
              </a:ext>
            </a:extLst>
          </p:cNvPr>
          <p:cNvCxnSpPr>
            <a:cxnSpLocks/>
            <a:stCxn id="162" idx="5"/>
            <a:endCxn id="165" idx="1"/>
          </p:cNvCxnSpPr>
          <p:nvPr/>
        </p:nvCxnSpPr>
        <p:spPr>
          <a:xfrm>
            <a:off x="10093215" y="4770845"/>
            <a:ext cx="2620201" cy="19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567DCAC-049E-481A-BC5B-BF4698736B77}"/>
              </a:ext>
            </a:extLst>
          </p:cNvPr>
          <p:cNvSpPr txBox="1"/>
          <p:nvPr/>
        </p:nvSpPr>
        <p:spPr>
          <a:xfrm>
            <a:off x="8817907" y="47584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9FCCB5-348D-47CE-AF39-0B6E80F44613}"/>
              </a:ext>
            </a:extLst>
          </p:cNvPr>
          <p:cNvSpPr txBox="1"/>
          <p:nvPr/>
        </p:nvSpPr>
        <p:spPr>
          <a:xfrm>
            <a:off x="8906131" y="63497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F2082D-8354-47D3-BE90-822248BEDF69}"/>
              </a:ext>
            </a:extLst>
          </p:cNvPr>
          <p:cNvSpPr txBox="1"/>
          <p:nvPr/>
        </p:nvSpPr>
        <p:spPr>
          <a:xfrm>
            <a:off x="12837960" y="54583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7C012F-656C-4669-8C57-B2CF0EAAABE3}"/>
              </a:ext>
            </a:extLst>
          </p:cNvPr>
          <p:cNvSpPr txBox="1"/>
          <p:nvPr/>
        </p:nvSpPr>
        <p:spPr>
          <a:xfrm>
            <a:off x="11217900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582E530-D2D2-4AEB-8949-A6734B6C64EF}"/>
              </a:ext>
            </a:extLst>
          </p:cNvPr>
          <p:cNvSpPr txBox="1"/>
          <p:nvPr/>
        </p:nvSpPr>
        <p:spPr>
          <a:xfrm>
            <a:off x="11036725" y="68980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85E494-76F9-4586-9FB5-4FFD96727CDF}"/>
              </a:ext>
            </a:extLst>
          </p:cNvPr>
          <p:cNvSpPr txBox="1"/>
          <p:nvPr/>
        </p:nvSpPr>
        <p:spPr>
          <a:xfrm>
            <a:off x="11036726" y="41918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6A9A45-E47F-437F-8DDB-FB01A715E2E5}"/>
              </a:ext>
            </a:extLst>
          </p:cNvPr>
          <p:cNvSpPr txBox="1"/>
          <p:nvPr/>
        </p:nvSpPr>
        <p:spPr>
          <a:xfrm>
            <a:off x="13509769" y="458617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560FFD-549C-4512-8783-C0D14F288973}"/>
              </a:ext>
            </a:extLst>
          </p:cNvPr>
          <p:cNvSpPr txBox="1"/>
          <p:nvPr/>
        </p:nvSpPr>
        <p:spPr>
          <a:xfrm>
            <a:off x="13509769" y="6423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C3051-DDD3-4884-94BC-D158B20A4F0B}"/>
              </a:ext>
            </a:extLst>
          </p:cNvPr>
          <p:cNvSpPr txBox="1"/>
          <p:nvPr/>
        </p:nvSpPr>
        <p:spPr>
          <a:xfrm>
            <a:off x="9889779" y="53784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A6053-1641-454F-9992-1E2853B34C79}"/>
              </a:ext>
            </a:extLst>
          </p:cNvPr>
          <p:cNvSpPr txBox="1"/>
          <p:nvPr/>
        </p:nvSpPr>
        <p:spPr>
          <a:xfrm>
            <a:off x="3224300" y="4632019"/>
            <a:ext cx="16525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Flow = 0</a:t>
            </a:r>
          </a:p>
        </p:txBody>
      </p:sp>
    </p:spTree>
    <p:extLst>
      <p:ext uri="{BB962C8B-B14F-4D97-AF65-F5344CB8AC3E}">
        <p14:creationId xmlns:p14="http://schemas.microsoft.com/office/powerpoint/2010/main" val="31879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788</Words>
  <Application>Microsoft Office PowerPoint</Application>
  <PresentationFormat>Custom</PresentationFormat>
  <Paragraphs>346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Wingdings</vt:lpstr>
      <vt:lpstr>Nunito Bold</vt:lpstr>
      <vt:lpstr>Amatic SC Bold</vt:lpstr>
      <vt:lpstr>Segoe UI Historic</vt:lpstr>
      <vt:lpstr>Calibri</vt:lpstr>
      <vt:lpstr>Segoe UI Black</vt:lpstr>
      <vt:lpstr>Arial</vt:lpstr>
      <vt:lpstr>-apple-system</vt:lpstr>
      <vt:lpstr>inherit</vt:lpstr>
      <vt:lpstr>Nunito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Doodles Presentation Template</dc:title>
  <dc:creator>Md Musfiqur Rahman</dc:creator>
  <cp:lastModifiedBy>Md Musfiqur Rahman</cp:lastModifiedBy>
  <cp:revision>42</cp:revision>
  <dcterms:created xsi:type="dcterms:W3CDTF">2006-08-16T00:00:00Z</dcterms:created>
  <dcterms:modified xsi:type="dcterms:W3CDTF">2023-12-08T08:52:28Z</dcterms:modified>
  <dc:identifier>DAF1_qQnly0</dc:identifier>
</cp:coreProperties>
</file>