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2475E-2749-4199-BAEF-26B0AE95B812}" v="1" dt="2024-11-04T03:26:2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50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iour Rahman" userId="7490e89d-d9ae-4193-b86a-11379f02786a" providerId="ADAL" clId="{4CC2475E-2749-4199-BAEF-26B0AE95B812}"/>
    <pc:docChg chg="modSld">
      <pc:chgData name="Mashiour Rahman" userId="7490e89d-d9ae-4193-b86a-11379f02786a" providerId="ADAL" clId="{4CC2475E-2749-4199-BAEF-26B0AE95B812}" dt="2024-11-04T03:26:33.807" v="7" actId="20577"/>
      <pc:docMkLst>
        <pc:docMk/>
      </pc:docMkLst>
      <pc:sldChg chg="modSp mod">
        <pc:chgData name="Mashiour Rahman" userId="7490e89d-d9ae-4193-b86a-11379f02786a" providerId="ADAL" clId="{4CC2475E-2749-4199-BAEF-26B0AE95B812}" dt="2024-11-04T03:26:33.807" v="7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4CC2475E-2749-4199-BAEF-26B0AE95B812}" dt="2024-11-04T03:26:33.807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1721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exit otherwise access current node (with address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linked list is a 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Array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702</TotalTime>
  <Words>720</Words>
  <Application>Microsoft Office PowerPoint</Application>
  <PresentationFormat>On-screen Show (4:3)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65</cp:revision>
  <dcterms:created xsi:type="dcterms:W3CDTF">2018-12-10T17:20:29Z</dcterms:created>
  <dcterms:modified xsi:type="dcterms:W3CDTF">2024-11-04T03:26:34Z</dcterms:modified>
</cp:coreProperties>
</file>