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8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4352588" cy="7937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8DDA4B-7BCD-4C4F-B7FF-46D8F13169D9}" v="82" dt="2025-09-08T15:10:31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458" autoAdjust="0"/>
  </p:normalViewPr>
  <p:slideViewPr>
    <p:cSldViewPr snapToGrid="0">
      <p:cViewPr varScale="1">
        <p:scale>
          <a:sx n="64" d="100"/>
          <a:sy n="64" d="100"/>
        </p:scale>
        <p:origin x="9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4989B-8DB1-4904-B3E4-ABB8DC29FCBC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39763" y="1143000"/>
            <a:ext cx="55784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BFD57-D019-4B2B-B843-6718383C11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473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FBFD57-D019-4B2B-B843-6718383C1136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07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348850" cy="7935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69528" y="2165662"/>
            <a:ext cx="8023498" cy="1754089"/>
          </a:xfrm>
        </p:spPr>
        <p:txBody>
          <a:bodyPr anchor="b">
            <a:noAutofit/>
          </a:bodyPr>
          <a:lstStyle>
            <a:lvl1pPr algn="ctr">
              <a:defRPr sz="62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69528" y="4233330"/>
            <a:ext cx="8023498" cy="1528706"/>
          </a:xfrm>
        </p:spPr>
        <p:txBody>
          <a:bodyPr anchor="t">
            <a:normAutofit/>
          </a:bodyPr>
          <a:lstStyle>
            <a:lvl1pPr marL="0" indent="0" algn="ctr">
              <a:buNone/>
              <a:defRPr sz="2431">
                <a:solidFill>
                  <a:schemeClr val="tx1"/>
                </a:solidFill>
              </a:defRPr>
            </a:lvl1pPr>
            <a:lvl2pPr marL="5291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583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8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166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458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749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70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2333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97970" y="5830628"/>
            <a:ext cx="1056510" cy="323380"/>
          </a:xfrm>
        </p:spPr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69527" y="5830628"/>
            <a:ext cx="6138739" cy="32338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44185" y="5830628"/>
            <a:ext cx="648841" cy="323380"/>
          </a:xfrm>
        </p:spPr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3169529" y="4076541"/>
            <a:ext cx="8023497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557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964" y="5573397"/>
            <a:ext cx="11312629" cy="655947"/>
          </a:xfrm>
        </p:spPr>
        <p:txBody>
          <a:bodyPr anchor="b">
            <a:normAutofit/>
          </a:bodyPr>
          <a:lstStyle>
            <a:lvl1pPr algn="ctr">
              <a:defRPr sz="277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5982" y="1205324"/>
            <a:ext cx="11896888" cy="386095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52"/>
            </a:lvl1pPr>
            <a:lvl2pPr marL="529163" indent="0">
              <a:buNone/>
              <a:defRPr sz="1852"/>
            </a:lvl2pPr>
            <a:lvl3pPr marL="1058327" indent="0">
              <a:buNone/>
              <a:defRPr sz="1852"/>
            </a:lvl3pPr>
            <a:lvl4pPr marL="1587490" indent="0">
              <a:buNone/>
              <a:defRPr sz="1852"/>
            </a:lvl4pPr>
            <a:lvl5pPr marL="2116653" indent="0">
              <a:buNone/>
              <a:defRPr sz="1852"/>
            </a:lvl5pPr>
            <a:lvl6pPr marL="2645816" indent="0">
              <a:buNone/>
              <a:defRPr sz="1852"/>
            </a:lvl6pPr>
            <a:lvl7pPr marL="3174980" indent="0">
              <a:buNone/>
              <a:defRPr sz="1852"/>
            </a:lvl7pPr>
            <a:lvl8pPr marL="3704143" indent="0">
              <a:buNone/>
              <a:defRPr sz="1852"/>
            </a:lvl8pPr>
            <a:lvl9pPr marL="4233306" indent="0">
              <a:buNone/>
              <a:defRPr sz="18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964" y="6229344"/>
            <a:ext cx="11312629" cy="571426"/>
          </a:xfrm>
        </p:spPr>
        <p:txBody>
          <a:bodyPr>
            <a:normAutofit/>
          </a:bodyPr>
          <a:lstStyle>
            <a:lvl1pPr marL="0" indent="0" algn="ctr">
              <a:buNone/>
              <a:defRPr sz="1620"/>
            </a:lvl1pPr>
            <a:lvl2pPr marL="529163" indent="0">
              <a:buNone/>
              <a:defRPr sz="1389"/>
            </a:lvl2pPr>
            <a:lvl3pPr marL="1058327" indent="0">
              <a:buNone/>
              <a:defRPr sz="1157"/>
            </a:lvl3pPr>
            <a:lvl4pPr marL="1587490" indent="0">
              <a:buNone/>
              <a:defRPr sz="1042"/>
            </a:lvl4pPr>
            <a:lvl5pPr marL="2116653" indent="0">
              <a:buNone/>
              <a:defRPr sz="1042"/>
            </a:lvl5pPr>
            <a:lvl6pPr marL="2645816" indent="0">
              <a:buNone/>
              <a:defRPr sz="1042"/>
            </a:lvl6pPr>
            <a:lvl7pPr marL="3174980" indent="0">
              <a:buNone/>
              <a:defRPr sz="1042"/>
            </a:lvl7pPr>
            <a:lvl8pPr marL="3704143" indent="0">
              <a:buNone/>
              <a:defRPr sz="1042"/>
            </a:lvl8pPr>
            <a:lvl9pPr marL="4233306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4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931" y="1136727"/>
            <a:ext cx="11292694" cy="3419986"/>
          </a:xfrm>
        </p:spPr>
        <p:txBody>
          <a:bodyPr anchor="ctr">
            <a:normAutofit/>
          </a:bodyPr>
          <a:lstStyle>
            <a:lvl1pPr algn="ctr">
              <a:defRPr sz="37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931" y="5027083"/>
            <a:ext cx="11292694" cy="17736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15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43589" y="4791897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1571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02" y="1136727"/>
            <a:ext cx="10943846" cy="2743829"/>
          </a:xfrm>
        </p:spPr>
        <p:txBody>
          <a:bodyPr anchor="ctr">
            <a:normAutofit/>
          </a:bodyPr>
          <a:lstStyle>
            <a:lvl1pPr algn="ctr">
              <a:defRPr sz="370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71611" y="3880556"/>
            <a:ext cx="10405629" cy="676157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315"/>
            </a:lvl1pPr>
            <a:lvl2pPr marL="529163" indent="0">
              <a:buFontTx/>
              <a:buNone/>
              <a:defRPr/>
            </a:lvl2pPr>
            <a:lvl3pPr marL="1058327" indent="0">
              <a:buFontTx/>
              <a:buNone/>
              <a:defRPr/>
            </a:lvl3pPr>
            <a:lvl4pPr marL="1587490" indent="0">
              <a:buFontTx/>
              <a:buNone/>
              <a:defRPr/>
            </a:lvl4pPr>
            <a:lvl5pPr marL="2116653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964" y="5027083"/>
            <a:ext cx="11312629" cy="177368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315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014774" y="1018473"/>
            <a:ext cx="717629" cy="676824"/>
          </a:xfrm>
          <a:prstGeom prst="rect">
            <a:avLst/>
          </a:prstGeom>
        </p:spPr>
        <p:txBody>
          <a:bodyPr vert="horz" lIns="105833" tIns="52917" rIns="105833" bIns="52917" rtlCol="0" anchor="ctr">
            <a:noAutofit/>
          </a:bodyPr>
          <a:lstStyle/>
          <a:p>
            <a:pPr lvl="0"/>
            <a:r>
              <a:rPr lang="en-US" sz="92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478778" y="3272998"/>
            <a:ext cx="717629" cy="676824"/>
          </a:xfrm>
          <a:prstGeom prst="rect">
            <a:avLst/>
          </a:prstGeom>
        </p:spPr>
        <p:txBody>
          <a:bodyPr vert="horz" lIns="105833" tIns="52917" rIns="105833" bIns="52917" rtlCol="0" anchor="ctr">
            <a:noAutofit/>
          </a:bodyPr>
          <a:lstStyle/>
          <a:p>
            <a:pPr lvl="0" algn="r"/>
            <a:r>
              <a:rPr lang="en-US" sz="925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643589" y="4791897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921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965" y="3829376"/>
            <a:ext cx="11312632" cy="1700000"/>
          </a:xfrm>
        </p:spPr>
        <p:txBody>
          <a:bodyPr anchor="b">
            <a:normAutofit/>
          </a:bodyPr>
          <a:lstStyle>
            <a:lvl1pPr algn="l">
              <a:defRPr sz="370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963" y="5529376"/>
            <a:ext cx="11312632" cy="995833"/>
          </a:xfrm>
        </p:spPr>
        <p:txBody>
          <a:bodyPr anchor="t">
            <a:normAutofit/>
          </a:bodyPr>
          <a:lstStyle>
            <a:lvl1pPr marL="0" indent="0" algn="l">
              <a:buNone/>
              <a:defRPr sz="2315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80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2502" y="1136727"/>
            <a:ext cx="10943846" cy="2596838"/>
          </a:xfrm>
        </p:spPr>
        <p:txBody>
          <a:bodyPr anchor="ctr">
            <a:normAutofit/>
          </a:bodyPr>
          <a:lstStyle>
            <a:lvl1pPr algn="ctr">
              <a:defRPr sz="3704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524963" y="4212167"/>
            <a:ext cx="11312632" cy="1026583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963" y="5242670"/>
            <a:ext cx="11312632" cy="1558102"/>
          </a:xfrm>
        </p:spPr>
        <p:txBody>
          <a:bodyPr anchor="t">
            <a:normAutofit/>
          </a:bodyPr>
          <a:lstStyle>
            <a:lvl1pPr marL="0" indent="0" algn="l">
              <a:buNone/>
              <a:defRPr sz="2083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1014774" y="1018473"/>
            <a:ext cx="717629" cy="676824"/>
          </a:xfrm>
          <a:prstGeom prst="rect">
            <a:avLst/>
          </a:prstGeom>
        </p:spPr>
        <p:txBody>
          <a:bodyPr vert="horz" lIns="105833" tIns="52917" rIns="105833" bIns="52917" rtlCol="0" anchor="ctr">
            <a:noAutofit/>
          </a:bodyPr>
          <a:lstStyle/>
          <a:p>
            <a:pPr lvl="0"/>
            <a:r>
              <a:rPr lang="en-US" sz="9259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478778" y="3008404"/>
            <a:ext cx="717629" cy="676824"/>
          </a:xfrm>
          <a:prstGeom prst="rect">
            <a:avLst/>
          </a:prstGeom>
        </p:spPr>
        <p:txBody>
          <a:bodyPr vert="horz" lIns="105833" tIns="52917" rIns="105833" bIns="52917" rtlCol="0" anchor="ctr">
            <a:noAutofit/>
          </a:bodyPr>
          <a:lstStyle/>
          <a:p>
            <a:pPr lvl="0" algn="r"/>
            <a:r>
              <a:rPr lang="en-US" sz="9259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643589" y="3968750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8412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964" y="1136727"/>
            <a:ext cx="11312629" cy="259683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524963" y="4201583"/>
            <a:ext cx="11312632" cy="973667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3241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962" y="5174073"/>
            <a:ext cx="11312634" cy="1626698"/>
          </a:xfrm>
        </p:spPr>
        <p:txBody>
          <a:bodyPr anchor="t">
            <a:normAutofit/>
          </a:bodyPr>
          <a:lstStyle>
            <a:lvl1pPr marL="0" indent="0" algn="l">
              <a:buNone/>
              <a:defRPr sz="2083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643589" y="3968750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7550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43589" y="2802623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788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94165" y="1136726"/>
            <a:ext cx="2225987" cy="566404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961" y="1136727"/>
            <a:ext cx="8750258" cy="566404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34692" y="1146528"/>
            <a:ext cx="0" cy="5644444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51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643589" y="2802623"/>
            <a:ext cx="11074399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127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2167" y="2028479"/>
            <a:ext cx="9604518" cy="2109391"/>
          </a:xfrm>
        </p:spPr>
        <p:txBody>
          <a:bodyPr anchor="b">
            <a:normAutofit/>
          </a:bodyPr>
          <a:lstStyle>
            <a:lvl1pPr algn="ctr">
              <a:defRPr sz="50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2164" y="4451448"/>
            <a:ext cx="9604521" cy="1104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778">
                <a:solidFill>
                  <a:schemeClr val="tx1"/>
                </a:solidFill>
              </a:defRPr>
            </a:lvl1pPr>
            <a:lvl2pPr marL="529163" indent="0">
              <a:buNone/>
              <a:defRPr sz="2083">
                <a:solidFill>
                  <a:schemeClr val="tx1">
                    <a:tint val="75000"/>
                  </a:schemeClr>
                </a:solidFill>
              </a:defRPr>
            </a:lvl2pPr>
            <a:lvl3pPr marL="1058327" indent="0">
              <a:buNone/>
              <a:defRPr sz="1852">
                <a:solidFill>
                  <a:schemeClr val="tx1">
                    <a:tint val="75000"/>
                  </a:schemeClr>
                </a:solidFill>
              </a:defRPr>
            </a:lvl3pPr>
            <a:lvl4pPr marL="158749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4pPr>
            <a:lvl5pPr marL="211665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5pPr>
            <a:lvl6pPr marL="264581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6pPr>
            <a:lvl7pPr marL="31749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7pPr>
            <a:lvl8pPr marL="3704143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8pPr>
            <a:lvl9pPr marL="4233306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369405" y="4294659"/>
            <a:ext cx="9610042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731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643589" y="2802623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8550" y="2963333"/>
            <a:ext cx="5554452" cy="38311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76762" y="2963333"/>
            <a:ext cx="5554452" cy="38311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439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962" y="3077006"/>
            <a:ext cx="5554452" cy="666970"/>
          </a:xfrm>
        </p:spPr>
        <p:txBody>
          <a:bodyPr anchor="b">
            <a:noAutofit/>
          </a:bodyPr>
          <a:lstStyle>
            <a:lvl1pPr marL="0" indent="0">
              <a:buNone/>
              <a:defRPr sz="3241" b="0">
                <a:solidFill>
                  <a:schemeClr val="accent1"/>
                </a:solidFill>
              </a:defRPr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962" y="3753776"/>
            <a:ext cx="5554452" cy="30469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75970" y="3077006"/>
            <a:ext cx="5554452" cy="666970"/>
          </a:xfrm>
        </p:spPr>
        <p:txBody>
          <a:bodyPr anchor="b">
            <a:noAutofit/>
          </a:bodyPr>
          <a:lstStyle>
            <a:lvl1pPr marL="0" indent="0">
              <a:buNone/>
              <a:defRPr sz="3241" b="0">
                <a:solidFill>
                  <a:schemeClr val="accent1"/>
                </a:solidFill>
              </a:defRPr>
            </a:lvl1pPr>
            <a:lvl2pPr marL="529163" indent="0">
              <a:buNone/>
              <a:defRPr sz="2315" b="1"/>
            </a:lvl2pPr>
            <a:lvl3pPr marL="1058327" indent="0">
              <a:buNone/>
              <a:defRPr sz="2083" b="1"/>
            </a:lvl3pPr>
            <a:lvl4pPr marL="1587490" indent="0">
              <a:buNone/>
              <a:defRPr sz="1852" b="1"/>
            </a:lvl4pPr>
            <a:lvl5pPr marL="2116653" indent="0">
              <a:buNone/>
              <a:defRPr sz="1852" b="1"/>
            </a:lvl5pPr>
            <a:lvl6pPr marL="2645816" indent="0">
              <a:buNone/>
              <a:defRPr sz="1852" b="1"/>
            </a:lvl6pPr>
            <a:lvl7pPr marL="3174980" indent="0">
              <a:buNone/>
              <a:defRPr sz="1852" b="1"/>
            </a:lvl7pPr>
            <a:lvl8pPr marL="3704143" indent="0">
              <a:buNone/>
              <a:defRPr sz="1852" b="1"/>
            </a:lvl8pPr>
            <a:lvl9pPr marL="4233306" indent="0">
              <a:buNone/>
              <a:defRPr sz="18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75970" y="3753776"/>
            <a:ext cx="5554452" cy="304699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643589" y="2802623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3485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643589" y="2802623"/>
            <a:ext cx="11074399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137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61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092" y="1607100"/>
            <a:ext cx="4377416" cy="1587500"/>
          </a:xfrm>
        </p:spPr>
        <p:txBody>
          <a:bodyPr anchor="b">
            <a:normAutofit/>
          </a:bodyPr>
          <a:lstStyle>
            <a:lvl1pPr algn="ctr">
              <a:defRPr sz="277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929" y="1136726"/>
            <a:ext cx="6438730" cy="566404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3092" y="3508177"/>
            <a:ext cx="4377416" cy="2822227"/>
          </a:xfrm>
        </p:spPr>
        <p:txBody>
          <a:bodyPr anchor="t">
            <a:normAutofit/>
          </a:bodyPr>
          <a:lstStyle>
            <a:lvl1pPr marL="0" indent="0" algn="ctr">
              <a:buNone/>
              <a:defRPr sz="1852"/>
            </a:lvl1pPr>
            <a:lvl2pPr marL="529163" indent="0">
              <a:buNone/>
              <a:defRPr sz="1389"/>
            </a:lvl2pPr>
            <a:lvl3pPr marL="1058327" indent="0">
              <a:buNone/>
              <a:defRPr sz="1157"/>
            </a:lvl3pPr>
            <a:lvl4pPr marL="1587490" indent="0">
              <a:buNone/>
              <a:defRPr sz="1042"/>
            </a:lvl4pPr>
            <a:lvl5pPr marL="2116653" indent="0">
              <a:buNone/>
              <a:defRPr sz="1042"/>
            </a:lvl5pPr>
            <a:lvl6pPr marL="2645816" indent="0">
              <a:buNone/>
              <a:defRPr sz="1042"/>
            </a:lvl6pPr>
            <a:lvl7pPr marL="3174980" indent="0">
              <a:buNone/>
              <a:defRPr sz="1042"/>
            </a:lvl7pPr>
            <a:lvl8pPr marL="3704143" indent="0">
              <a:buNone/>
              <a:defRPr sz="1042"/>
            </a:lvl8pPr>
            <a:lvl9pPr marL="4233306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643589" y="3370987"/>
            <a:ext cx="4137315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42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961" y="2180361"/>
            <a:ext cx="7347951" cy="1587500"/>
          </a:xfrm>
        </p:spPr>
        <p:txBody>
          <a:bodyPr anchor="b">
            <a:normAutofit/>
          </a:bodyPr>
          <a:lstStyle>
            <a:lvl1pPr algn="ctr">
              <a:defRPr sz="3241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529345" y="1205324"/>
            <a:ext cx="3606214" cy="552685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852"/>
            </a:lvl1pPr>
            <a:lvl2pPr marL="529163" indent="0">
              <a:buNone/>
              <a:defRPr sz="1852"/>
            </a:lvl2pPr>
            <a:lvl3pPr marL="1058327" indent="0">
              <a:buNone/>
              <a:defRPr sz="1852"/>
            </a:lvl3pPr>
            <a:lvl4pPr marL="1587490" indent="0">
              <a:buNone/>
              <a:defRPr sz="1852"/>
            </a:lvl4pPr>
            <a:lvl5pPr marL="2116653" indent="0">
              <a:buNone/>
              <a:defRPr sz="1852"/>
            </a:lvl5pPr>
            <a:lvl6pPr marL="2645816" indent="0">
              <a:buNone/>
              <a:defRPr sz="1852"/>
            </a:lvl6pPr>
            <a:lvl7pPr marL="3174980" indent="0">
              <a:buNone/>
              <a:defRPr sz="1852"/>
            </a:lvl7pPr>
            <a:lvl8pPr marL="3704143" indent="0">
              <a:buNone/>
              <a:defRPr sz="1852"/>
            </a:lvl8pPr>
            <a:lvl9pPr marL="4233306" indent="0">
              <a:buNone/>
              <a:defRPr sz="185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961" y="3767861"/>
            <a:ext cx="7347951" cy="2116667"/>
          </a:xfrm>
        </p:spPr>
        <p:txBody>
          <a:bodyPr anchor="t">
            <a:normAutofit/>
          </a:bodyPr>
          <a:lstStyle>
            <a:lvl1pPr marL="0" indent="0" algn="ctr">
              <a:buNone/>
              <a:defRPr sz="2083"/>
            </a:lvl1pPr>
            <a:lvl2pPr marL="529163" indent="0">
              <a:buNone/>
              <a:defRPr sz="1389"/>
            </a:lvl2pPr>
            <a:lvl3pPr marL="1058327" indent="0">
              <a:buNone/>
              <a:defRPr sz="1157"/>
            </a:lvl3pPr>
            <a:lvl4pPr marL="1587490" indent="0">
              <a:buNone/>
              <a:defRPr sz="1042"/>
            </a:lvl4pPr>
            <a:lvl5pPr marL="2116653" indent="0">
              <a:buNone/>
              <a:defRPr sz="1042"/>
            </a:lvl5pPr>
            <a:lvl6pPr marL="2645816" indent="0">
              <a:buNone/>
              <a:defRPr sz="1042"/>
            </a:lvl6pPr>
            <a:lvl7pPr marL="3174980" indent="0">
              <a:buNone/>
              <a:defRPr sz="1042"/>
            </a:lvl7pPr>
            <a:lvl8pPr marL="3704143" indent="0">
              <a:buNone/>
              <a:defRPr sz="1042"/>
            </a:lvl8pPr>
            <a:lvl9pPr marL="4233306" indent="0">
              <a:buNone/>
              <a:defRPr sz="104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332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348850" cy="793543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965" y="1136728"/>
            <a:ext cx="11302658" cy="150910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964" y="2959412"/>
            <a:ext cx="11302658" cy="38413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15272" y="6908565"/>
            <a:ext cx="1883777" cy="323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0A56183-FE61-4C40-A537-C87A0E6F86FE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964" y="6908565"/>
            <a:ext cx="8600605" cy="323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88754" y="6908565"/>
            <a:ext cx="638870" cy="323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7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D2B74E-90E7-4946-8653-ABACB8441E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8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9" r:id="rId1"/>
    <p:sldLayoutId id="2147484190" r:id="rId2"/>
    <p:sldLayoutId id="2147484191" r:id="rId3"/>
    <p:sldLayoutId id="2147484192" r:id="rId4"/>
    <p:sldLayoutId id="2147484193" r:id="rId5"/>
    <p:sldLayoutId id="2147484194" r:id="rId6"/>
    <p:sldLayoutId id="2147484195" r:id="rId7"/>
    <p:sldLayoutId id="2147484196" r:id="rId8"/>
    <p:sldLayoutId id="2147484197" r:id="rId9"/>
    <p:sldLayoutId id="2147484198" r:id="rId10"/>
    <p:sldLayoutId id="2147484199" r:id="rId11"/>
    <p:sldLayoutId id="2147484200" r:id="rId12"/>
    <p:sldLayoutId id="2147484201" r:id="rId13"/>
    <p:sldLayoutId id="2147484202" r:id="rId14"/>
    <p:sldLayoutId id="2147484203" r:id="rId15"/>
    <p:sldLayoutId id="2147484204" r:id="rId16"/>
    <p:sldLayoutId id="2147484205" r:id="rId17"/>
  </p:sldLayoutIdLst>
  <p:txStyles>
    <p:titleStyle>
      <a:lvl1pPr algn="ctr" defTabSz="529163" rtl="0" eaLnBrk="1" latinLnBrk="0" hangingPunct="1">
        <a:spcBef>
          <a:spcPct val="0"/>
        </a:spcBef>
        <a:buNone/>
        <a:defRPr sz="5093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30727" indent="-330727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2778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859890" indent="-330727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2315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389054" indent="-330727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2083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785926" indent="-198436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1852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315089" indent="-198436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16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910398" indent="-264582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16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3439561" indent="-264582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16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968725" indent="-264582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16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4497888" indent="-264582" algn="l" defTabSz="529163" rtl="0" eaLnBrk="1" latinLnBrk="0" hangingPunct="1">
        <a:spcBef>
          <a:spcPct val="20000"/>
        </a:spcBef>
        <a:spcAft>
          <a:spcPts val="694"/>
        </a:spcAft>
        <a:buClr>
          <a:schemeClr val="accent1"/>
        </a:buClr>
        <a:buSzPct val="115000"/>
        <a:buFont typeface="Arial"/>
        <a:buChar char="•"/>
        <a:defRPr sz="162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1pPr>
      <a:lvl2pPr marL="529163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2pPr>
      <a:lvl3pPr marL="1058327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3pPr>
      <a:lvl4pPr marL="1587490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4pPr>
      <a:lvl5pPr marL="2116653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5pPr>
      <a:lvl6pPr marL="2645816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6pPr>
      <a:lvl7pPr marL="3174980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7pPr>
      <a:lvl8pPr marL="3704143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8pPr>
      <a:lvl9pPr marL="4233306" algn="l" defTabSz="529163" rtl="0" eaLnBrk="1" latinLnBrk="0" hangingPunct="1">
        <a:defRPr sz="20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usfirasam47-spec.github.io/Musfiras-portfolio.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3DAE-7C81-D8B4-8111-3D0EC30D6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97353" y="3541593"/>
            <a:ext cx="6991009" cy="594303"/>
          </a:xfrm>
        </p:spPr>
        <p:txBody>
          <a:bodyPr>
            <a:normAutofit fontScale="90000"/>
          </a:bodyPr>
          <a:lstStyle/>
          <a:p>
            <a:r>
              <a:rPr lang="en-IN" dirty="0"/>
              <a:t>Digital portfolio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E423E-3172-1F5A-6CE2-1403820FB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3156" y="4199463"/>
            <a:ext cx="8099870" cy="2212626"/>
          </a:xfrm>
        </p:spPr>
        <p:txBody>
          <a:bodyPr>
            <a:normAutofit fontScale="77500" lnSpcReduction="20000"/>
          </a:bodyPr>
          <a:lstStyle/>
          <a:p>
            <a:r>
              <a:rPr lang="en-IN" b="1" dirty="0"/>
              <a:t>STUDENT NAME:MUSFIRA K F</a:t>
            </a:r>
          </a:p>
          <a:p>
            <a:r>
              <a:rPr lang="en-IN" b="1" dirty="0"/>
              <a:t>REGISTER NUMBER:34624U09060</a:t>
            </a:r>
          </a:p>
          <a:p>
            <a:r>
              <a:rPr lang="en-IN" b="1" dirty="0"/>
              <a:t>NM ID:astvu346m24340</a:t>
            </a:r>
          </a:p>
          <a:p>
            <a:r>
              <a:rPr lang="en-IN" b="1" dirty="0"/>
              <a:t>DEPARTMENT:BCA(BACHEOLARS OF COMPUTER APPLICATION)</a:t>
            </a:r>
          </a:p>
          <a:p>
            <a:r>
              <a:rPr lang="en-IN" b="1" dirty="0"/>
              <a:t>COLLEGE:MMES WOMENS ARTS AND SCIENCE COLLEGE</a:t>
            </a:r>
          </a:p>
        </p:txBody>
      </p:sp>
    </p:spTree>
    <p:extLst>
      <p:ext uri="{BB962C8B-B14F-4D97-AF65-F5344CB8AC3E}">
        <p14:creationId xmlns:p14="http://schemas.microsoft.com/office/powerpoint/2010/main" val="675605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988C5FA-0C16-8FB7-67AC-E2818CD38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1" y="1136728"/>
            <a:ext cx="11570322" cy="1509105"/>
          </a:xfrm>
        </p:spPr>
        <p:txBody>
          <a:bodyPr>
            <a:normAutofit fontScale="90000"/>
          </a:bodyPr>
          <a:lstStyle/>
          <a:p>
            <a:r>
              <a:rPr lang="en-IN" dirty="0"/>
              <a:t>SCREENSHOT AND PDF IMAGE</a:t>
            </a:r>
            <a:br>
              <a:rPr lang="en-IN" dirty="0"/>
            </a:br>
            <a:endParaRPr lang="en-IN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15CE2CA-1BD6-1887-8671-D387EB71D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091" y="3025829"/>
            <a:ext cx="2135631" cy="395209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0CA67B-C18B-610D-C160-76EC20CC7E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759" y="3025829"/>
            <a:ext cx="2051382" cy="39520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60392BE-6A97-5B1F-AD86-2E2791D53B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016" y="3025830"/>
            <a:ext cx="2057416" cy="3952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33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8966BD-555E-BE98-4DA4-F1358A187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44" y="1516495"/>
            <a:ext cx="2706940" cy="51249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DFC488-5C40-DA8C-93B3-A7F40F63D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01" y="1516495"/>
            <a:ext cx="2690969" cy="51249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55C403-D4B8-0A30-0590-0EE9CD3F0F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862" y="1516495"/>
            <a:ext cx="2683055" cy="51249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9228961-F6A2-41A3-B0DC-E72684E375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261" y="1516495"/>
            <a:ext cx="2706087" cy="5124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3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75BD-16EA-8518-C840-1685C8196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E8626-8089-BB5A-C3D7-546E365DA8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7360" y="3097530"/>
            <a:ext cx="11090262" cy="3703243"/>
          </a:xfrm>
        </p:spPr>
        <p:txBody>
          <a:bodyPr/>
          <a:lstStyle/>
          <a:p>
            <a:r>
              <a:rPr lang="en-IN" dirty="0"/>
              <a:t>A modern, interactive portfolio to represent me digitally.</a:t>
            </a:r>
          </a:p>
          <a:p>
            <a:r>
              <a:rPr lang="en-IN" dirty="0"/>
              <a:t>Highlights my skills in hacking, coding and web development.</a:t>
            </a:r>
          </a:p>
          <a:p>
            <a:r>
              <a:rPr lang="en-IN" dirty="0"/>
              <a:t>Makes it easier for recruiters and clients to connect with me.</a:t>
            </a:r>
          </a:p>
          <a:p>
            <a:r>
              <a:rPr lang="en-IN" dirty="0"/>
              <a:t>Git hub Link :</a:t>
            </a:r>
            <a:r>
              <a:rPr lang="en-IN" dirty="0">
                <a:hlinkClick r:id="rId2"/>
              </a:rPr>
              <a:t>https://musfirasam47-spec.github.io/</a:t>
            </a:r>
            <a:r>
              <a:rPr lang="en-IN" dirty="0" err="1">
                <a:hlinkClick r:id="rId2"/>
              </a:rPr>
              <a:t>Musfiras</a:t>
            </a:r>
            <a:r>
              <a:rPr lang="en-IN" dirty="0">
                <a:hlinkClick r:id="rId2"/>
              </a:rPr>
              <a:t>-portfolio./</a:t>
            </a:r>
            <a:endParaRPr lang="en-IN" dirty="0"/>
          </a:p>
          <a:p>
            <a:endParaRPr lang="en-IN" dirty="0"/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682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AA5B8-499C-9CD4-C8CC-620704434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5861" y="1136728"/>
            <a:ext cx="11661762" cy="5778422"/>
          </a:xfrm>
        </p:spPr>
        <p:txBody>
          <a:bodyPr>
            <a:normAutofit/>
          </a:bodyPr>
          <a:lstStyle/>
          <a:p>
            <a:r>
              <a:rPr lang="en-IN" dirty="0"/>
              <a:t>PORTFOLIO WEBSITE</a:t>
            </a:r>
            <a:br>
              <a:rPr lang="en-IN" dirty="0"/>
            </a:br>
            <a:br>
              <a:rPr lang="en-IN" dirty="0"/>
            </a:br>
            <a:r>
              <a:rPr lang="en-IN" dirty="0"/>
              <a:t>MY DIGITAL PORTFOLIO</a:t>
            </a:r>
          </a:p>
        </p:txBody>
      </p:sp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7C1F8A96-F3D2-5FA6-B663-1E38866A2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19094" y="35115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927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6F073-2FE0-C0C3-BA44-19EA41661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177290" y="1136729"/>
            <a:ext cx="3989069" cy="1309292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FBED0-6A75-235B-6D4C-C24CBF57C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71500" indent="-571500">
              <a:buFont typeface="+mj-lt"/>
              <a:buAutoNum type="romanUcPeriod"/>
            </a:pPr>
            <a:r>
              <a:rPr lang="en-IN" dirty="0"/>
              <a:t>Problem statement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Project overview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End users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Tool and Technologies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Portfolio design and layout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Features and Functionality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Results and Screenshot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Conclusion</a:t>
            </a:r>
          </a:p>
          <a:p>
            <a:pPr marL="571500" indent="-571500">
              <a:buFont typeface="+mj-lt"/>
              <a:buAutoNum type="romanUcPeriod"/>
            </a:pPr>
            <a:r>
              <a:rPr lang="en-IN" dirty="0"/>
              <a:t>Git hub Link</a:t>
            </a:r>
          </a:p>
        </p:txBody>
      </p:sp>
    </p:spTree>
    <p:extLst>
      <p:ext uri="{BB962C8B-B14F-4D97-AF65-F5344CB8AC3E}">
        <p14:creationId xmlns:p14="http://schemas.microsoft.com/office/powerpoint/2010/main" val="1184968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3C034-4C32-604F-FBF9-231ECC8F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PROBLEM STATEMENT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1A40F8-7C36-58DE-643A-7F1068336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0" y="2959413"/>
            <a:ext cx="11113122" cy="2938467"/>
          </a:xfrm>
        </p:spPr>
        <p:txBody>
          <a:bodyPr/>
          <a:lstStyle/>
          <a:p>
            <a:r>
              <a:rPr lang="en-IN" dirty="0"/>
              <a:t>Traditional resumes are static and less interactive.</a:t>
            </a:r>
          </a:p>
          <a:p>
            <a:r>
              <a:rPr lang="en-IN" dirty="0"/>
              <a:t>Student need a modern, attractive portfolio to showcase skills.</a:t>
            </a:r>
          </a:p>
          <a:p>
            <a:r>
              <a:rPr lang="en-IN" dirty="0"/>
              <a:t> Aim: Build a personal website that highlights project, skills, and achievements.</a:t>
            </a:r>
          </a:p>
        </p:txBody>
      </p:sp>
    </p:spTree>
    <p:extLst>
      <p:ext uri="{BB962C8B-B14F-4D97-AF65-F5344CB8AC3E}">
        <p14:creationId xmlns:p14="http://schemas.microsoft.com/office/powerpoint/2010/main" val="2251741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A11D7-9D30-06F5-9799-324A54BED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E2C75-D9F2-BD5E-4A01-A5655B8F0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0" y="3383279"/>
            <a:ext cx="11398872" cy="23431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 portfolio website created with HTML, CSS, and Java 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Include sections : About me, skills, projects, contact.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Design with a dark pastel theme and animations for engagement.</a:t>
            </a:r>
          </a:p>
        </p:txBody>
      </p:sp>
    </p:spTree>
    <p:extLst>
      <p:ext uri="{BB962C8B-B14F-4D97-AF65-F5344CB8AC3E}">
        <p14:creationId xmlns:p14="http://schemas.microsoft.com/office/powerpoint/2010/main" val="1044297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198C-3543-460A-987F-C64A7F54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9CE7-3641-0B08-25BA-996A12152A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87854" y="3543300"/>
            <a:ext cx="11302658" cy="2125980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Recruiters-&gt;View skills and projects.</a:t>
            </a:r>
          </a:p>
          <a:p>
            <a:r>
              <a:rPr lang="en-IN" dirty="0"/>
              <a:t>Clients-&gt;Check web development and hacking expertise.</a:t>
            </a:r>
          </a:p>
          <a:p>
            <a:r>
              <a:rPr lang="en-IN" dirty="0"/>
              <a:t>Peers/students-&gt;Learn and collaborate.</a:t>
            </a:r>
          </a:p>
          <a:p>
            <a:r>
              <a:rPr lang="en-IN" dirty="0"/>
              <a:t>Myself-&gt;To showcase career progress.</a:t>
            </a:r>
          </a:p>
        </p:txBody>
      </p:sp>
    </p:spTree>
    <p:extLst>
      <p:ext uri="{BB962C8B-B14F-4D97-AF65-F5344CB8AC3E}">
        <p14:creationId xmlns:p14="http://schemas.microsoft.com/office/powerpoint/2010/main" val="397992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625F6-5F04-17D4-947E-C53DED047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TOOLS AND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BDDC-4791-1C2C-6667-D35F45771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964" y="2959413"/>
            <a:ext cx="11302658" cy="2515558"/>
          </a:xfrm>
        </p:spPr>
        <p:txBody>
          <a:bodyPr/>
          <a:lstStyle/>
          <a:p>
            <a:r>
              <a:rPr lang="en-IN" dirty="0"/>
              <a:t>Frontend:HTML5, CSS3, Java script.</a:t>
            </a:r>
          </a:p>
          <a:p>
            <a:r>
              <a:rPr lang="en-IN" dirty="0"/>
              <a:t>Version control : Git hub.</a:t>
            </a:r>
          </a:p>
          <a:p>
            <a:r>
              <a:rPr lang="en-IN" dirty="0"/>
              <a:t>Design : Responsive layout, animations, pastel </a:t>
            </a:r>
            <a:r>
              <a:rPr lang="en-IN" dirty="0" err="1"/>
              <a:t>colors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4339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DD63-DFB0-3AC4-056D-010A8CB1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43B60-24E2-F053-884E-FA28AB7F5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964" y="3223260"/>
            <a:ext cx="11302658" cy="357751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Sticky header with navigation.</a:t>
            </a:r>
          </a:p>
          <a:p>
            <a:r>
              <a:rPr lang="en-IN" dirty="0"/>
              <a:t>Hero section with typing effect.</a:t>
            </a:r>
          </a:p>
          <a:p>
            <a:r>
              <a:rPr lang="en-IN" dirty="0"/>
              <a:t>About section(intro + goals).</a:t>
            </a:r>
          </a:p>
          <a:p>
            <a:r>
              <a:rPr lang="en-IN" dirty="0"/>
              <a:t>Skills with animated progress bars.</a:t>
            </a:r>
          </a:p>
          <a:p>
            <a:r>
              <a:rPr lang="en-IN" dirty="0"/>
              <a:t>Projects grid with images &amp; hover effects.</a:t>
            </a:r>
          </a:p>
          <a:p>
            <a:r>
              <a:rPr lang="en-IN" dirty="0"/>
              <a:t>Contact form with name, email, &amp; message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94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7A2C-8B2D-522B-51BA-854498C74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6.FEATURES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F0E4-B0C6-E680-60FA-D98925540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Typing animations in hero sections.</a:t>
            </a:r>
          </a:p>
          <a:p>
            <a:r>
              <a:rPr lang="en-IN" dirty="0"/>
              <a:t>Animation skill bars on scroll.</a:t>
            </a:r>
          </a:p>
          <a:p>
            <a:r>
              <a:rPr lang="en-IN" dirty="0"/>
              <a:t>Hover effects on projects.</a:t>
            </a:r>
          </a:p>
          <a:p>
            <a:r>
              <a:rPr lang="en-IN" dirty="0"/>
              <a:t>Full responsive for all devices.</a:t>
            </a:r>
          </a:p>
          <a:p>
            <a:r>
              <a:rPr lang="en-IN" dirty="0"/>
              <a:t>Interactive contact form.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1827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Digital Portfolio^</Template>
  <TotalTime>15</TotalTime>
  <Words>333</Words>
  <Application>Microsoft Office PowerPoint</Application>
  <PresentationFormat>Custom</PresentationFormat>
  <Paragraphs>54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Garamond</vt:lpstr>
      <vt:lpstr>Organic</vt:lpstr>
      <vt:lpstr>Digital portfolio </vt:lpstr>
      <vt:lpstr>PORTFOLIO WEBSITE  MY DIGITAL PORTFOLIO</vt:lpstr>
      <vt:lpstr>AGENDA</vt:lpstr>
      <vt:lpstr>PROBLEM STATEMENT </vt:lpstr>
      <vt:lpstr>PROJECT OVERVIEW</vt:lpstr>
      <vt:lpstr>END USERS</vt:lpstr>
      <vt:lpstr>TOOLS AND TECHNOLOGIES</vt:lpstr>
      <vt:lpstr>PORTFOLIO DESIGN AND LAYOUT</vt:lpstr>
      <vt:lpstr>6.FEATURES AND FUNCTIONALITY</vt:lpstr>
      <vt:lpstr>SCREENSHOT AND PDF IMAGE 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Afreen Musfira</dc:creator>
  <cp:lastModifiedBy>Afreen Musfira</cp:lastModifiedBy>
  <cp:revision>1</cp:revision>
  <dcterms:created xsi:type="dcterms:W3CDTF">2025-09-08T14:59:26Z</dcterms:created>
  <dcterms:modified xsi:type="dcterms:W3CDTF">2025-09-08T15:15:15Z</dcterms:modified>
</cp:coreProperties>
</file>