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FF00"/>
    <a:srgbClr val="FFCC00"/>
    <a:srgbClr val="FF9933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4" d="100"/>
          <a:sy n="154" d="100"/>
        </p:scale>
        <p:origin x="-4744" y="-13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92968"/>
            <a:ext cx="12435840" cy="6366933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9605435"/>
            <a:ext cx="10972800" cy="4415365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73667"/>
            <a:ext cx="31546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973667"/>
            <a:ext cx="92811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559305"/>
            <a:ext cx="12618720" cy="760729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2238572"/>
            <a:ext cx="12618720" cy="40004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868333"/>
            <a:ext cx="62179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3671"/>
            <a:ext cx="126187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483101"/>
            <a:ext cx="6189344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680200"/>
            <a:ext cx="618934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483101"/>
            <a:ext cx="6219826" cy="219709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680200"/>
            <a:ext cx="621982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633138"/>
            <a:ext cx="7406640" cy="12996333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219200"/>
            <a:ext cx="4718685" cy="426720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633138"/>
            <a:ext cx="7406640" cy="12996333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486400"/>
            <a:ext cx="4718685" cy="10164235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973671"/>
            <a:ext cx="126187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868333"/>
            <a:ext cx="126187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5292-7C55-479D-B6AB-4FF7933322AF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6950271"/>
            <a:ext cx="4937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6950271"/>
            <a:ext cx="32918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F8DC-C7EE-4A0F-A095-4A240123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2AE2B0-DD9F-4089-BC38-45902D8E5224}"/>
              </a:ext>
            </a:extLst>
          </p:cNvPr>
          <p:cNvSpPr/>
          <p:nvPr/>
        </p:nvSpPr>
        <p:spPr>
          <a:xfrm>
            <a:off x="5029200" y="228600"/>
            <a:ext cx="4572000" cy="45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D237D0-7E3D-4C0F-81C7-43634EABA34A}"/>
              </a:ext>
            </a:extLst>
          </p:cNvPr>
          <p:cNvSpPr/>
          <p:nvPr/>
        </p:nvSpPr>
        <p:spPr>
          <a:xfrm>
            <a:off x="6972300" y="60198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629A11-E77B-4AE3-840E-BCD6BF055D97}"/>
              </a:ext>
            </a:extLst>
          </p:cNvPr>
          <p:cNvSpPr/>
          <p:nvPr/>
        </p:nvSpPr>
        <p:spPr>
          <a:xfrm>
            <a:off x="6972300" y="729996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8042DB-E1A3-4E5F-A1FD-A16AD21CA9C3}"/>
              </a:ext>
            </a:extLst>
          </p:cNvPr>
          <p:cNvSpPr/>
          <p:nvPr/>
        </p:nvSpPr>
        <p:spPr>
          <a:xfrm>
            <a:off x="6972300" y="858012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81FAB-D426-4341-A36F-23B8C61147D2}"/>
              </a:ext>
            </a:extLst>
          </p:cNvPr>
          <p:cNvSpPr/>
          <p:nvPr/>
        </p:nvSpPr>
        <p:spPr>
          <a:xfrm>
            <a:off x="6972300" y="986028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080428-BE28-4B34-8E0D-DDDA9B138D58}"/>
              </a:ext>
            </a:extLst>
          </p:cNvPr>
          <p:cNvSpPr/>
          <p:nvPr/>
        </p:nvSpPr>
        <p:spPr>
          <a:xfrm>
            <a:off x="6972300" y="1114044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98B1FB-73F9-4420-B4DA-D8752C7D56BE}"/>
              </a:ext>
            </a:extLst>
          </p:cNvPr>
          <p:cNvSpPr/>
          <p:nvPr/>
        </p:nvSpPr>
        <p:spPr>
          <a:xfrm>
            <a:off x="6972300" y="124206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57EC06-C3F9-4AF0-9636-6A0E94792ABC}"/>
              </a:ext>
            </a:extLst>
          </p:cNvPr>
          <p:cNvSpPr/>
          <p:nvPr/>
        </p:nvSpPr>
        <p:spPr>
          <a:xfrm>
            <a:off x="6972300" y="1370076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1B2021-4AC3-4220-82F6-A1203F240CDE}"/>
              </a:ext>
            </a:extLst>
          </p:cNvPr>
          <p:cNvSpPr/>
          <p:nvPr/>
        </p:nvSpPr>
        <p:spPr>
          <a:xfrm>
            <a:off x="6972300" y="1498092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D90853-9777-4B2D-A65A-E304300C8606}"/>
              </a:ext>
            </a:extLst>
          </p:cNvPr>
          <p:cNvSpPr/>
          <p:nvPr/>
        </p:nvSpPr>
        <p:spPr>
          <a:xfrm>
            <a:off x="6972300" y="1626108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C507B-4B01-4C58-8486-178C2F8A9EF1}"/>
              </a:ext>
            </a:extLst>
          </p:cNvPr>
          <p:cNvSpPr/>
          <p:nvPr/>
        </p:nvSpPr>
        <p:spPr>
          <a:xfrm>
            <a:off x="9601200" y="16261080"/>
            <a:ext cx="3657600" cy="685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A954F2-82B5-43E4-9055-FF2D7D4A0A23}"/>
              </a:ext>
            </a:extLst>
          </p:cNvPr>
          <p:cNvSpPr/>
          <p:nvPr/>
        </p:nvSpPr>
        <p:spPr>
          <a:xfrm>
            <a:off x="9601200" y="6019800"/>
            <a:ext cx="3657600" cy="685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4ADF1-866F-4BF5-B93A-CDCE6BED6251}"/>
              </a:ext>
            </a:extLst>
          </p:cNvPr>
          <p:cNvSpPr/>
          <p:nvPr/>
        </p:nvSpPr>
        <p:spPr>
          <a:xfrm>
            <a:off x="9601200" y="7299960"/>
            <a:ext cx="3657600" cy="685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46E83-2D9A-4262-8381-8ACCE3362DCE}"/>
              </a:ext>
            </a:extLst>
          </p:cNvPr>
          <p:cNvSpPr/>
          <p:nvPr/>
        </p:nvSpPr>
        <p:spPr>
          <a:xfrm>
            <a:off x="9601200" y="8580120"/>
            <a:ext cx="3657600" cy="685800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730A50-9C07-4129-9DA0-636B5FB1357D}"/>
              </a:ext>
            </a:extLst>
          </p:cNvPr>
          <p:cNvSpPr/>
          <p:nvPr/>
        </p:nvSpPr>
        <p:spPr>
          <a:xfrm>
            <a:off x="9601200" y="9860280"/>
            <a:ext cx="36576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605C3-4823-4203-97E9-1F6929F18995}"/>
              </a:ext>
            </a:extLst>
          </p:cNvPr>
          <p:cNvSpPr/>
          <p:nvPr/>
        </p:nvSpPr>
        <p:spPr>
          <a:xfrm>
            <a:off x="9601200" y="11140440"/>
            <a:ext cx="3657600" cy="6858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95A58B-FE0F-43E5-ABA1-4034D2CA0270}"/>
              </a:ext>
            </a:extLst>
          </p:cNvPr>
          <p:cNvSpPr/>
          <p:nvPr/>
        </p:nvSpPr>
        <p:spPr>
          <a:xfrm>
            <a:off x="9601200" y="12420600"/>
            <a:ext cx="3657600" cy="68580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70A46A-F70F-4094-81AB-AF00A0F7A12D}"/>
              </a:ext>
            </a:extLst>
          </p:cNvPr>
          <p:cNvSpPr/>
          <p:nvPr/>
        </p:nvSpPr>
        <p:spPr>
          <a:xfrm>
            <a:off x="9601200" y="13700760"/>
            <a:ext cx="3657600" cy="6858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FA5FDD-93A6-46D9-B0E9-1220F26E6AAE}"/>
              </a:ext>
            </a:extLst>
          </p:cNvPr>
          <p:cNvSpPr/>
          <p:nvPr/>
        </p:nvSpPr>
        <p:spPr>
          <a:xfrm>
            <a:off x="9601200" y="14980920"/>
            <a:ext cx="36576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653E7D-5D99-40FF-BC12-B1D8559C2660}"/>
              </a:ext>
            </a:extLst>
          </p:cNvPr>
          <p:cNvSpPr/>
          <p:nvPr/>
        </p:nvSpPr>
        <p:spPr>
          <a:xfrm>
            <a:off x="1371600" y="16261080"/>
            <a:ext cx="3657600" cy="685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A5FBC0-BE9C-4C20-A521-EB3ABADBA0B1}"/>
              </a:ext>
            </a:extLst>
          </p:cNvPr>
          <p:cNvSpPr/>
          <p:nvPr/>
        </p:nvSpPr>
        <p:spPr>
          <a:xfrm>
            <a:off x="1371600" y="6019800"/>
            <a:ext cx="3657600" cy="685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1C6C24-55B0-4E31-9F0E-3AF2C7971D3E}"/>
              </a:ext>
            </a:extLst>
          </p:cNvPr>
          <p:cNvSpPr/>
          <p:nvPr/>
        </p:nvSpPr>
        <p:spPr>
          <a:xfrm>
            <a:off x="1371600" y="7299960"/>
            <a:ext cx="3657600" cy="685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162C4-A504-448B-A466-AD9027F50826}"/>
              </a:ext>
            </a:extLst>
          </p:cNvPr>
          <p:cNvSpPr/>
          <p:nvPr/>
        </p:nvSpPr>
        <p:spPr>
          <a:xfrm>
            <a:off x="1371600" y="8580120"/>
            <a:ext cx="3657600" cy="685800"/>
          </a:xfrm>
          <a:prstGeom prst="rect">
            <a:avLst/>
          </a:prstGeom>
          <a:solidFill>
            <a:srgbClr val="CCFF66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B86D6C-68E7-4C02-8FB2-49288F73E158}"/>
              </a:ext>
            </a:extLst>
          </p:cNvPr>
          <p:cNvSpPr/>
          <p:nvPr/>
        </p:nvSpPr>
        <p:spPr>
          <a:xfrm>
            <a:off x="1371600" y="9860280"/>
            <a:ext cx="36576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E24B1C-11E5-4862-B4FA-5D82C9368F05}"/>
              </a:ext>
            </a:extLst>
          </p:cNvPr>
          <p:cNvSpPr/>
          <p:nvPr/>
        </p:nvSpPr>
        <p:spPr>
          <a:xfrm>
            <a:off x="1371600" y="11140440"/>
            <a:ext cx="3657600" cy="6858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00B9B1-99DA-4CED-ADF4-14B7B3462DE2}"/>
              </a:ext>
            </a:extLst>
          </p:cNvPr>
          <p:cNvSpPr/>
          <p:nvPr/>
        </p:nvSpPr>
        <p:spPr>
          <a:xfrm>
            <a:off x="1371600" y="12420600"/>
            <a:ext cx="3657600" cy="68580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897408-32A9-46ED-B8FF-BC489343128C}"/>
              </a:ext>
            </a:extLst>
          </p:cNvPr>
          <p:cNvSpPr/>
          <p:nvPr/>
        </p:nvSpPr>
        <p:spPr>
          <a:xfrm>
            <a:off x="1371600" y="13700760"/>
            <a:ext cx="3657600" cy="6858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1F0048-038D-4871-A1E4-BF9D066F8A55}"/>
              </a:ext>
            </a:extLst>
          </p:cNvPr>
          <p:cNvSpPr/>
          <p:nvPr/>
        </p:nvSpPr>
        <p:spPr>
          <a:xfrm>
            <a:off x="1371600" y="14980920"/>
            <a:ext cx="36576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C372A2-B8EA-4AD1-A3A2-A827650EAB8F}"/>
              </a:ext>
            </a:extLst>
          </p:cNvPr>
          <p:cNvSpPr/>
          <p:nvPr/>
        </p:nvSpPr>
        <p:spPr>
          <a:xfrm>
            <a:off x="7223760" y="627126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97AF2D0-A142-490D-B8C9-A671A9628A22}"/>
              </a:ext>
            </a:extLst>
          </p:cNvPr>
          <p:cNvSpPr/>
          <p:nvPr/>
        </p:nvSpPr>
        <p:spPr>
          <a:xfrm>
            <a:off x="7223760" y="755142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AB22E-F33F-4046-AA38-653A0094A8AA}"/>
              </a:ext>
            </a:extLst>
          </p:cNvPr>
          <p:cNvSpPr/>
          <p:nvPr/>
        </p:nvSpPr>
        <p:spPr>
          <a:xfrm>
            <a:off x="7223760" y="883158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7612CB-CC2B-481C-9A73-EA3D335130F6}"/>
              </a:ext>
            </a:extLst>
          </p:cNvPr>
          <p:cNvSpPr/>
          <p:nvPr/>
        </p:nvSpPr>
        <p:spPr>
          <a:xfrm>
            <a:off x="7223760" y="1011174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BFCCAC-ACB4-44D2-A95D-30B49817B661}"/>
              </a:ext>
            </a:extLst>
          </p:cNvPr>
          <p:cNvSpPr/>
          <p:nvPr/>
        </p:nvSpPr>
        <p:spPr>
          <a:xfrm>
            <a:off x="7223760" y="113919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B3DD8B-FCDA-4216-A353-B4C4E7E0FD8E}"/>
              </a:ext>
            </a:extLst>
          </p:cNvPr>
          <p:cNvSpPr/>
          <p:nvPr/>
        </p:nvSpPr>
        <p:spPr>
          <a:xfrm>
            <a:off x="7223760" y="1267206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3D300D-0A2C-4F03-9CF3-EF5A9A6D4B84}"/>
              </a:ext>
            </a:extLst>
          </p:cNvPr>
          <p:cNvSpPr/>
          <p:nvPr/>
        </p:nvSpPr>
        <p:spPr>
          <a:xfrm>
            <a:off x="7223760" y="1395222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7EBF79-3926-4313-95FE-8848BE5C17AD}"/>
              </a:ext>
            </a:extLst>
          </p:cNvPr>
          <p:cNvSpPr/>
          <p:nvPr/>
        </p:nvSpPr>
        <p:spPr>
          <a:xfrm>
            <a:off x="7223760" y="1523238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06A6AB5-1B2F-49A8-BDE8-6ADE8203FD0F}"/>
              </a:ext>
            </a:extLst>
          </p:cNvPr>
          <p:cNvSpPr/>
          <p:nvPr/>
        </p:nvSpPr>
        <p:spPr>
          <a:xfrm>
            <a:off x="7223760" y="1651254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798DF19-0940-444E-9975-F0A1F70C099A}"/>
              </a:ext>
            </a:extLst>
          </p:cNvPr>
          <p:cNvSpPr/>
          <p:nvPr/>
        </p:nvSpPr>
        <p:spPr>
          <a:xfrm>
            <a:off x="7223760" y="627126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205355E7-1296-4DE6-B94F-5443DA9F4643}"/>
              </a:ext>
            </a:extLst>
          </p:cNvPr>
          <p:cNvSpPr/>
          <p:nvPr/>
        </p:nvSpPr>
        <p:spPr>
          <a:xfrm>
            <a:off x="7223760" y="755142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1AACBE60-3834-4E56-9EAE-A5BECFD3D988}"/>
              </a:ext>
            </a:extLst>
          </p:cNvPr>
          <p:cNvSpPr/>
          <p:nvPr/>
        </p:nvSpPr>
        <p:spPr>
          <a:xfrm>
            <a:off x="7223760" y="883158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E6B48D0A-C805-4392-AC33-4B7D5CC67B43}"/>
              </a:ext>
            </a:extLst>
          </p:cNvPr>
          <p:cNvSpPr/>
          <p:nvPr/>
        </p:nvSpPr>
        <p:spPr>
          <a:xfrm>
            <a:off x="7223760" y="1011174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25585BF1-2BBC-4522-86A1-B6FAE86A712F}"/>
              </a:ext>
            </a:extLst>
          </p:cNvPr>
          <p:cNvSpPr/>
          <p:nvPr/>
        </p:nvSpPr>
        <p:spPr>
          <a:xfrm>
            <a:off x="7223760" y="1139190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AB4A31A8-3442-4ACA-A939-74F8E76E11D6}"/>
              </a:ext>
            </a:extLst>
          </p:cNvPr>
          <p:cNvSpPr/>
          <p:nvPr/>
        </p:nvSpPr>
        <p:spPr>
          <a:xfrm>
            <a:off x="7223760" y="1267206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1D4BA9AB-D106-4A72-ADC7-B2943AD1C411}"/>
              </a:ext>
            </a:extLst>
          </p:cNvPr>
          <p:cNvSpPr/>
          <p:nvPr/>
        </p:nvSpPr>
        <p:spPr>
          <a:xfrm>
            <a:off x="7223760" y="1395222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AB174842-4152-4145-9857-834453D63DFB}"/>
              </a:ext>
            </a:extLst>
          </p:cNvPr>
          <p:cNvSpPr/>
          <p:nvPr/>
        </p:nvSpPr>
        <p:spPr>
          <a:xfrm>
            <a:off x="7223760" y="1523238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11273E93-8AAE-4B94-9176-9041F4AD67FF}"/>
              </a:ext>
            </a:extLst>
          </p:cNvPr>
          <p:cNvSpPr/>
          <p:nvPr/>
        </p:nvSpPr>
        <p:spPr>
          <a:xfrm>
            <a:off x="7223760" y="16512540"/>
            <a:ext cx="182880" cy="1828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8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Rippetoe</dc:creator>
  <cp:lastModifiedBy>Josiah Rippetoe</cp:lastModifiedBy>
  <cp:revision>10</cp:revision>
  <dcterms:created xsi:type="dcterms:W3CDTF">2019-09-30T18:57:12Z</dcterms:created>
  <dcterms:modified xsi:type="dcterms:W3CDTF">2019-12-18T21:02:22Z</dcterms:modified>
</cp:coreProperties>
</file>