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3" r:id="rId3"/>
    <p:sldId id="259" r:id="rId4"/>
    <p:sldId id="264" r:id="rId5"/>
    <p:sldId id="265" r:id="rId6"/>
    <p:sldId id="266" r:id="rId7"/>
    <p:sldId id="267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C0059-6D95-44E5-9F51-AF55F2287C28}" v="8" dt="2023-02-10T16:21:21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Musgrove" userId="c7e935cb-0668-476f-bfcb-25bf7d183d04" providerId="ADAL" clId="{5C1C0059-6D95-44E5-9F51-AF55F2287C28}"/>
    <pc:docChg chg="undo custSel addSld delSld modSld sldOrd">
      <pc:chgData name="Tim Musgrove" userId="c7e935cb-0668-476f-bfcb-25bf7d183d04" providerId="ADAL" clId="{5C1C0059-6D95-44E5-9F51-AF55F2287C28}" dt="2023-02-15T11:46:29.779" v="1027" actId="20577"/>
      <pc:docMkLst>
        <pc:docMk/>
      </pc:docMkLst>
      <pc:sldChg chg="modSp mod">
        <pc:chgData name="Tim Musgrove" userId="c7e935cb-0668-476f-bfcb-25bf7d183d04" providerId="ADAL" clId="{5C1C0059-6D95-44E5-9F51-AF55F2287C28}" dt="2023-02-10T15:58:24.948" v="0"/>
        <pc:sldMkLst>
          <pc:docMk/>
          <pc:sldMk cId="2282093300" sldId="256"/>
        </pc:sldMkLst>
        <pc:spChg chg="mod">
          <ac:chgData name="Tim Musgrove" userId="c7e935cb-0668-476f-bfcb-25bf7d183d04" providerId="ADAL" clId="{5C1C0059-6D95-44E5-9F51-AF55F2287C28}" dt="2023-02-10T15:58:24.948" v="0"/>
          <ac:spMkLst>
            <pc:docMk/>
            <pc:sldMk cId="2282093300" sldId="256"/>
            <ac:spMk id="3" creationId="{1701B217-D50A-EEF6-6B68-811799E796C9}"/>
          </ac:spMkLst>
        </pc:spChg>
      </pc:sldChg>
      <pc:sldChg chg="del">
        <pc:chgData name="Tim Musgrove" userId="c7e935cb-0668-476f-bfcb-25bf7d183d04" providerId="ADAL" clId="{5C1C0059-6D95-44E5-9F51-AF55F2287C28}" dt="2023-02-10T15:58:32.103" v="1" actId="2696"/>
        <pc:sldMkLst>
          <pc:docMk/>
          <pc:sldMk cId="1520661637" sldId="257"/>
        </pc:sldMkLst>
      </pc:sldChg>
      <pc:sldChg chg="modSp del mod ord">
        <pc:chgData name="Tim Musgrove" userId="c7e935cb-0668-476f-bfcb-25bf7d183d04" providerId="ADAL" clId="{5C1C0059-6D95-44E5-9F51-AF55F2287C28}" dt="2023-02-10T16:05:25.157" v="66" actId="2696"/>
        <pc:sldMkLst>
          <pc:docMk/>
          <pc:sldMk cId="820834745" sldId="258"/>
        </pc:sldMkLst>
        <pc:spChg chg="mod">
          <ac:chgData name="Tim Musgrove" userId="c7e935cb-0668-476f-bfcb-25bf7d183d04" providerId="ADAL" clId="{5C1C0059-6D95-44E5-9F51-AF55F2287C28}" dt="2023-02-10T16:02:46.737" v="10" actId="20577"/>
          <ac:spMkLst>
            <pc:docMk/>
            <pc:sldMk cId="820834745" sldId="258"/>
            <ac:spMk id="2" creationId="{DB6F7209-7665-6D88-068B-DA26FAE77F96}"/>
          </ac:spMkLst>
        </pc:spChg>
      </pc:sldChg>
      <pc:sldChg chg="add del">
        <pc:chgData name="Tim Musgrove" userId="c7e935cb-0668-476f-bfcb-25bf7d183d04" providerId="ADAL" clId="{5C1C0059-6D95-44E5-9F51-AF55F2287C28}" dt="2023-02-10T16:07:47.828" v="84" actId="47"/>
        <pc:sldMkLst>
          <pc:docMk/>
          <pc:sldMk cId="1994250269" sldId="258"/>
        </pc:sldMkLst>
      </pc:sldChg>
      <pc:sldChg chg="addSp delSp modSp mod">
        <pc:chgData name="Tim Musgrove" userId="c7e935cb-0668-476f-bfcb-25bf7d183d04" providerId="ADAL" clId="{5C1C0059-6D95-44E5-9F51-AF55F2287C28}" dt="2023-02-10T16:09:24.309" v="93" actId="21"/>
        <pc:sldMkLst>
          <pc:docMk/>
          <pc:sldMk cId="2523583106" sldId="259"/>
        </pc:sldMkLst>
        <pc:spChg chg="del">
          <ac:chgData name="Tim Musgrove" userId="c7e935cb-0668-476f-bfcb-25bf7d183d04" providerId="ADAL" clId="{5C1C0059-6D95-44E5-9F51-AF55F2287C28}" dt="2023-02-10T16:06:41.632" v="68" actId="478"/>
          <ac:spMkLst>
            <pc:docMk/>
            <pc:sldMk cId="2523583106" sldId="259"/>
            <ac:spMk id="2" creationId="{C1B7EFF8-E6A8-4C7F-7212-804D004DDFFC}"/>
          </ac:spMkLst>
        </pc:spChg>
        <pc:spChg chg="mod">
          <ac:chgData name="Tim Musgrove" userId="c7e935cb-0668-476f-bfcb-25bf7d183d04" providerId="ADAL" clId="{5C1C0059-6D95-44E5-9F51-AF55F2287C28}" dt="2023-02-10T16:09:08.107" v="92" actId="14100"/>
          <ac:spMkLst>
            <pc:docMk/>
            <pc:sldMk cId="2523583106" sldId="259"/>
            <ac:spMk id="3" creationId="{B5D0AD4C-821A-1D52-6947-CDD4A816593A}"/>
          </ac:spMkLst>
        </pc:spChg>
        <pc:spChg chg="add del mod">
          <ac:chgData name="Tim Musgrove" userId="c7e935cb-0668-476f-bfcb-25bf7d183d04" providerId="ADAL" clId="{5C1C0059-6D95-44E5-9F51-AF55F2287C28}" dt="2023-02-10T16:09:24.309" v="93" actId="21"/>
          <ac:spMkLst>
            <pc:docMk/>
            <pc:sldMk cId="2523583106" sldId="259"/>
            <ac:spMk id="5" creationId="{1C845AE4-EAB2-F878-E87A-8C26B0DAD65D}"/>
          </ac:spMkLst>
        </pc:spChg>
      </pc:sldChg>
      <pc:sldChg chg="addSp delSp modSp del mod">
        <pc:chgData name="Tim Musgrove" userId="c7e935cb-0668-476f-bfcb-25bf7d183d04" providerId="ADAL" clId="{5C1C0059-6D95-44E5-9F51-AF55F2287C28}" dt="2023-02-10T16:09:51.476" v="98" actId="2696"/>
        <pc:sldMkLst>
          <pc:docMk/>
          <pc:sldMk cId="1304332635" sldId="260"/>
        </pc:sldMkLst>
        <pc:spChg chg="del">
          <ac:chgData name="Tim Musgrove" userId="c7e935cb-0668-476f-bfcb-25bf7d183d04" providerId="ADAL" clId="{5C1C0059-6D95-44E5-9F51-AF55F2287C28}" dt="2023-02-10T16:07:17.511" v="71" actId="478"/>
          <ac:spMkLst>
            <pc:docMk/>
            <pc:sldMk cId="1304332635" sldId="260"/>
            <ac:spMk id="2" creationId="{26F57577-5D46-6543-820F-EB9F58E80045}"/>
          </ac:spMkLst>
        </pc:spChg>
        <pc:spChg chg="del">
          <ac:chgData name="Tim Musgrove" userId="c7e935cb-0668-476f-bfcb-25bf7d183d04" providerId="ADAL" clId="{5C1C0059-6D95-44E5-9F51-AF55F2287C28}" dt="2023-02-10T16:07:20.566" v="72" actId="478"/>
          <ac:spMkLst>
            <pc:docMk/>
            <pc:sldMk cId="1304332635" sldId="260"/>
            <ac:spMk id="3" creationId="{DE24ACBC-3CD4-2FDF-C20F-E695ADC6186E}"/>
          </ac:spMkLst>
        </pc:spChg>
        <pc:spChg chg="add del mod">
          <ac:chgData name="Tim Musgrove" userId="c7e935cb-0668-476f-bfcb-25bf7d183d04" providerId="ADAL" clId="{5C1C0059-6D95-44E5-9F51-AF55F2287C28}" dt="2023-02-10T16:07:30.742" v="74"/>
          <ac:spMkLst>
            <pc:docMk/>
            <pc:sldMk cId="1304332635" sldId="260"/>
            <ac:spMk id="5" creationId="{EC7CAFC4-F55C-EB03-EB37-0E0D599C3CB8}"/>
          </ac:spMkLst>
        </pc:spChg>
        <pc:spChg chg="add del mod">
          <ac:chgData name="Tim Musgrove" userId="c7e935cb-0668-476f-bfcb-25bf7d183d04" providerId="ADAL" clId="{5C1C0059-6D95-44E5-9F51-AF55F2287C28}" dt="2023-02-10T16:09:28.241" v="94" actId="478"/>
          <ac:spMkLst>
            <pc:docMk/>
            <pc:sldMk cId="1304332635" sldId="260"/>
            <ac:spMk id="6" creationId="{B6926EBD-222D-7CC0-4B94-868DF2DFF14F}"/>
          </ac:spMkLst>
        </pc:spChg>
        <pc:spChg chg="add del mod">
          <ac:chgData name="Tim Musgrove" userId="c7e935cb-0668-476f-bfcb-25bf7d183d04" providerId="ADAL" clId="{5C1C0059-6D95-44E5-9F51-AF55F2287C28}" dt="2023-02-10T16:09:34.184" v="95" actId="21"/>
          <ac:spMkLst>
            <pc:docMk/>
            <pc:sldMk cId="1304332635" sldId="260"/>
            <ac:spMk id="8" creationId="{5DF54702-013E-F621-4544-E3340351591A}"/>
          </ac:spMkLst>
        </pc:spChg>
        <pc:spChg chg="add mod">
          <ac:chgData name="Tim Musgrove" userId="c7e935cb-0668-476f-bfcb-25bf7d183d04" providerId="ADAL" clId="{5C1C0059-6D95-44E5-9F51-AF55F2287C28}" dt="2023-02-10T16:09:35.821" v="96"/>
          <ac:spMkLst>
            <pc:docMk/>
            <pc:sldMk cId="1304332635" sldId="260"/>
            <ac:spMk id="9" creationId="{0B337981-8BF1-314A-1E75-0E3AF6FA847D}"/>
          </ac:spMkLst>
        </pc:spChg>
      </pc:sldChg>
      <pc:sldChg chg="modSp del mod">
        <pc:chgData name="Tim Musgrove" userId="c7e935cb-0668-476f-bfcb-25bf7d183d04" providerId="ADAL" clId="{5C1C0059-6D95-44E5-9F51-AF55F2287C28}" dt="2023-02-10T16:14:04.139" v="201" actId="2696"/>
        <pc:sldMkLst>
          <pc:docMk/>
          <pc:sldMk cId="2692898263" sldId="261"/>
        </pc:sldMkLst>
        <pc:spChg chg="mod">
          <ac:chgData name="Tim Musgrove" userId="c7e935cb-0668-476f-bfcb-25bf7d183d04" providerId="ADAL" clId="{5C1C0059-6D95-44E5-9F51-AF55F2287C28}" dt="2023-02-10T16:12:51.085" v="200" actId="20577"/>
          <ac:spMkLst>
            <pc:docMk/>
            <pc:sldMk cId="2692898263" sldId="261"/>
            <ac:spMk id="3" creationId="{55A889BB-EC42-AB02-DEC2-851F3897258D}"/>
          </ac:spMkLst>
        </pc:spChg>
      </pc:sldChg>
      <pc:sldChg chg="del">
        <pc:chgData name="Tim Musgrove" userId="c7e935cb-0668-476f-bfcb-25bf7d183d04" providerId="ADAL" clId="{5C1C0059-6D95-44E5-9F51-AF55F2287C28}" dt="2023-02-10T16:14:10.668" v="202" actId="2696"/>
        <pc:sldMkLst>
          <pc:docMk/>
          <pc:sldMk cId="2682624451" sldId="262"/>
        </pc:sldMkLst>
      </pc:sldChg>
      <pc:sldChg chg="addSp delSp modSp new mod">
        <pc:chgData name="Tim Musgrove" userId="c7e935cb-0668-476f-bfcb-25bf7d183d04" providerId="ADAL" clId="{5C1C0059-6D95-44E5-9F51-AF55F2287C28}" dt="2023-02-10T16:10:38.840" v="110" actId="207"/>
        <pc:sldMkLst>
          <pc:docMk/>
          <pc:sldMk cId="2733267104" sldId="263"/>
        </pc:sldMkLst>
        <pc:spChg chg="mod">
          <ac:chgData name="Tim Musgrove" userId="c7e935cb-0668-476f-bfcb-25bf7d183d04" providerId="ADAL" clId="{5C1C0059-6D95-44E5-9F51-AF55F2287C28}" dt="2023-02-10T16:02:53.519" v="19" actId="20577"/>
          <ac:spMkLst>
            <pc:docMk/>
            <pc:sldMk cId="2733267104" sldId="263"/>
            <ac:spMk id="2" creationId="{F0C3D401-C3E2-21DE-0603-A8D457A3BF2D}"/>
          </ac:spMkLst>
        </pc:spChg>
        <pc:spChg chg="mod">
          <ac:chgData name="Tim Musgrove" userId="c7e935cb-0668-476f-bfcb-25bf7d183d04" providerId="ADAL" clId="{5C1C0059-6D95-44E5-9F51-AF55F2287C28}" dt="2023-02-10T16:10:38.840" v="110" actId="207"/>
          <ac:spMkLst>
            <pc:docMk/>
            <pc:sldMk cId="2733267104" sldId="263"/>
            <ac:spMk id="3" creationId="{7345B270-43FA-35D2-1B29-36AB85205B52}"/>
          </ac:spMkLst>
        </pc:spChg>
        <pc:spChg chg="add del">
          <ac:chgData name="Tim Musgrove" userId="c7e935cb-0668-476f-bfcb-25bf7d183d04" providerId="ADAL" clId="{5C1C0059-6D95-44E5-9F51-AF55F2287C28}" dt="2023-02-10T16:03:32.028" v="21" actId="22"/>
          <ac:spMkLst>
            <pc:docMk/>
            <pc:sldMk cId="2733267104" sldId="263"/>
            <ac:spMk id="5" creationId="{68B1F15E-E588-B660-76E0-3A85755AE1CD}"/>
          </ac:spMkLst>
        </pc:spChg>
      </pc:sldChg>
      <pc:sldChg chg="modSp add mod">
        <pc:chgData name="Tim Musgrove" userId="c7e935cb-0668-476f-bfcb-25bf7d183d04" providerId="ADAL" clId="{5C1C0059-6D95-44E5-9F51-AF55F2287C28}" dt="2023-02-10T16:10:02.051" v="107" actId="6549"/>
        <pc:sldMkLst>
          <pc:docMk/>
          <pc:sldMk cId="1794708580" sldId="264"/>
        </pc:sldMkLst>
        <pc:spChg chg="mod">
          <ac:chgData name="Tim Musgrove" userId="c7e935cb-0668-476f-bfcb-25bf7d183d04" providerId="ADAL" clId="{5C1C0059-6D95-44E5-9F51-AF55F2287C28}" dt="2023-02-10T16:10:02.051" v="107" actId="6549"/>
          <ac:spMkLst>
            <pc:docMk/>
            <pc:sldMk cId="1794708580" sldId="264"/>
            <ac:spMk id="3" creationId="{B5D0AD4C-821A-1D52-6947-CDD4A816593A}"/>
          </ac:spMkLst>
        </pc:spChg>
      </pc:sldChg>
      <pc:sldChg chg="modSp new mod">
        <pc:chgData name="Tim Musgrove" userId="c7e935cb-0668-476f-bfcb-25bf7d183d04" providerId="ADAL" clId="{5C1C0059-6D95-44E5-9F51-AF55F2287C28}" dt="2023-02-15T09:26:13.391" v="785" actId="20577"/>
        <pc:sldMkLst>
          <pc:docMk/>
          <pc:sldMk cId="915093878" sldId="265"/>
        </pc:sldMkLst>
        <pc:spChg chg="mod">
          <ac:chgData name="Tim Musgrove" userId="c7e935cb-0668-476f-bfcb-25bf7d183d04" providerId="ADAL" clId="{5C1C0059-6D95-44E5-9F51-AF55F2287C28}" dt="2023-02-10T16:14:53.868" v="217" actId="20577"/>
          <ac:spMkLst>
            <pc:docMk/>
            <pc:sldMk cId="915093878" sldId="265"/>
            <ac:spMk id="2" creationId="{0F870068-DB33-99CD-95BF-1ADFAB4028F0}"/>
          </ac:spMkLst>
        </pc:spChg>
        <pc:spChg chg="mod">
          <ac:chgData name="Tim Musgrove" userId="c7e935cb-0668-476f-bfcb-25bf7d183d04" providerId="ADAL" clId="{5C1C0059-6D95-44E5-9F51-AF55F2287C28}" dt="2023-02-15T09:26:13.391" v="785" actId="20577"/>
          <ac:spMkLst>
            <pc:docMk/>
            <pc:sldMk cId="915093878" sldId="265"/>
            <ac:spMk id="3" creationId="{B3CB413A-9778-21A8-5D77-EB3D39D99824}"/>
          </ac:spMkLst>
        </pc:spChg>
      </pc:sldChg>
      <pc:sldChg chg="new del">
        <pc:chgData name="Tim Musgrove" userId="c7e935cb-0668-476f-bfcb-25bf7d183d04" providerId="ADAL" clId="{5C1C0059-6D95-44E5-9F51-AF55F2287C28}" dt="2023-02-10T16:19:34.449" v="602" actId="2696"/>
        <pc:sldMkLst>
          <pc:docMk/>
          <pc:sldMk cId="475022162" sldId="266"/>
        </pc:sldMkLst>
      </pc:sldChg>
      <pc:sldChg chg="addSp delSp modSp new mod">
        <pc:chgData name="Tim Musgrove" userId="c7e935cb-0668-476f-bfcb-25bf7d183d04" providerId="ADAL" clId="{5C1C0059-6D95-44E5-9F51-AF55F2287C28}" dt="2023-02-10T16:24:32.807" v="632" actId="255"/>
        <pc:sldMkLst>
          <pc:docMk/>
          <pc:sldMk cId="3660178308" sldId="266"/>
        </pc:sldMkLst>
        <pc:spChg chg="mod">
          <ac:chgData name="Tim Musgrove" userId="c7e935cb-0668-476f-bfcb-25bf7d183d04" providerId="ADAL" clId="{5C1C0059-6D95-44E5-9F51-AF55F2287C28}" dt="2023-02-10T16:20:15.363" v="616" actId="20577"/>
          <ac:spMkLst>
            <pc:docMk/>
            <pc:sldMk cId="3660178308" sldId="266"/>
            <ac:spMk id="2" creationId="{896908F0-D9CC-CD09-AD0E-81BEF93B2162}"/>
          </ac:spMkLst>
        </pc:spChg>
        <pc:spChg chg="mod">
          <ac:chgData name="Tim Musgrove" userId="c7e935cb-0668-476f-bfcb-25bf7d183d04" providerId="ADAL" clId="{5C1C0059-6D95-44E5-9F51-AF55F2287C28}" dt="2023-02-10T16:24:32.807" v="632" actId="255"/>
          <ac:spMkLst>
            <pc:docMk/>
            <pc:sldMk cId="3660178308" sldId="266"/>
            <ac:spMk id="3" creationId="{42CE4680-73AE-EB23-4B92-044FA7669E65}"/>
          </ac:spMkLst>
        </pc:spChg>
        <pc:spChg chg="add del">
          <ac:chgData name="Tim Musgrove" userId="c7e935cb-0668-476f-bfcb-25bf7d183d04" providerId="ADAL" clId="{5C1C0059-6D95-44E5-9F51-AF55F2287C28}" dt="2023-02-10T16:21:15.563" v="620"/>
          <ac:spMkLst>
            <pc:docMk/>
            <pc:sldMk cId="3660178308" sldId="266"/>
            <ac:spMk id="4" creationId="{2E813A69-DC26-916B-69CE-F044AB227B51}"/>
          </ac:spMkLst>
        </pc:spChg>
        <pc:spChg chg="add del">
          <ac:chgData name="Tim Musgrove" userId="c7e935cb-0668-476f-bfcb-25bf7d183d04" providerId="ADAL" clId="{5C1C0059-6D95-44E5-9F51-AF55F2287C28}" dt="2023-02-10T16:21:21.459" v="625"/>
          <ac:spMkLst>
            <pc:docMk/>
            <pc:sldMk cId="3660178308" sldId="266"/>
            <ac:spMk id="5" creationId="{CB662174-1B24-3FDE-5108-F2265D44D232}"/>
          </ac:spMkLst>
        </pc:spChg>
      </pc:sldChg>
      <pc:sldChg chg="addSp modSp new mod">
        <pc:chgData name="Tim Musgrove" userId="c7e935cb-0668-476f-bfcb-25bf7d183d04" providerId="ADAL" clId="{5C1C0059-6D95-44E5-9F51-AF55F2287C28}" dt="2023-02-10T16:24:02.762" v="631" actId="1076"/>
        <pc:sldMkLst>
          <pc:docMk/>
          <pc:sldMk cId="2265513149" sldId="267"/>
        </pc:sldMkLst>
        <pc:picChg chg="add mod">
          <ac:chgData name="Tim Musgrove" userId="c7e935cb-0668-476f-bfcb-25bf7d183d04" providerId="ADAL" clId="{5C1C0059-6D95-44E5-9F51-AF55F2287C28}" dt="2023-02-10T16:24:02.762" v="631" actId="1076"/>
          <ac:picMkLst>
            <pc:docMk/>
            <pc:sldMk cId="2265513149" sldId="267"/>
            <ac:picMk id="5" creationId="{D31E7F96-46AD-CD49-12B8-D9B93CED6914}"/>
          </ac:picMkLst>
        </pc:picChg>
      </pc:sldChg>
      <pc:sldChg chg="addSp delSp modSp new mod">
        <pc:chgData name="Tim Musgrove" userId="c7e935cb-0668-476f-bfcb-25bf7d183d04" providerId="ADAL" clId="{5C1C0059-6D95-44E5-9F51-AF55F2287C28}" dt="2023-02-15T11:46:29.779" v="1027" actId="20577"/>
        <pc:sldMkLst>
          <pc:docMk/>
          <pc:sldMk cId="2132845493" sldId="268"/>
        </pc:sldMkLst>
        <pc:spChg chg="mod">
          <ac:chgData name="Tim Musgrove" userId="c7e935cb-0668-476f-bfcb-25bf7d183d04" providerId="ADAL" clId="{5C1C0059-6D95-44E5-9F51-AF55F2287C28}" dt="2023-02-15T09:26:43.594" v="817" actId="20577"/>
          <ac:spMkLst>
            <pc:docMk/>
            <pc:sldMk cId="2132845493" sldId="268"/>
            <ac:spMk id="2" creationId="{B49D004A-BB61-C50C-60A2-B07C3134A99D}"/>
          </ac:spMkLst>
        </pc:spChg>
        <pc:spChg chg="mod">
          <ac:chgData name="Tim Musgrove" userId="c7e935cb-0668-476f-bfcb-25bf7d183d04" providerId="ADAL" clId="{5C1C0059-6D95-44E5-9F51-AF55F2287C28}" dt="2023-02-15T11:46:29.779" v="1027" actId="20577"/>
          <ac:spMkLst>
            <pc:docMk/>
            <pc:sldMk cId="2132845493" sldId="268"/>
            <ac:spMk id="3" creationId="{25C1F474-4582-B469-E06E-AED2B506D004}"/>
          </ac:spMkLst>
        </pc:spChg>
        <pc:spChg chg="add del mod">
          <ac:chgData name="Tim Musgrove" userId="c7e935cb-0668-476f-bfcb-25bf7d183d04" providerId="ADAL" clId="{5C1C0059-6D95-44E5-9F51-AF55F2287C28}" dt="2023-02-15T10:23:39.719" v="907"/>
          <ac:spMkLst>
            <pc:docMk/>
            <pc:sldMk cId="2132845493" sldId="268"/>
            <ac:spMk id="5" creationId="{86C83372-F922-DAA6-E100-EC9AE077BCEF}"/>
          </ac:spMkLst>
        </pc:spChg>
      </pc:sldChg>
      <pc:sldChg chg="modSp new mod">
        <pc:chgData name="Tim Musgrove" userId="c7e935cb-0668-476f-bfcb-25bf7d183d04" providerId="ADAL" clId="{5C1C0059-6D95-44E5-9F51-AF55F2287C28}" dt="2023-02-15T10:31:05.439" v="909" actId="20577"/>
        <pc:sldMkLst>
          <pc:docMk/>
          <pc:sldMk cId="1302089477" sldId="269"/>
        </pc:sldMkLst>
        <pc:spChg chg="mod">
          <ac:chgData name="Tim Musgrove" userId="c7e935cb-0668-476f-bfcb-25bf7d183d04" providerId="ADAL" clId="{5C1C0059-6D95-44E5-9F51-AF55F2287C28}" dt="2023-02-15T09:25:26.177" v="660" actId="20577"/>
          <ac:spMkLst>
            <pc:docMk/>
            <pc:sldMk cId="1302089477" sldId="269"/>
            <ac:spMk id="2" creationId="{177AE4CC-A2C3-93E5-0ACC-1995BB2BA4B1}"/>
          </ac:spMkLst>
        </pc:spChg>
        <pc:spChg chg="mod">
          <ac:chgData name="Tim Musgrove" userId="c7e935cb-0668-476f-bfcb-25bf7d183d04" providerId="ADAL" clId="{5C1C0059-6D95-44E5-9F51-AF55F2287C28}" dt="2023-02-15T10:31:05.439" v="909" actId="20577"/>
          <ac:spMkLst>
            <pc:docMk/>
            <pc:sldMk cId="1302089477" sldId="269"/>
            <ac:spMk id="3" creationId="{2E57A883-6FB1-CB9D-D94F-3B69D1A6FB20}"/>
          </ac:spMkLst>
        </pc:spChg>
      </pc:sldChg>
      <pc:sldChg chg="modSp new mod">
        <pc:chgData name="Tim Musgrove" userId="c7e935cb-0668-476f-bfcb-25bf7d183d04" providerId="ADAL" clId="{5C1C0059-6D95-44E5-9F51-AF55F2287C28}" dt="2023-02-15T09:29:05.666" v="842" actId="6549"/>
        <pc:sldMkLst>
          <pc:docMk/>
          <pc:sldMk cId="3610347016" sldId="270"/>
        </pc:sldMkLst>
        <pc:spChg chg="mod">
          <ac:chgData name="Tim Musgrove" userId="c7e935cb-0668-476f-bfcb-25bf7d183d04" providerId="ADAL" clId="{5C1C0059-6D95-44E5-9F51-AF55F2287C28}" dt="2023-02-15T09:28:10.132" v="832" actId="20577"/>
          <ac:spMkLst>
            <pc:docMk/>
            <pc:sldMk cId="3610347016" sldId="270"/>
            <ac:spMk id="2" creationId="{86A0831E-2C05-0FB1-2EBE-1C6CBC056C5D}"/>
          </ac:spMkLst>
        </pc:spChg>
        <pc:spChg chg="mod">
          <ac:chgData name="Tim Musgrove" userId="c7e935cb-0668-476f-bfcb-25bf7d183d04" providerId="ADAL" clId="{5C1C0059-6D95-44E5-9F51-AF55F2287C28}" dt="2023-02-15T09:29:05.666" v="842" actId="6549"/>
          <ac:spMkLst>
            <pc:docMk/>
            <pc:sldMk cId="3610347016" sldId="270"/>
            <ac:spMk id="3" creationId="{E11FF7EC-A330-1CAD-74A4-610BB41466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7BBC-1A90-1F61-33EC-C20738D2D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TDD Kata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1B217-D50A-EEF6-6B68-811799E79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Writing tests first, to “drive” out the behaviour of the application.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09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831E-2C05-0FB1-2EBE-1C6CBC05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Roman Numerals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F7EC-A330-1CAD-74A4-610BB414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InlineData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1)]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InlineData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"II"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2)]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InlineData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"III"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3)]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InlineData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"IV"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4)]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InlineData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"V"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5)]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34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D401-C3E2-21DE-0603-A8D457A3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B270-43FA-35D2-1B29-36AB8520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Write a single unit test describing a feature of the application.</a:t>
            </a:r>
          </a:p>
          <a:p>
            <a:r>
              <a:rPr lang="en-GB" sz="2800" dirty="0">
                <a:solidFill>
                  <a:schemeClr val="tx1"/>
                </a:solidFill>
              </a:rPr>
              <a:t>Run the test, which should fail because the application lacks that feature.</a:t>
            </a:r>
          </a:p>
          <a:p>
            <a:r>
              <a:rPr lang="en-GB" sz="2800" dirty="0">
                <a:solidFill>
                  <a:schemeClr val="tx1"/>
                </a:solidFill>
              </a:rPr>
              <a:t>Write “just enough” code, the simplest possible, to make the test pass.</a:t>
            </a:r>
          </a:p>
          <a:p>
            <a:r>
              <a:rPr lang="en-GB" sz="2800" dirty="0">
                <a:solidFill>
                  <a:schemeClr val="tx1"/>
                </a:solidFill>
              </a:rPr>
              <a:t>Refactor the code until you are happy with the design.</a:t>
            </a:r>
          </a:p>
          <a:p>
            <a:r>
              <a:rPr lang="en-GB" sz="2800" dirty="0">
                <a:solidFill>
                  <a:schemeClr val="tx1"/>
                </a:solidFill>
              </a:rPr>
              <a:t>Repeat, for the next feature.</a:t>
            </a:r>
          </a:p>
        </p:txBody>
      </p:sp>
    </p:spTree>
    <p:extLst>
      <p:ext uri="{BB962C8B-B14F-4D97-AF65-F5344CB8AC3E}">
        <p14:creationId xmlns:p14="http://schemas.microsoft.com/office/powerpoint/2010/main" val="27332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AD4C-821A-1D52-6947-CDD4A816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813419" cy="249750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4000" b="0" i="0" dirty="0">
                <a:solidFill>
                  <a:srgbClr val="172B4D"/>
                </a:solidFill>
                <a:effectLst/>
                <a:latin typeface="-apple-system"/>
              </a:rPr>
              <a:t>Write a test</a:t>
            </a:r>
          </a:p>
          <a:p>
            <a:pPr algn="l">
              <a:buFont typeface="+mj-lt"/>
              <a:buAutoNum type="arabicPeriod"/>
            </a:pPr>
            <a:r>
              <a:rPr lang="en-GB" sz="4000" b="0" i="0" dirty="0">
                <a:solidFill>
                  <a:srgbClr val="172B4D"/>
                </a:solidFill>
                <a:effectLst/>
                <a:latin typeface="-apple-system"/>
              </a:rPr>
              <a:t>Make it Pass</a:t>
            </a:r>
          </a:p>
          <a:p>
            <a:pPr algn="l">
              <a:buFont typeface="+mj-lt"/>
              <a:buAutoNum type="arabicPeriod"/>
            </a:pPr>
            <a:r>
              <a:rPr lang="en-GB" sz="4000" b="0" i="0" dirty="0">
                <a:solidFill>
                  <a:srgbClr val="172B4D"/>
                </a:solidFill>
                <a:effectLst/>
                <a:latin typeface="-apple-system"/>
              </a:rPr>
              <a:t>Refactor your code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235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AD4C-821A-1D52-6947-CDD4A816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4813419" cy="249750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sz="4000" b="0" i="0" dirty="0">
                <a:solidFill>
                  <a:srgbClr val="172B4D"/>
                </a:solidFill>
                <a:effectLst/>
                <a:latin typeface="-apple-system"/>
              </a:rPr>
              <a:t>Red</a:t>
            </a:r>
          </a:p>
          <a:p>
            <a:pPr algn="l">
              <a:buFont typeface="+mj-lt"/>
              <a:buAutoNum type="arabicPeriod"/>
            </a:pPr>
            <a:r>
              <a:rPr lang="en-GB" sz="4000" b="0" i="0" dirty="0">
                <a:solidFill>
                  <a:srgbClr val="172B4D"/>
                </a:solidFill>
                <a:effectLst/>
                <a:latin typeface="-apple-system"/>
              </a:rPr>
              <a:t>Green</a:t>
            </a:r>
          </a:p>
          <a:p>
            <a:pPr algn="l">
              <a:buFont typeface="+mj-lt"/>
              <a:buAutoNum type="arabicPeriod"/>
            </a:pPr>
            <a:r>
              <a:rPr lang="en-GB" sz="4000" b="0" i="0" dirty="0">
                <a:solidFill>
                  <a:srgbClr val="172B4D"/>
                </a:solidFill>
                <a:effectLst/>
                <a:latin typeface="-apple-system"/>
              </a:rPr>
              <a:t>Refactor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947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0068-DB33-99CD-95BF-1ADFAB4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like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413A-9778-21A8-5D77-EB3D39D99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automatically end up with good unit test coverage – because everything you add is to make a test pass.</a:t>
            </a:r>
          </a:p>
          <a:p>
            <a:r>
              <a:rPr lang="en-GB" dirty="0"/>
              <a:t>You immediately get feedback when you have regressed and broken a piece of functionality.</a:t>
            </a:r>
          </a:p>
          <a:p>
            <a:r>
              <a:rPr lang="en-GB" dirty="0"/>
              <a:t>I feel that TDD helps to drive out “good” design in a system.</a:t>
            </a:r>
          </a:p>
          <a:p>
            <a:endParaRPr lang="en-GB" dirty="0"/>
          </a:p>
          <a:p>
            <a:r>
              <a:rPr lang="en-GB" dirty="0"/>
              <a:t>TDD is another tool or technique that you can choose to use when you think it would be helpful.</a:t>
            </a:r>
          </a:p>
          <a:p>
            <a:r>
              <a:rPr lang="en-GB" dirty="0"/>
              <a:t>Works well when pairing: you write test , they make it pass, they write test, you make it pass, etc.</a:t>
            </a:r>
          </a:p>
        </p:txBody>
      </p:sp>
    </p:spTree>
    <p:extLst>
      <p:ext uri="{BB962C8B-B14F-4D97-AF65-F5344CB8AC3E}">
        <p14:creationId xmlns:p14="http://schemas.microsoft.com/office/powerpoint/2010/main" val="91509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8F0-D9CC-CD09-AD0E-81BEF93B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FizzBuzz</a:t>
            </a:r>
            <a:r>
              <a:rPr lang="en-GB" dirty="0"/>
              <a:t> Kata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4680-73AE-EB23-4B92-044FA766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Write a program that prints the numbers from 1 to 100. But for multiples of three print “Fizz” instead of the number and for the multiples of five print “Buzz”. For numbers which are multiples of both three and five print “</a:t>
            </a:r>
            <a:r>
              <a:rPr lang="en-GB" sz="3600" dirty="0" err="1"/>
              <a:t>FizzBuzz</a:t>
            </a:r>
            <a:r>
              <a:rPr lang="en-GB" sz="3600" dirty="0"/>
              <a:t> “.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17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17C0-C112-7F26-1CA2-5EAD3497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A7F7-1225-03AE-1292-7102835E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E7F96-46AD-CD49-12B8-D9B93CED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5" y="337493"/>
            <a:ext cx="9588380" cy="61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1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E4CC-A2C3-93E5-0ACC-1995BB2B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A883-6FB1-CB9D-D94F-3B69D1A6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Step 1:</a:t>
            </a:r>
          </a:p>
          <a:p>
            <a:pPr lvl="1"/>
            <a:r>
              <a:rPr lang="en-GB" dirty="0"/>
              <a:t>method can take 1 or 2 comma-separated numbers, and will return their sum.</a:t>
            </a:r>
          </a:p>
          <a:p>
            <a:pPr lvl="1"/>
            <a:r>
              <a:rPr lang="en-GB" dirty="0"/>
              <a:t>method returns 0 when passed the empty string.</a:t>
            </a:r>
          </a:p>
          <a:p>
            <a:r>
              <a:rPr lang="en-GB" b="1" dirty="0"/>
              <a:t>Step 2:</a:t>
            </a:r>
          </a:p>
          <a:p>
            <a:pPr lvl="1"/>
            <a:r>
              <a:rPr lang="en-GB" dirty="0"/>
              <a:t>method can handle an unknown amount of numbers.</a:t>
            </a:r>
          </a:p>
        </p:txBody>
      </p:sp>
    </p:spTree>
    <p:extLst>
      <p:ext uri="{BB962C8B-B14F-4D97-AF65-F5344CB8AC3E}">
        <p14:creationId xmlns:p14="http://schemas.microsoft.com/office/powerpoint/2010/main" val="130208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004A-BB61-C50C-60A2-B07C3134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Calculator Extended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F474-4582-B469-E06E-AED2B506D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Step 1</a:t>
            </a:r>
          </a:p>
          <a:p>
            <a:pPr lvl="1"/>
            <a:r>
              <a:rPr lang="en-GB" dirty="0"/>
              <a:t>Add Logging Abilities to your new String Calculator (to an </a:t>
            </a:r>
            <a:r>
              <a:rPr lang="en-GB" dirty="0" err="1"/>
              <a:t>ILogger.Write</a:t>
            </a:r>
            <a:r>
              <a:rPr lang="en-GB" dirty="0"/>
              <a:t>()) interface. </a:t>
            </a:r>
          </a:p>
          <a:p>
            <a:pPr lvl="1"/>
            <a:r>
              <a:rPr lang="en-GB" dirty="0"/>
              <a:t>Every time you call Add(), the sum result will be logged to the logger.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b="1" dirty="0"/>
              <a:t>Step 2</a:t>
            </a:r>
          </a:p>
          <a:p>
            <a:pPr lvl="1"/>
            <a:r>
              <a:rPr lang="en-GB" dirty="0"/>
              <a:t>When calling Add() and the logger throws an exception, the string calculator should notify an </a:t>
            </a:r>
            <a:r>
              <a:rPr lang="en-GB" dirty="0" err="1"/>
              <a:t>IWebservice</a:t>
            </a:r>
            <a:r>
              <a:rPr lang="en-GB" dirty="0"/>
              <a:t> of some kind that logging has failed with the message from the logger’s exception.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Step3</a:t>
            </a:r>
          </a:p>
          <a:p>
            <a:pPr lvl="1"/>
            <a:r>
              <a:rPr lang="en-GB" dirty="0"/>
              <a:t>Add a timestamp </a:t>
            </a:r>
            <a:r>
              <a:rPr lang="en-GB"/>
              <a:t>with millisecond </a:t>
            </a:r>
            <a:r>
              <a:rPr lang="en-GB" dirty="0"/>
              <a:t>accuracy to the message when notifying the </a:t>
            </a:r>
            <a:r>
              <a:rPr lang="en-GB" dirty="0" err="1"/>
              <a:t>WebService</a:t>
            </a: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454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6958</TotalTime>
  <Words>410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Cascadia Mono</vt:lpstr>
      <vt:lpstr>Corbel</vt:lpstr>
      <vt:lpstr>Basis</vt:lpstr>
      <vt:lpstr>TDD Kata</vt:lpstr>
      <vt:lpstr>TDD Steps</vt:lpstr>
      <vt:lpstr>PowerPoint Presentation</vt:lpstr>
      <vt:lpstr>PowerPoint Presentation</vt:lpstr>
      <vt:lpstr>Why I like TDD</vt:lpstr>
      <vt:lpstr>FizzBuzz Kata</vt:lpstr>
      <vt:lpstr>PowerPoint Presentation</vt:lpstr>
      <vt:lpstr>String Calculator</vt:lpstr>
      <vt:lpstr>String Calculator Extended</vt:lpstr>
      <vt:lpstr>Roman Numerals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Kata</dc:title>
  <dc:creator>Tim Musgrove</dc:creator>
  <cp:lastModifiedBy>Tim Musgrove</cp:lastModifiedBy>
  <cp:revision>1</cp:revision>
  <dcterms:created xsi:type="dcterms:W3CDTF">2023-02-10T15:47:34Z</dcterms:created>
  <dcterms:modified xsi:type="dcterms:W3CDTF">2023-02-15T11:46:30Z</dcterms:modified>
</cp:coreProperties>
</file>