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57" r:id="rId3"/>
    <p:sldId id="258" r:id="rId4"/>
    <p:sldId id="259" r:id="rId5"/>
    <p:sldId id="260" r:id="rId6"/>
    <p:sldId id="261" r:id="rId7"/>
    <p:sldId id="263" r:id="rId8"/>
    <p:sldId id="264"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10BB7D5-D660-41DF-1A20-AD03E8F592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50F2E64-A388-4A9F-8EFF-495BE9C41D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C94437-8A55-4524-8D3A-4A75D3D4B7F0}" type="datetimeFigureOut">
              <a:rPr lang="en-US" smtClean="0"/>
              <a:t>8/11/2022</a:t>
            </a:fld>
            <a:endParaRPr lang="en-US"/>
          </a:p>
        </p:txBody>
      </p:sp>
      <p:sp>
        <p:nvSpPr>
          <p:cNvPr id="4" name="Footer Placeholder 3">
            <a:extLst>
              <a:ext uri="{FF2B5EF4-FFF2-40B4-BE49-F238E27FC236}">
                <a16:creationId xmlns:a16="http://schemas.microsoft.com/office/drawing/2014/main" id="{3271E78D-C119-401F-B4AB-C8C52F7666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9058836-E59C-AB87-785C-EAEE4B2233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9D8165D-ACDE-4425-B36F-05A5206F2622}" type="slidenum">
              <a:rPr lang="en-US" smtClean="0"/>
              <a:t>‹#›</a:t>
            </a:fld>
            <a:endParaRPr lang="en-US"/>
          </a:p>
        </p:txBody>
      </p:sp>
    </p:spTree>
    <p:extLst>
      <p:ext uri="{BB962C8B-B14F-4D97-AF65-F5344CB8AC3E}">
        <p14:creationId xmlns:p14="http://schemas.microsoft.com/office/powerpoint/2010/main" val="264447721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045252-1080-48B2-BB4A-045ED35336EA}" type="datetimeFigureOut">
              <a:rPr lang="en-US" smtClean="0"/>
              <a:t>8/11/2022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7C2CD4-F349-497D-B710-31CC39F383EA}" type="slidenum">
              <a:rPr lang="en-US" smtClean="0"/>
              <a:t>‹#›</a:t>
            </a:fld>
            <a:endParaRPr lang="en-US"/>
          </a:p>
        </p:txBody>
      </p:sp>
    </p:spTree>
    <p:extLst>
      <p:ext uri="{BB962C8B-B14F-4D97-AF65-F5344CB8AC3E}">
        <p14:creationId xmlns:p14="http://schemas.microsoft.com/office/powerpoint/2010/main" val="76144999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60F0C-88B9-5C99-E2EB-C89763DC2C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CC4F92-C86C-2ED5-8E67-B2A11B8A91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AD4CB4-803B-A37B-53ED-1CB8BA1606E0}"/>
              </a:ext>
            </a:extLst>
          </p:cNvPr>
          <p:cNvSpPr>
            <a:spLocks noGrp="1"/>
          </p:cNvSpPr>
          <p:nvPr>
            <p:ph type="dt" sz="half" idx="10"/>
          </p:nvPr>
        </p:nvSpPr>
        <p:spPr/>
        <p:txBody>
          <a:bodyPr/>
          <a:lstStyle/>
          <a:p>
            <a:fld id="{F946FF9B-51C4-4FD7-9974-72DB0945BBBD}" type="datetime1">
              <a:rPr lang="en-US" smtClean="0"/>
              <a:t>8/11/2022</a:t>
            </a:fld>
            <a:endParaRPr lang="en-US"/>
          </a:p>
        </p:txBody>
      </p:sp>
      <p:sp>
        <p:nvSpPr>
          <p:cNvPr id="5" name="Footer Placeholder 4">
            <a:extLst>
              <a:ext uri="{FF2B5EF4-FFF2-40B4-BE49-F238E27FC236}">
                <a16:creationId xmlns:a16="http://schemas.microsoft.com/office/drawing/2014/main" id="{271F9BD0-83E4-1C3B-080F-EA35A93FD9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70FF92-77B0-D8BC-8481-CA30E9DCC8AE}"/>
              </a:ext>
            </a:extLst>
          </p:cNvPr>
          <p:cNvSpPr>
            <a:spLocks noGrp="1"/>
          </p:cNvSpPr>
          <p:nvPr>
            <p:ph type="sldNum" sz="quarter" idx="12"/>
          </p:nvPr>
        </p:nvSpPr>
        <p:spPr/>
        <p:txBody>
          <a:bodyPr/>
          <a:lstStyle/>
          <a:p>
            <a:fld id="{D8EAD602-B648-467B-9D7E-4ED66E8D5B2A}" type="slidenum">
              <a:rPr lang="en-US" smtClean="0"/>
              <a:t>‹#›</a:t>
            </a:fld>
            <a:endParaRPr lang="en-US"/>
          </a:p>
        </p:txBody>
      </p:sp>
    </p:spTree>
    <p:extLst>
      <p:ext uri="{BB962C8B-B14F-4D97-AF65-F5344CB8AC3E}">
        <p14:creationId xmlns:p14="http://schemas.microsoft.com/office/powerpoint/2010/main" val="3777510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4485-63C5-DBB9-0A58-C943B4CAFC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4B72B2-B453-FEB4-1493-02B7CF10A5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AA32A6-568C-984F-BF49-D1F63E71C479}"/>
              </a:ext>
            </a:extLst>
          </p:cNvPr>
          <p:cNvSpPr>
            <a:spLocks noGrp="1"/>
          </p:cNvSpPr>
          <p:nvPr>
            <p:ph type="dt" sz="half" idx="10"/>
          </p:nvPr>
        </p:nvSpPr>
        <p:spPr/>
        <p:txBody>
          <a:bodyPr/>
          <a:lstStyle/>
          <a:p>
            <a:fld id="{EC5CE5C8-0497-42BF-B76F-BAFC7602ECA8}" type="datetime1">
              <a:rPr lang="en-US" smtClean="0"/>
              <a:t>8/11/2022</a:t>
            </a:fld>
            <a:endParaRPr lang="en-US"/>
          </a:p>
        </p:txBody>
      </p:sp>
      <p:sp>
        <p:nvSpPr>
          <p:cNvPr id="5" name="Footer Placeholder 4">
            <a:extLst>
              <a:ext uri="{FF2B5EF4-FFF2-40B4-BE49-F238E27FC236}">
                <a16:creationId xmlns:a16="http://schemas.microsoft.com/office/drawing/2014/main" id="{5374EEEC-943F-4342-308B-9AE8CD4099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AFD22E-3978-3769-06B3-058B16EBA619}"/>
              </a:ext>
            </a:extLst>
          </p:cNvPr>
          <p:cNvSpPr>
            <a:spLocks noGrp="1"/>
          </p:cNvSpPr>
          <p:nvPr>
            <p:ph type="sldNum" sz="quarter" idx="12"/>
          </p:nvPr>
        </p:nvSpPr>
        <p:spPr/>
        <p:txBody>
          <a:bodyPr/>
          <a:lstStyle/>
          <a:p>
            <a:fld id="{D8EAD602-B648-467B-9D7E-4ED66E8D5B2A}" type="slidenum">
              <a:rPr lang="en-US" smtClean="0"/>
              <a:t>‹#›</a:t>
            </a:fld>
            <a:endParaRPr lang="en-US"/>
          </a:p>
        </p:txBody>
      </p:sp>
    </p:spTree>
    <p:extLst>
      <p:ext uri="{BB962C8B-B14F-4D97-AF65-F5344CB8AC3E}">
        <p14:creationId xmlns:p14="http://schemas.microsoft.com/office/powerpoint/2010/main" val="3521371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A77229-FB5F-C4F3-33E1-3E212CF8BB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6D94A8-BF0D-B2FC-0D4D-276F6182B4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1A27E0-CC02-B699-9B1F-398D3D070DDB}"/>
              </a:ext>
            </a:extLst>
          </p:cNvPr>
          <p:cNvSpPr>
            <a:spLocks noGrp="1"/>
          </p:cNvSpPr>
          <p:nvPr>
            <p:ph type="dt" sz="half" idx="10"/>
          </p:nvPr>
        </p:nvSpPr>
        <p:spPr/>
        <p:txBody>
          <a:bodyPr/>
          <a:lstStyle/>
          <a:p>
            <a:fld id="{0401C87C-D5F6-4EBA-9897-5F0E2CAB1332}" type="datetime1">
              <a:rPr lang="en-US" smtClean="0"/>
              <a:t>8/11/2022</a:t>
            </a:fld>
            <a:endParaRPr lang="en-US"/>
          </a:p>
        </p:txBody>
      </p:sp>
      <p:sp>
        <p:nvSpPr>
          <p:cNvPr id="5" name="Footer Placeholder 4">
            <a:extLst>
              <a:ext uri="{FF2B5EF4-FFF2-40B4-BE49-F238E27FC236}">
                <a16:creationId xmlns:a16="http://schemas.microsoft.com/office/drawing/2014/main" id="{A452EAE8-2A9D-2E4B-CE61-E5F547D9C8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AA8140-D0CD-57B8-F14D-1A1C82A761AB}"/>
              </a:ext>
            </a:extLst>
          </p:cNvPr>
          <p:cNvSpPr>
            <a:spLocks noGrp="1"/>
          </p:cNvSpPr>
          <p:nvPr>
            <p:ph type="sldNum" sz="quarter" idx="12"/>
          </p:nvPr>
        </p:nvSpPr>
        <p:spPr/>
        <p:txBody>
          <a:bodyPr/>
          <a:lstStyle/>
          <a:p>
            <a:fld id="{D8EAD602-B648-467B-9D7E-4ED66E8D5B2A}" type="slidenum">
              <a:rPr lang="en-US" smtClean="0"/>
              <a:t>‹#›</a:t>
            </a:fld>
            <a:endParaRPr lang="en-US"/>
          </a:p>
        </p:txBody>
      </p:sp>
    </p:spTree>
    <p:extLst>
      <p:ext uri="{BB962C8B-B14F-4D97-AF65-F5344CB8AC3E}">
        <p14:creationId xmlns:p14="http://schemas.microsoft.com/office/powerpoint/2010/main" val="324655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B2EE2-DFBA-A584-6CB6-9510296AEC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8E0ADF-E2C8-E7A6-DC97-6F2D5C9546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73F980-30BE-1B87-F77C-74F21ABC6D07}"/>
              </a:ext>
            </a:extLst>
          </p:cNvPr>
          <p:cNvSpPr>
            <a:spLocks noGrp="1"/>
          </p:cNvSpPr>
          <p:nvPr>
            <p:ph type="dt" sz="half" idx="10"/>
          </p:nvPr>
        </p:nvSpPr>
        <p:spPr/>
        <p:txBody>
          <a:bodyPr/>
          <a:lstStyle/>
          <a:p>
            <a:fld id="{3F21D595-B07F-48FF-9E7D-4583FBCFF8F0}" type="datetime1">
              <a:rPr lang="en-US" smtClean="0"/>
              <a:t>8/11/2022</a:t>
            </a:fld>
            <a:endParaRPr lang="en-US"/>
          </a:p>
        </p:txBody>
      </p:sp>
      <p:sp>
        <p:nvSpPr>
          <p:cNvPr id="5" name="Footer Placeholder 4">
            <a:extLst>
              <a:ext uri="{FF2B5EF4-FFF2-40B4-BE49-F238E27FC236}">
                <a16:creationId xmlns:a16="http://schemas.microsoft.com/office/drawing/2014/main" id="{6CF8FEEC-04E4-EFC7-6493-A4A674BFFC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60386C-ACAF-282C-7911-7CDC351E4A0B}"/>
              </a:ext>
            </a:extLst>
          </p:cNvPr>
          <p:cNvSpPr>
            <a:spLocks noGrp="1"/>
          </p:cNvSpPr>
          <p:nvPr>
            <p:ph type="sldNum" sz="quarter" idx="12"/>
          </p:nvPr>
        </p:nvSpPr>
        <p:spPr/>
        <p:txBody>
          <a:bodyPr/>
          <a:lstStyle/>
          <a:p>
            <a:fld id="{D8EAD602-B648-467B-9D7E-4ED66E8D5B2A}" type="slidenum">
              <a:rPr lang="en-US" smtClean="0"/>
              <a:t>‹#›</a:t>
            </a:fld>
            <a:endParaRPr lang="en-US"/>
          </a:p>
        </p:txBody>
      </p:sp>
    </p:spTree>
    <p:extLst>
      <p:ext uri="{BB962C8B-B14F-4D97-AF65-F5344CB8AC3E}">
        <p14:creationId xmlns:p14="http://schemas.microsoft.com/office/powerpoint/2010/main" val="2194347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0C961-79B8-A7DB-EDC9-E8DEAA07F5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988533-5280-FE88-82D4-E7033EE2C2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90EC20-961D-FA21-FB31-DF1B6BCE73F3}"/>
              </a:ext>
            </a:extLst>
          </p:cNvPr>
          <p:cNvSpPr>
            <a:spLocks noGrp="1"/>
          </p:cNvSpPr>
          <p:nvPr>
            <p:ph type="dt" sz="half" idx="10"/>
          </p:nvPr>
        </p:nvSpPr>
        <p:spPr/>
        <p:txBody>
          <a:bodyPr/>
          <a:lstStyle/>
          <a:p>
            <a:fld id="{BA631B28-9B5A-49A7-98B0-9AB83CAA3E70}" type="datetime1">
              <a:rPr lang="en-US" smtClean="0"/>
              <a:t>8/11/2022</a:t>
            </a:fld>
            <a:endParaRPr lang="en-US"/>
          </a:p>
        </p:txBody>
      </p:sp>
      <p:sp>
        <p:nvSpPr>
          <p:cNvPr id="5" name="Footer Placeholder 4">
            <a:extLst>
              <a:ext uri="{FF2B5EF4-FFF2-40B4-BE49-F238E27FC236}">
                <a16:creationId xmlns:a16="http://schemas.microsoft.com/office/drawing/2014/main" id="{04691B43-F7CE-935C-A404-D9936E8DC2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FF9C70-6D4B-36A0-5361-2105AAD1D0F3}"/>
              </a:ext>
            </a:extLst>
          </p:cNvPr>
          <p:cNvSpPr>
            <a:spLocks noGrp="1"/>
          </p:cNvSpPr>
          <p:nvPr>
            <p:ph type="sldNum" sz="quarter" idx="12"/>
          </p:nvPr>
        </p:nvSpPr>
        <p:spPr/>
        <p:txBody>
          <a:bodyPr/>
          <a:lstStyle/>
          <a:p>
            <a:fld id="{D8EAD602-B648-467B-9D7E-4ED66E8D5B2A}" type="slidenum">
              <a:rPr lang="en-US" smtClean="0"/>
              <a:t>‹#›</a:t>
            </a:fld>
            <a:endParaRPr lang="en-US"/>
          </a:p>
        </p:txBody>
      </p:sp>
    </p:spTree>
    <p:extLst>
      <p:ext uri="{BB962C8B-B14F-4D97-AF65-F5344CB8AC3E}">
        <p14:creationId xmlns:p14="http://schemas.microsoft.com/office/powerpoint/2010/main" val="2591197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9E16-6B3E-2AF7-243A-B771351774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7B6E2E-F3E9-EC81-C923-9FECDDD9E0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3E08B3-32DB-9822-8579-A351CAE5B5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D6DF80-BC83-68BC-187B-0C6C9712F6D4}"/>
              </a:ext>
            </a:extLst>
          </p:cNvPr>
          <p:cNvSpPr>
            <a:spLocks noGrp="1"/>
          </p:cNvSpPr>
          <p:nvPr>
            <p:ph type="dt" sz="half" idx="10"/>
          </p:nvPr>
        </p:nvSpPr>
        <p:spPr/>
        <p:txBody>
          <a:bodyPr/>
          <a:lstStyle/>
          <a:p>
            <a:fld id="{106E0295-AEC5-494C-8FDB-1C5928D8D26A}" type="datetime1">
              <a:rPr lang="en-US" smtClean="0"/>
              <a:t>8/11/2022</a:t>
            </a:fld>
            <a:endParaRPr lang="en-US"/>
          </a:p>
        </p:txBody>
      </p:sp>
      <p:sp>
        <p:nvSpPr>
          <p:cNvPr id="6" name="Footer Placeholder 5">
            <a:extLst>
              <a:ext uri="{FF2B5EF4-FFF2-40B4-BE49-F238E27FC236}">
                <a16:creationId xmlns:a16="http://schemas.microsoft.com/office/drawing/2014/main" id="{50F50DA5-944F-A69C-0247-184EA21977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0E113A-4F17-E01A-178B-B469B153DA5A}"/>
              </a:ext>
            </a:extLst>
          </p:cNvPr>
          <p:cNvSpPr>
            <a:spLocks noGrp="1"/>
          </p:cNvSpPr>
          <p:nvPr>
            <p:ph type="sldNum" sz="quarter" idx="12"/>
          </p:nvPr>
        </p:nvSpPr>
        <p:spPr/>
        <p:txBody>
          <a:bodyPr/>
          <a:lstStyle/>
          <a:p>
            <a:fld id="{D8EAD602-B648-467B-9D7E-4ED66E8D5B2A}" type="slidenum">
              <a:rPr lang="en-US" smtClean="0"/>
              <a:t>‹#›</a:t>
            </a:fld>
            <a:endParaRPr lang="en-US"/>
          </a:p>
        </p:txBody>
      </p:sp>
    </p:spTree>
    <p:extLst>
      <p:ext uri="{BB962C8B-B14F-4D97-AF65-F5344CB8AC3E}">
        <p14:creationId xmlns:p14="http://schemas.microsoft.com/office/powerpoint/2010/main" val="3313794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0229F-5FE4-FE7E-725E-665BDF1F41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3B9DE9-3010-E965-25F8-24E1E2AB2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447218-752C-2808-4EF4-9DAAB4DD84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BD88F3-14A6-94A2-07A3-EE2827B4E8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0DA7DC-D145-C652-D3F0-426A8DD312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AB6602-74DB-16DA-5D16-999A38457C9A}"/>
              </a:ext>
            </a:extLst>
          </p:cNvPr>
          <p:cNvSpPr>
            <a:spLocks noGrp="1"/>
          </p:cNvSpPr>
          <p:nvPr>
            <p:ph type="dt" sz="half" idx="10"/>
          </p:nvPr>
        </p:nvSpPr>
        <p:spPr/>
        <p:txBody>
          <a:bodyPr/>
          <a:lstStyle/>
          <a:p>
            <a:fld id="{77004D25-2057-4FFF-B923-45B6826E428E}" type="datetime1">
              <a:rPr lang="en-US" smtClean="0"/>
              <a:t>8/11/2022</a:t>
            </a:fld>
            <a:endParaRPr lang="en-US"/>
          </a:p>
        </p:txBody>
      </p:sp>
      <p:sp>
        <p:nvSpPr>
          <p:cNvPr id="8" name="Footer Placeholder 7">
            <a:extLst>
              <a:ext uri="{FF2B5EF4-FFF2-40B4-BE49-F238E27FC236}">
                <a16:creationId xmlns:a16="http://schemas.microsoft.com/office/drawing/2014/main" id="{25ED4413-6B76-B305-A56A-49623348C6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32DC7F-AF4B-2002-1149-873470F93390}"/>
              </a:ext>
            </a:extLst>
          </p:cNvPr>
          <p:cNvSpPr>
            <a:spLocks noGrp="1"/>
          </p:cNvSpPr>
          <p:nvPr>
            <p:ph type="sldNum" sz="quarter" idx="12"/>
          </p:nvPr>
        </p:nvSpPr>
        <p:spPr/>
        <p:txBody>
          <a:bodyPr/>
          <a:lstStyle/>
          <a:p>
            <a:fld id="{D8EAD602-B648-467B-9D7E-4ED66E8D5B2A}" type="slidenum">
              <a:rPr lang="en-US" smtClean="0"/>
              <a:t>‹#›</a:t>
            </a:fld>
            <a:endParaRPr lang="en-US"/>
          </a:p>
        </p:txBody>
      </p:sp>
    </p:spTree>
    <p:extLst>
      <p:ext uri="{BB962C8B-B14F-4D97-AF65-F5344CB8AC3E}">
        <p14:creationId xmlns:p14="http://schemas.microsoft.com/office/powerpoint/2010/main" val="3014342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5A200-495A-0AC4-0FA3-725F103FDA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5EB5CE-6279-5280-0709-6D8AC456611D}"/>
              </a:ext>
            </a:extLst>
          </p:cNvPr>
          <p:cNvSpPr>
            <a:spLocks noGrp="1"/>
          </p:cNvSpPr>
          <p:nvPr>
            <p:ph type="dt" sz="half" idx="10"/>
          </p:nvPr>
        </p:nvSpPr>
        <p:spPr/>
        <p:txBody>
          <a:bodyPr/>
          <a:lstStyle/>
          <a:p>
            <a:fld id="{B5B92195-B45C-4DE2-9524-EF55189AC49D}" type="datetime1">
              <a:rPr lang="en-US" smtClean="0"/>
              <a:t>8/11/2022</a:t>
            </a:fld>
            <a:endParaRPr lang="en-US"/>
          </a:p>
        </p:txBody>
      </p:sp>
      <p:sp>
        <p:nvSpPr>
          <p:cNvPr id="4" name="Footer Placeholder 3">
            <a:extLst>
              <a:ext uri="{FF2B5EF4-FFF2-40B4-BE49-F238E27FC236}">
                <a16:creationId xmlns:a16="http://schemas.microsoft.com/office/drawing/2014/main" id="{800D221C-0611-5A8F-75CD-26BBD556F2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942B43-26F7-CEAD-1B1B-42AB52560422}"/>
              </a:ext>
            </a:extLst>
          </p:cNvPr>
          <p:cNvSpPr>
            <a:spLocks noGrp="1"/>
          </p:cNvSpPr>
          <p:nvPr>
            <p:ph type="sldNum" sz="quarter" idx="12"/>
          </p:nvPr>
        </p:nvSpPr>
        <p:spPr/>
        <p:txBody>
          <a:bodyPr/>
          <a:lstStyle/>
          <a:p>
            <a:fld id="{D8EAD602-B648-467B-9D7E-4ED66E8D5B2A}" type="slidenum">
              <a:rPr lang="en-US" smtClean="0"/>
              <a:t>‹#›</a:t>
            </a:fld>
            <a:endParaRPr lang="en-US"/>
          </a:p>
        </p:txBody>
      </p:sp>
    </p:spTree>
    <p:extLst>
      <p:ext uri="{BB962C8B-B14F-4D97-AF65-F5344CB8AC3E}">
        <p14:creationId xmlns:p14="http://schemas.microsoft.com/office/powerpoint/2010/main" val="2311826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DB1CDD-0E88-5079-164C-02882943514D}"/>
              </a:ext>
            </a:extLst>
          </p:cNvPr>
          <p:cNvSpPr>
            <a:spLocks noGrp="1"/>
          </p:cNvSpPr>
          <p:nvPr>
            <p:ph type="dt" sz="half" idx="10"/>
          </p:nvPr>
        </p:nvSpPr>
        <p:spPr/>
        <p:txBody>
          <a:bodyPr/>
          <a:lstStyle/>
          <a:p>
            <a:fld id="{9CA20425-80F1-4669-BBB3-74D377DEF799}" type="datetime1">
              <a:rPr lang="en-US" smtClean="0"/>
              <a:t>8/11/2022</a:t>
            </a:fld>
            <a:endParaRPr lang="en-US"/>
          </a:p>
        </p:txBody>
      </p:sp>
      <p:sp>
        <p:nvSpPr>
          <p:cNvPr id="3" name="Footer Placeholder 2">
            <a:extLst>
              <a:ext uri="{FF2B5EF4-FFF2-40B4-BE49-F238E27FC236}">
                <a16:creationId xmlns:a16="http://schemas.microsoft.com/office/drawing/2014/main" id="{2C9A3867-1ABC-1232-F939-25195EB26C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278E6B-7BC6-4880-F81B-B1EB54C61973}"/>
              </a:ext>
            </a:extLst>
          </p:cNvPr>
          <p:cNvSpPr>
            <a:spLocks noGrp="1"/>
          </p:cNvSpPr>
          <p:nvPr>
            <p:ph type="sldNum" sz="quarter" idx="12"/>
          </p:nvPr>
        </p:nvSpPr>
        <p:spPr/>
        <p:txBody>
          <a:bodyPr/>
          <a:lstStyle/>
          <a:p>
            <a:fld id="{D8EAD602-B648-467B-9D7E-4ED66E8D5B2A}" type="slidenum">
              <a:rPr lang="en-US" smtClean="0"/>
              <a:t>‹#›</a:t>
            </a:fld>
            <a:endParaRPr lang="en-US"/>
          </a:p>
        </p:txBody>
      </p:sp>
    </p:spTree>
    <p:extLst>
      <p:ext uri="{BB962C8B-B14F-4D97-AF65-F5344CB8AC3E}">
        <p14:creationId xmlns:p14="http://schemas.microsoft.com/office/powerpoint/2010/main" val="4102810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EBCF2-E004-7521-6DF9-9CD6908C5C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F30658-13E0-7C9F-0B2C-7B92176FBD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39311B-99E3-469E-E222-55B2B4383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F4D182-B660-AB21-A2EE-9E1760100522}"/>
              </a:ext>
            </a:extLst>
          </p:cNvPr>
          <p:cNvSpPr>
            <a:spLocks noGrp="1"/>
          </p:cNvSpPr>
          <p:nvPr>
            <p:ph type="dt" sz="half" idx="10"/>
          </p:nvPr>
        </p:nvSpPr>
        <p:spPr/>
        <p:txBody>
          <a:bodyPr/>
          <a:lstStyle/>
          <a:p>
            <a:fld id="{AE07B4AE-4ED7-4B52-B231-8F29F0EB329F}" type="datetime1">
              <a:rPr lang="en-US" smtClean="0"/>
              <a:t>8/11/2022</a:t>
            </a:fld>
            <a:endParaRPr lang="en-US"/>
          </a:p>
        </p:txBody>
      </p:sp>
      <p:sp>
        <p:nvSpPr>
          <p:cNvPr id="6" name="Footer Placeholder 5">
            <a:extLst>
              <a:ext uri="{FF2B5EF4-FFF2-40B4-BE49-F238E27FC236}">
                <a16:creationId xmlns:a16="http://schemas.microsoft.com/office/drawing/2014/main" id="{724E7438-83D9-A2A2-638F-E7C03711E0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99A01E-F755-1A9D-D2A7-780C456C8A62}"/>
              </a:ext>
            </a:extLst>
          </p:cNvPr>
          <p:cNvSpPr>
            <a:spLocks noGrp="1"/>
          </p:cNvSpPr>
          <p:nvPr>
            <p:ph type="sldNum" sz="quarter" idx="12"/>
          </p:nvPr>
        </p:nvSpPr>
        <p:spPr/>
        <p:txBody>
          <a:bodyPr/>
          <a:lstStyle/>
          <a:p>
            <a:fld id="{D8EAD602-B648-467B-9D7E-4ED66E8D5B2A}" type="slidenum">
              <a:rPr lang="en-US" smtClean="0"/>
              <a:t>‹#›</a:t>
            </a:fld>
            <a:endParaRPr lang="en-US"/>
          </a:p>
        </p:txBody>
      </p:sp>
    </p:spTree>
    <p:extLst>
      <p:ext uri="{BB962C8B-B14F-4D97-AF65-F5344CB8AC3E}">
        <p14:creationId xmlns:p14="http://schemas.microsoft.com/office/powerpoint/2010/main" val="4041265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B449-74B6-872E-9E0C-232FF62BB3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FDAC18-6312-93AD-25BF-3A92FF8FC1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96102B-9EBC-5E40-4961-E564DFBC2F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77D53E-61DA-3CD3-705E-06601173BBE8}"/>
              </a:ext>
            </a:extLst>
          </p:cNvPr>
          <p:cNvSpPr>
            <a:spLocks noGrp="1"/>
          </p:cNvSpPr>
          <p:nvPr>
            <p:ph type="dt" sz="half" idx="10"/>
          </p:nvPr>
        </p:nvSpPr>
        <p:spPr/>
        <p:txBody>
          <a:bodyPr/>
          <a:lstStyle/>
          <a:p>
            <a:fld id="{4753C314-6681-451F-9F5D-CFD17395E296}" type="datetime1">
              <a:rPr lang="en-US" smtClean="0"/>
              <a:t>8/11/2022</a:t>
            </a:fld>
            <a:endParaRPr lang="en-US"/>
          </a:p>
        </p:txBody>
      </p:sp>
      <p:sp>
        <p:nvSpPr>
          <p:cNvPr id="6" name="Footer Placeholder 5">
            <a:extLst>
              <a:ext uri="{FF2B5EF4-FFF2-40B4-BE49-F238E27FC236}">
                <a16:creationId xmlns:a16="http://schemas.microsoft.com/office/drawing/2014/main" id="{7904B919-7DC4-5755-68DB-3571ACCC38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EE2571-3473-F1BB-B567-AD15471A514E}"/>
              </a:ext>
            </a:extLst>
          </p:cNvPr>
          <p:cNvSpPr>
            <a:spLocks noGrp="1"/>
          </p:cNvSpPr>
          <p:nvPr>
            <p:ph type="sldNum" sz="quarter" idx="12"/>
          </p:nvPr>
        </p:nvSpPr>
        <p:spPr/>
        <p:txBody>
          <a:bodyPr/>
          <a:lstStyle/>
          <a:p>
            <a:fld id="{D8EAD602-B648-467B-9D7E-4ED66E8D5B2A}" type="slidenum">
              <a:rPr lang="en-US" smtClean="0"/>
              <a:t>‹#›</a:t>
            </a:fld>
            <a:endParaRPr lang="en-US"/>
          </a:p>
        </p:txBody>
      </p:sp>
    </p:spTree>
    <p:extLst>
      <p:ext uri="{BB962C8B-B14F-4D97-AF65-F5344CB8AC3E}">
        <p14:creationId xmlns:p14="http://schemas.microsoft.com/office/powerpoint/2010/main" val="1496898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17A4F0-62EF-25AA-ACD9-0A7D1A6949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DC1B7E-3883-B900-6D59-6C20CECB20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2165B5-4A1A-C294-DBCC-19510029B8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45726-2636-4581-9A45-7BA0EF38D059}" type="datetime1">
              <a:rPr lang="en-US" smtClean="0"/>
              <a:t>8/11/2022</a:t>
            </a:fld>
            <a:endParaRPr lang="en-US"/>
          </a:p>
        </p:txBody>
      </p:sp>
      <p:sp>
        <p:nvSpPr>
          <p:cNvPr id="5" name="Footer Placeholder 4">
            <a:extLst>
              <a:ext uri="{FF2B5EF4-FFF2-40B4-BE49-F238E27FC236}">
                <a16:creationId xmlns:a16="http://schemas.microsoft.com/office/drawing/2014/main" id="{D9D1327D-3849-44C9-8358-66476B161A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0077F9-20C9-0F68-EDF8-08CBDA382D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EAD602-B648-467B-9D7E-4ED66E8D5B2A}" type="slidenum">
              <a:rPr lang="en-US" smtClean="0"/>
              <a:t>‹#›</a:t>
            </a:fld>
            <a:endParaRPr lang="en-US"/>
          </a:p>
        </p:txBody>
      </p:sp>
    </p:spTree>
    <p:extLst>
      <p:ext uri="{BB962C8B-B14F-4D97-AF65-F5344CB8AC3E}">
        <p14:creationId xmlns:p14="http://schemas.microsoft.com/office/powerpoint/2010/main" val="2203143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webp"/><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83000">
              <a:schemeClr val="bg1">
                <a:lumMod val="95000"/>
              </a:schemeClr>
            </a:gs>
            <a:gs pos="70000">
              <a:schemeClr val="accent1">
                <a:alpha val="50000"/>
                <a:lumMod val="0"/>
                <a:lumOff val="100000"/>
              </a:schemeClr>
            </a:gs>
            <a:gs pos="100000">
              <a:schemeClr val="accent5">
                <a:lumMod val="20000"/>
                <a:lumOff val="80000"/>
              </a:schemeClr>
            </a:gs>
            <a:gs pos="100000">
              <a:schemeClr val="accent5">
                <a:lumMod val="20000"/>
                <a:lumOff val="80000"/>
              </a:schemeClr>
            </a:gs>
            <a:gs pos="100000">
              <a:schemeClr val="accent5">
                <a:lumMod val="20000"/>
                <a:lumOff val="80000"/>
              </a:schemeClr>
            </a:gs>
            <a:gs pos="99000">
              <a:schemeClr val="accent5">
                <a:lumMod val="60000"/>
                <a:lumOff val="40000"/>
              </a:schemeClr>
            </a:gs>
            <a:gs pos="100000">
              <a:schemeClr val="accent5">
                <a:lumMod val="20000"/>
                <a:lumOff val="8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9443B1-961F-2755-1BE4-758B73C28152}"/>
              </a:ext>
            </a:extLst>
          </p:cNvPr>
          <p:cNvPicPr>
            <a:picLocks noChangeAspect="1"/>
          </p:cNvPicPr>
          <p:nvPr/>
        </p:nvPicPr>
        <p:blipFill>
          <a:blip r:embed="rId2"/>
          <a:stretch>
            <a:fillRect/>
          </a:stretch>
        </p:blipFill>
        <p:spPr>
          <a:xfrm>
            <a:off x="3943259" y="331702"/>
            <a:ext cx="4305482" cy="2621562"/>
          </a:xfrm>
          <a:prstGeom prst="rect">
            <a:avLst/>
          </a:prstGeom>
        </p:spPr>
      </p:pic>
      <p:sp>
        <p:nvSpPr>
          <p:cNvPr id="2" name="TextBox 1">
            <a:extLst>
              <a:ext uri="{FF2B5EF4-FFF2-40B4-BE49-F238E27FC236}">
                <a16:creationId xmlns:a16="http://schemas.microsoft.com/office/drawing/2014/main" id="{91C76A87-3A19-38B8-1F12-D297F75842FA}"/>
              </a:ext>
            </a:extLst>
          </p:cNvPr>
          <p:cNvSpPr txBox="1"/>
          <p:nvPr/>
        </p:nvSpPr>
        <p:spPr>
          <a:xfrm>
            <a:off x="2003221" y="3338495"/>
            <a:ext cx="9412995" cy="646331"/>
          </a:xfrm>
          <a:prstGeom prst="rect">
            <a:avLst/>
          </a:prstGeom>
          <a:noFill/>
        </p:spPr>
        <p:txBody>
          <a:bodyPr wrap="square" rtlCol="0">
            <a:spAutoFit/>
          </a:bodyPr>
          <a:lstStyle/>
          <a:p>
            <a:r>
              <a:rPr lang="en-US" sz="3600" b="1" dirty="0">
                <a:solidFill>
                  <a:schemeClr val="tx1"/>
                </a:solidFill>
                <a:latin typeface="Times New Roman" panose="02020603050405020304" pitchFamily="18" charset="0"/>
                <a:ea typeface="Roboto Slab" panose="020B0604020202020204" charset="0"/>
                <a:cs typeface="Times New Roman" panose="02020603050405020304" pitchFamily="18" charset="0"/>
              </a:rPr>
              <a:t>Fecality of Science and Engineering </a:t>
            </a:r>
          </a:p>
        </p:txBody>
      </p:sp>
      <p:sp>
        <p:nvSpPr>
          <p:cNvPr id="3" name="TextBox 2">
            <a:extLst>
              <a:ext uri="{FF2B5EF4-FFF2-40B4-BE49-F238E27FC236}">
                <a16:creationId xmlns:a16="http://schemas.microsoft.com/office/drawing/2014/main" id="{C5176B42-044C-EF1B-E3B8-E550CB694B23}"/>
              </a:ext>
            </a:extLst>
          </p:cNvPr>
          <p:cNvSpPr txBox="1"/>
          <p:nvPr/>
        </p:nvSpPr>
        <p:spPr>
          <a:xfrm>
            <a:off x="2386280" y="4219605"/>
            <a:ext cx="9412995" cy="830997"/>
          </a:xfrm>
          <a:prstGeom prst="rect">
            <a:avLst/>
          </a:prstGeom>
          <a:noFill/>
        </p:spPr>
        <p:txBody>
          <a:bodyPr wrap="square" rtlCol="0">
            <a:spAutoFit/>
          </a:bodyPr>
          <a:lstStyle/>
          <a:p>
            <a:r>
              <a:rPr lang="en-US" sz="2400" dirty="0">
                <a:solidFill>
                  <a:schemeClr val="bg2">
                    <a:lumMod val="25000"/>
                  </a:schemeClr>
                </a:solidFill>
                <a:latin typeface="Times New Roman" panose="02020603050405020304" pitchFamily="18" charset="0"/>
                <a:ea typeface="Roboto Slab" panose="020B0604020202020204" charset="0"/>
                <a:cs typeface="Times New Roman" panose="02020603050405020304" pitchFamily="18" charset="0"/>
              </a:rPr>
              <a:t>Department of Computer  Science and Engineering </a:t>
            </a:r>
          </a:p>
          <a:p>
            <a:r>
              <a:rPr lang="en-US" sz="2400" dirty="0">
                <a:solidFill>
                  <a:schemeClr val="bg2">
                    <a:lumMod val="25000"/>
                  </a:schemeClr>
                </a:solidFill>
                <a:latin typeface="Times New Roman" panose="02020603050405020304" pitchFamily="18" charset="0"/>
                <a:ea typeface="Roboto Slab" panose="020B0604020202020204" charset="0"/>
                <a:cs typeface="Times New Roman" panose="02020603050405020304" pitchFamily="18" charset="0"/>
              </a:rPr>
              <a:t>CSE 498 Project and Presentation </a:t>
            </a:r>
          </a:p>
        </p:txBody>
      </p:sp>
    </p:spTree>
    <p:extLst>
      <p:ext uri="{BB962C8B-B14F-4D97-AF65-F5344CB8AC3E}">
        <p14:creationId xmlns:p14="http://schemas.microsoft.com/office/powerpoint/2010/main" val="3149193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83000">
              <a:schemeClr val="bg1">
                <a:lumMod val="95000"/>
              </a:schemeClr>
            </a:gs>
            <a:gs pos="70000">
              <a:schemeClr val="accent1">
                <a:alpha val="50000"/>
                <a:lumMod val="0"/>
                <a:lumOff val="100000"/>
              </a:schemeClr>
            </a:gs>
            <a:gs pos="100000">
              <a:schemeClr val="accent5">
                <a:lumMod val="20000"/>
                <a:lumOff val="80000"/>
              </a:schemeClr>
            </a:gs>
            <a:gs pos="100000">
              <a:schemeClr val="accent5">
                <a:lumMod val="20000"/>
                <a:lumOff val="80000"/>
              </a:schemeClr>
            </a:gs>
            <a:gs pos="100000">
              <a:schemeClr val="accent5">
                <a:lumMod val="20000"/>
                <a:lumOff val="80000"/>
              </a:schemeClr>
            </a:gs>
            <a:gs pos="99000">
              <a:schemeClr val="accent5">
                <a:lumMod val="60000"/>
                <a:lumOff val="40000"/>
              </a:schemeClr>
            </a:gs>
            <a:gs pos="100000">
              <a:schemeClr val="accent5">
                <a:lumMod val="20000"/>
                <a:lumOff val="8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A53BB4-3404-A6CD-3D09-184023A78FC6}"/>
              </a:ext>
            </a:extLst>
          </p:cNvPr>
          <p:cNvSpPr>
            <a:spLocks noGrp="1"/>
          </p:cNvSpPr>
          <p:nvPr>
            <p:ph type="sldNum" sz="quarter" idx="12"/>
          </p:nvPr>
        </p:nvSpPr>
        <p:spPr/>
        <p:txBody>
          <a:bodyPr/>
          <a:lstStyle/>
          <a:p>
            <a:r>
              <a:rPr lang="en-US" sz="2000" dirty="0"/>
              <a:t>7</a:t>
            </a:r>
          </a:p>
        </p:txBody>
      </p:sp>
      <p:sp>
        <p:nvSpPr>
          <p:cNvPr id="3" name="TextBox 2">
            <a:extLst>
              <a:ext uri="{FF2B5EF4-FFF2-40B4-BE49-F238E27FC236}">
                <a16:creationId xmlns:a16="http://schemas.microsoft.com/office/drawing/2014/main" id="{63493EFC-7129-76AE-7719-D793236B2461}"/>
              </a:ext>
            </a:extLst>
          </p:cNvPr>
          <p:cNvSpPr txBox="1"/>
          <p:nvPr/>
        </p:nvSpPr>
        <p:spPr>
          <a:xfrm>
            <a:off x="1526892" y="588462"/>
            <a:ext cx="5013702" cy="531940"/>
          </a:xfrm>
          <a:prstGeom prst="rect">
            <a:avLst/>
          </a:prstGeom>
          <a:noFill/>
        </p:spPr>
        <p:txBody>
          <a:bodyPr wrap="square" rtlCol="0">
            <a:spAutoFit/>
          </a:bodyPr>
          <a:lstStyle/>
          <a:p>
            <a:pPr>
              <a:lnSpc>
                <a:spcPct val="110000"/>
              </a:lnSpc>
              <a:buClr>
                <a:schemeClr val="bg1">
                  <a:lumMod val="75000"/>
                </a:schemeClr>
              </a:buClr>
            </a:pPr>
            <a:r>
              <a:rPr lang="en-US" sz="2800" dirty="0">
                <a:solidFill>
                  <a:schemeClr val="accent1"/>
                </a:solidFill>
                <a:latin typeface="Times New Roman" panose="02020603050405020304" pitchFamily="18" charset="0"/>
                <a:cs typeface="Times New Roman" panose="02020603050405020304" pitchFamily="18" charset="0"/>
              </a:rPr>
              <a:t>Scope and Future work</a:t>
            </a:r>
          </a:p>
        </p:txBody>
      </p:sp>
      <p:sp>
        <p:nvSpPr>
          <p:cNvPr id="4" name="Rectangle 3"/>
          <p:cNvSpPr/>
          <p:nvPr/>
        </p:nvSpPr>
        <p:spPr>
          <a:xfrm>
            <a:off x="2106305" y="1760267"/>
            <a:ext cx="6096000" cy="3276282"/>
          </a:xfrm>
          <a:prstGeom prst="rect">
            <a:avLst/>
          </a:prstGeom>
        </p:spPr>
        <p:txBody>
          <a:bodyPr>
            <a:spAutoFit/>
          </a:bodyPr>
          <a:lstStyle/>
          <a:p>
            <a:pPr marL="285750" indent="-285750">
              <a:lnSpc>
                <a:spcPct val="150000"/>
              </a:lnSpc>
              <a:buFont typeface="Arial" panose="020B0604020202020204" pitchFamily="34" charset="0"/>
              <a:buChar char="•"/>
            </a:pPr>
            <a:r>
              <a:rPr lang="en-US" sz="2000" dirty="0"/>
              <a:t>User Analysis and For Product and Boosting</a:t>
            </a:r>
          </a:p>
          <a:p>
            <a:pPr marL="285750" indent="-285750">
              <a:lnSpc>
                <a:spcPct val="150000"/>
              </a:lnSpc>
              <a:buFont typeface="Arial" panose="020B0604020202020204" pitchFamily="34" charset="0"/>
              <a:buChar char="•"/>
            </a:pPr>
            <a:r>
              <a:rPr lang="en-US" sz="2000" dirty="0"/>
              <a:t>Tracking Exact Location</a:t>
            </a:r>
          </a:p>
          <a:p>
            <a:pPr marL="285750" indent="-285750">
              <a:lnSpc>
                <a:spcPct val="150000"/>
              </a:lnSpc>
              <a:buFont typeface="Arial" panose="020B0604020202020204" pitchFamily="34" charset="0"/>
              <a:buChar char="•"/>
            </a:pPr>
            <a:r>
              <a:rPr lang="en-US" sz="2000" dirty="0"/>
              <a:t>Suggest Related or another services</a:t>
            </a:r>
          </a:p>
          <a:p>
            <a:pPr marL="285750" indent="-285750">
              <a:lnSpc>
                <a:spcPct val="150000"/>
              </a:lnSpc>
              <a:buFont typeface="Arial" panose="020B0604020202020204" pitchFamily="34" charset="0"/>
              <a:buChar char="•"/>
            </a:pPr>
            <a:r>
              <a:rPr lang="en-US" sz="2000" dirty="0"/>
              <a:t>Datamining for using AI/ML</a:t>
            </a:r>
          </a:p>
          <a:p>
            <a:pPr marL="285750" indent="-285750">
              <a:lnSpc>
                <a:spcPct val="150000"/>
              </a:lnSpc>
              <a:buFont typeface="Arial" panose="020B0604020202020204" pitchFamily="34" charset="0"/>
              <a:buChar char="•"/>
            </a:pPr>
            <a:r>
              <a:rPr lang="en-US" sz="2000" dirty="0"/>
              <a:t>Extra Facilities for premium members</a:t>
            </a:r>
          </a:p>
          <a:p>
            <a:pPr marL="285750" indent="-285750">
              <a:lnSpc>
                <a:spcPct val="150000"/>
              </a:lnSpc>
              <a:buFont typeface="Arial" panose="020B0604020202020204" pitchFamily="34" charset="0"/>
              <a:buChar char="•"/>
            </a:pPr>
            <a:r>
              <a:rPr lang="en-US" sz="2000" dirty="0"/>
              <a:t>Making boot for SEO. </a:t>
            </a:r>
          </a:p>
          <a:p>
            <a:pPr marL="285750" indent="-285750">
              <a:lnSpc>
                <a:spcPct val="150000"/>
              </a:lnSpc>
              <a:buFont typeface="Arial" panose="020B0604020202020204" pitchFamily="34" charset="0"/>
              <a:buChar char="•"/>
            </a:pPr>
            <a:r>
              <a:rPr lang="en-US" sz="2000" dirty="0"/>
              <a:t>Automatic Set Keyword for Individual Post </a:t>
            </a:r>
          </a:p>
        </p:txBody>
      </p:sp>
    </p:spTree>
    <p:extLst>
      <p:ext uri="{BB962C8B-B14F-4D97-AF65-F5344CB8AC3E}">
        <p14:creationId xmlns:p14="http://schemas.microsoft.com/office/powerpoint/2010/main" val="33324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83000">
              <a:schemeClr val="bg1">
                <a:lumMod val="95000"/>
              </a:schemeClr>
            </a:gs>
            <a:gs pos="70000">
              <a:schemeClr val="accent1">
                <a:alpha val="50000"/>
                <a:lumMod val="0"/>
                <a:lumOff val="100000"/>
              </a:schemeClr>
            </a:gs>
            <a:gs pos="100000">
              <a:schemeClr val="accent5">
                <a:lumMod val="20000"/>
                <a:lumOff val="80000"/>
              </a:schemeClr>
            </a:gs>
            <a:gs pos="100000">
              <a:schemeClr val="accent5">
                <a:lumMod val="20000"/>
                <a:lumOff val="80000"/>
              </a:schemeClr>
            </a:gs>
            <a:gs pos="100000">
              <a:schemeClr val="accent5">
                <a:lumMod val="20000"/>
                <a:lumOff val="80000"/>
              </a:schemeClr>
            </a:gs>
            <a:gs pos="99000">
              <a:schemeClr val="accent5">
                <a:lumMod val="60000"/>
                <a:lumOff val="40000"/>
              </a:schemeClr>
            </a:gs>
            <a:gs pos="100000">
              <a:schemeClr val="accent5">
                <a:lumMod val="20000"/>
                <a:lumOff val="8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A53BB4-3404-A6CD-3D09-184023A78FC6}"/>
              </a:ext>
            </a:extLst>
          </p:cNvPr>
          <p:cNvSpPr>
            <a:spLocks noGrp="1"/>
          </p:cNvSpPr>
          <p:nvPr>
            <p:ph type="sldNum" sz="quarter" idx="12"/>
          </p:nvPr>
        </p:nvSpPr>
        <p:spPr/>
        <p:txBody>
          <a:bodyPr/>
          <a:lstStyle/>
          <a:p>
            <a:r>
              <a:rPr lang="en-US" sz="2000" dirty="0"/>
              <a:t>8</a:t>
            </a:r>
          </a:p>
        </p:txBody>
      </p:sp>
      <p:sp>
        <p:nvSpPr>
          <p:cNvPr id="3" name="TextBox 2">
            <a:extLst>
              <a:ext uri="{FF2B5EF4-FFF2-40B4-BE49-F238E27FC236}">
                <a16:creationId xmlns:a16="http://schemas.microsoft.com/office/drawing/2014/main" id="{63493EFC-7129-76AE-7719-D793236B2461}"/>
              </a:ext>
            </a:extLst>
          </p:cNvPr>
          <p:cNvSpPr txBox="1"/>
          <p:nvPr/>
        </p:nvSpPr>
        <p:spPr>
          <a:xfrm>
            <a:off x="1526892" y="588462"/>
            <a:ext cx="5013702" cy="531940"/>
          </a:xfrm>
          <a:prstGeom prst="rect">
            <a:avLst/>
          </a:prstGeom>
          <a:noFill/>
        </p:spPr>
        <p:txBody>
          <a:bodyPr wrap="square" rtlCol="0">
            <a:spAutoFit/>
          </a:bodyPr>
          <a:lstStyle/>
          <a:p>
            <a:pPr>
              <a:lnSpc>
                <a:spcPct val="110000"/>
              </a:lnSpc>
              <a:buClr>
                <a:schemeClr val="bg1">
                  <a:lumMod val="75000"/>
                </a:schemeClr>
              </a:buClr>
            </a:pPr>
            <a:r>
              <a:rPr lang="en-US" sz="2800" dirty="0">
                <a:solidFill>
                  <a:schemeClr val="accent1"/>
                </a:solidFill>
                <a:latin typeface="Times New Roman" panose="02020603050405020304" pitchFamily="18" charset="0"/>
                <a:cs typeface="Times New Roman" panose="02020603050405020304" pitchFamily="18" charset="0"/>
              </a:rPr>
              <a:t>Using Technology</a:t>
            </a:r>
          </a:p>
        </p:txBody>
      </p:sp>
      <p:graphicFrame>
        <p:nvGraphicFramePr>
          <p:cNvPr id="5" name="Table 4"/>
          <p:cNvGraphicFramePr>
            <a:graphicFrameLocks noGrp="1"/>
          </p:cNvGraphicFramePr>
          <p:nvPr>
            <p:extLst>
              <p:ext uri="{D42A27DB-BD31-4B8C-83A1-F6EECF244321}">
                <p14:modId xmlns:p14="http://schemas.microsoft.com/office/powerpoint/2010/main" val="3379986744"/>
              </p:ext>
            </p:extLst>
          </p:nvPr>
        </p:nvGraphicFramePr>
        <p:xfrm>
          <a:off x="1842446" y="1337481"/>
          <a:ext cx="9157649" cy="4258103"/>
        </p:xfrm>
        <a:graphic>
          <a:graphicData uri="http://schemas.openxmlformats.org/drawingml/2006/table">
            <a:tbl>
              <a:tblPr firstRow="1" firstCol="1" bandRow="1">
                <a:tableStyleId>{5C22544A-7EE6-4342-B048-85BDC9FD1C3A}</a:tableStyleId>
              </a:tblPr>
              <a:tblGrid>
                <a:gridCol w="3432894">
                  <a:extLst>
                    <a:ext uri="{9D8B030D-6E8A-4147-A177-3AD203B41FA5}">
                      <a16:colId xmlns:a16="http://schemas.microsoft.com/office/drawing/2014/main" val="2597306416"/>
                    </a:ext>
                  </a:extLst>
                </a:gridCol>
                <a:gridCol w="5724755">
                  <a:extLst>
                    <a:ext uri="{9D8B030D-6E8A-4147-A177-3AD203B41FA5}">
                      <a16:colId xmlns:a16="http://schemas.microsoft.com/office/drawing/2014/main" val="146848969"/>
                    </a:ext>
                  </a:extLst>
                </a:gridCol>
              </a:tblGrid>
              <a:tr h="686046">
                <a:tc>
                  <a:txBody>
                    <a:bodyPr/>
                    <a:lstStyle/>
                    <a:p>
                      <a:pPr marL="0" marR="0" lvl="0" algn="ctr">
                        <a:lnSpc>
                          <a:spcPct val="107000"/>
                        </a:lnSpc>
                        <a:spcBef>
                          <a:spcPts val="0"/>
                        </a:spcBef>
                        <a:spcAft>
                          <a:spcPts val="800"/>
                        </a:spcAft>
                      </a:pPr>
                      <a:endParaRPr lang="en-US" sz="900" dirty="0">
                        <a:effectLst/>
                        <a:latin typeface="Arial" panose="020B0604020202020204" pitchFamily="34" charset="0"/>
                        <a:cs typeface="Arial" panose="020B0604020202020204" pitchFamily="34" charset="0"/>
                      </a:endParaRPr>
                    </a:p>
                    <a:p>
                      <a:pPr marL="0" marR="0" lvl="0" algn="ctr">
                        <a:lnSpc>
                          <a:spcPct val="107000"/>
                        </a:lnSpc>
                        <a:spcBef>
                          <a:spcPts val="0"/>
                        </a:spcBef>
                        <a:spcAft>
                          <a:spcPts val="800"/>
                        </a:spcAft>
                      </a:pPr>
                      <a:r>
                        <a:rPr lang="en-US" sz="2000" dirty="0">
                          <a:effectLst/>
                          <a:latin typeface="Arial" panose="020B0604020202020204" pitchFamily="34" charset="0"/>
                          <a:cs typeface="Arial" panose="020B0604020202020204" pitchFamily="34" charset="0"/>
                        </a:rPr>
                        <a:t>Particular</a:t>
                      </a:r>
                      <a:endParaRPr lang="en-US"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endParaRPr lang="en-US" sz="600" dirty="0">
                        <a:effectLst/>
                        <a:latin typeface="Arial" panose="020B0604020202020204" pitchFamily="34" charset="0"/>
                        <a:cs typeface="Arial" panose="020B0604020202020204" pitchFamily="34" charset="0"/>
                      </a:endParaRPr>
                    </a:p>
                    <a:p>
                      <a:pPr marL="0" marR="0" algn="ctr">
                        <a:lnSpc>
                          <a:spcPct val="107000"/>
                        </a:lnSpc>
                        <a:spcBef>
                          <a:spcPts val="0"/>
                        </a:spcBef>
                        <a:spcAft>
                          <a:spcPts val="800"/>
                        </a:spcAft>
                      </a:pPr>
                      <a:r>
                        <a:rPr lang="en-US" sz="2000" dirty="0">
                          <a:effectLst/>
                          <a:latin typeface="Arial" panose="020B0604020202020204" pitchFamily="34" charset="0"/>
                          <a:cs typeface="Arial" panose="020B0604020202020204" pitchFamily="34" charset="0"/>
                        </a:rPr>
                        <a:t>The Technologies That Can Be Used</a:t>
                      </a:r>
                    </a:p>
                  </a:txBody>
                  <a:tcPr marL="68580" marR="68580" marT="0" marB="0"/>
                </a:tc>
                <a:extLst>
                  <a:ext uri="{0D108BD9-81ED-4DB2-BD59-A6C34878D82A}">
                    <a16:rowId xmlns:a16="http://schemas.microsoft.com/office/drawing/2014/main" val="1693262358"/>
                  </a:ext>
                </a:extLst>
              </a:tr>
              <a:tr h="609741">
                <a:tc>
                  <a:txBody>
                    <a:bodyPr/>
                    <a:lstStyle/>
                    <a:p>
                      <a:pPr marL="457200" marR="0" lvl="1">
                        <a:spcBef>
                          <a:spcPts val="0"/>
                        </a:spcBef>
                        <a:spcAft>
                          <a:spcPts val="0"/>
                        </a:spcAft>
                      </a:pPr>
                      <a:endParaRPr lang="en-US" sz="1400" dirty="0">
                        <a:effectLst/>
                        <a:latin typeface="Arial" panose="020B0604020202020204" pitchFamily="34" charset="0"/>
                        <a:cs typeface="Arial" panose="020B0604020202020204" pitchFamily="34" charset="0"/>
                      </a:endParaRPr>
                    </a:p>
                    <a:p>
                      <a:pPr marL="457200" marR="0" lvl="1">
                        <a:spcBef>
                          <a:spcPts val="0"/>
                        </a:spcBef>
                        <a:spcAft>
                          <a:spcPts val="0"/>
                        </a:spcAft>
                      </a:pPr>
                      <a:r>
                        <a:rPr lang="en-US" sz="1400" dirty="0">
                          <a:effectLst/>
                          <a:latin typeface="Arial" panose="020B0604020202020204" pitchFamily="34" charset="0"/>
                          <a:cs typeface="Arial" panose="020B0604020202020204" pitchFamily="34" charset="0"/>
                        </a:rPr>
                        <a:t>Programming Language</a:t>
                      </a:r>
                    </a:p>
                    <a:p>
                      <a:pPr marL="457200" marR="0" lvl="1">
                        <a:spcBef>
                          <a:spcPts val="0"/>
                        </a:spcBef>
                        <a:spcAft>
                          <a:spcPts val="0"/>
                        </a:spcAft>
                      </a:pPr>
                      <a:endParaRPr lang="en-US"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marR="0" lvl="1">
                        <a:spcBef>
                          <a:spcPts val="0"/>
                        </a:spcBef>
                        <a:spcAft>
                          <a:spcPts val="0"/>
                        </a:spcAft>
                      </a:pPr>
                      <a:r>
                        <a:rPr lang="en-US" sz="1400" dirty="0">
                          <a:effectLst/>
                          <a:latin typeface="Arial" panose="020B0604020202020204" pitchFamily="34" charset="0"/>
                          <a:cs typeface="Arial" panose="020B0604020202020204" pitchFamily="34" charset="0"/>
                        </a:rPr>
                        <a:t> </a:t>
                      </a:r>
                    </a:p>
                    <a:p>
                      <a:pPr marL="457200" marR="0" lvl="1">
                        <a:spcBef>
                          <a:spcPts val="0"/>
                        </a:spcBef>
                        <a:spcAft>
                          <a:spcPts val="0"/>
                        </a:spcAft>
                      </a:pPr>
                      <a:r>
                        <a:rPr lang="en-US" sz="1400" dirty="0">
                          <a:effectLst/>
                          <a:latin typeface="Arial" panose="020B0604020202020204" pitchFamily="34" charset="0"/>
                          <a:cs typeface="Arial" panose="020B0604020202020204" pitchFamily="34" charset="0"/>
                        </a:rPr>
                        <a:t>PHP 7.2 +</a:t>
                      </a:r>
                      <a:endParaRPr lang="en-US"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38591961"/>
                  </a:ext>
                </a:extLst>
              </a:tr>
              <a:tr h="608452">
                <a:tc>
                  <a:txBody>
                    <a:bodyPr/>
                    <a:lstStyle/>
                    <a:p>
                      <a:pPr marL="457200" marR="0" lvl="1">
                        <a:spcBef>
                          <a:spcPts val="0"/>
                        </a:spcBef>
                        <a:spcAft>
                          <a:spcPts val="0"/>
                        </a:spcAft>
                      </a:pPr>
                      <a:endParaRPr lang="en-US" sz="1400" dirty="0">
                        <a:effectLst/>
                        <a:latin typeface="Arial" panose="020B0604020202020204" pitchFamily="34" charset="0"/>
                        <a:cs typeface="Arial" panose="020B0604020202020204" pitchFamily="34" charset="0"/>
                      </a:endParaRPr>
                    </a:p>
                    <a:p>
                      <a:pPr marL="457200" marR="0" lvl="1">
                        <a:spcBef>
                          <a:spcPts val="0"/>
                        </a:spcBef>
                        <a:spcAft>
                          <a:spcPts val="0"/>
                        </a:spcAft>
                      </a:pPr>
                      <a:r>
                        <a:rPr lang="en-US" sz="1400" dirty="0">
                          <a:effectLst/>
                          <a:latin typeface="Arial" panose="020B0604020202020204" pitchFamily="34" charset="0"/>
                          <a:cs typeface="Arial" panose="020B0604020202020204" pitchFamily="34" charset="0"/>
                        </a:rPr>
                        <a:t>CMS</a:t>
                      </a:r>
                      <a:endParaRPr lang="en-US"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marR="0" lvl="1">
                        <a:spcBef>
                          <a:spcPts val="0"/>
                        </a:spcBef>
                        <a:spcAft>
                          <a:spcPts val="0"/>
                        </a:spcAft>
                      </a:pPr>
                      <a:r>
                        <a:rPr lang="en-US" sz="1400" dirty="0">
                          <a:effectLst/>
                          <a:latin typeface="Arial" panose="020B0604020202020204" pitchFamily="34" charset="0"/>
                          <a:cs typeface="Arial" panose="020B0604020202020204" pitchFamily="34" charset="0"/>
                        </a:rPr>
                        <a:t> </a:t>
                      </a:r>
                    </a:p>
                    <a:p>
                      <a:pPr marL="457200" marR="0" lvl="1">
                        <a:spcBef>
                          <a:spcPts val="0"/>
                        </a:spcBef>
                        <a:spcAft>
                          <a:spcPts val="0"/>
                        </a:spcAft>
                      </a:pPr>
                      <a:r>
                        <a:rPr lang="en-US" sz="1400" dirty="0" err="1">
                          <a:effectLst/>
                          <a:latin typeface="Arial" panose="020B0604020202020204" pitchFamily="34" charset="0"/>
                          <a:cs typeface="Arial" panose="020B0604020202020204" pitchFamily="34" charset="0"/>
                        </a:rPr>
                        <a:t>Laravel</a:t>
                      </a:r>
                      <a:r>
                        <a:rPr lang="en-US" sz="1400" dirty="0">
                          <a:effectLst/>
                          <a:latin typeface="Arial" panose="020B0604020202020204" pitchFamily="34" charset="0"/>
                          <a:cs typeface="Arial" panose="020B0604020202020204" pitchFamily="34" charset="0"/>
                        </a:rPr>
                        <a:t> or Node JS</a:t>
                      </a:r>
                      <a:endParaRPr lang="en-US"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82941446"/>
                  </a:ext>
                </a:extLst>
              </a:tr>
              <a:tr h="588466">
                <a:tc>
                  <a:txBody>
                    <a:bodyPr/>
                    <a:lstStyle/>
                    <a:p>
                      <a:pPr marL="457200" marR="0" lvl="1">
                        <a:spcBef>
                          <a:spcPts val="0"/>
                        </a:spcBef>
                        <a:spcAft>
                          <a:spcPts val="0"/>
                        </a:spcAft>
                      </a:pPr>
                      <a:endParaRPr lang="en-US" sz="1400" dirty="0">
                        <a:effectLst/>
                        <a:latin typeface="Arial" panose="020B0604020202020204" pitchFamily="34" charset="0"/>
                        <a:cs typeface="Arial" panose="020B0604020202020204" pitchFamily="34" charset="0"/>
                      </a:endParaRPr>
                    </a:p>
                    <a:p>
                      <a:pPr marL="457200" marR="0" lvl="1">
                        <a:spcBef>
                          <a:spcPts val="0"/>
                        </a:spcBef>
                        <a:spcAft>
                          <a:spcPts val="0"/>
                        </a:spcAft>
                      </a:pPr>
                      <a:r>
                        <a:rPr lang="en-US" sz="1400" dirty="0">
                          <a:effectLst/>
                          <a:latin typeface="Arial" panose="020B0604020202020204" pitchFamily="34" charset="0"/>
                          <a:cs typeface="Arial" panose="020B0604020202020204" pitchFamily="34" charset="0"/>
                        </a:rPr>
                        <a:t>Designing </a:t>
                      </a:r>
                      <a:endParaRPr lang="en-US"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marR="0" lvl="1">
                        <a:spcBef>
                          <a:spcPts val="0"/>
                        </a:spcBef>
                        <a:spcAft>
                          <a:spcPts val="0"/>
                        </a:spcAft>
                      </a:pPr>
                      <a:r>
                        <a:rPr lang="en-US" sz="1400" dirty="0">
                          <a:effectLst/>
                          <a:latin typeface="Arial" panose="020B0604020202020204" pitchFamily="34" charset="0"/>
                          <a:cs typeface="Arial" panose="020B0604020202020204" pitchFamily="34" charset="0"/>
                        </a:rPr>
                        <a:t> </a:t>
                      </a:r>
                    </a:p>
                    <a:p>
                      <a:pPr marL="457200" marR="0" lvl="1">
                        <a:spcBef>
                          <a:spcPts val="0"/>
                        </a:spcBef>
                        <a:spcAft>
                          <a:spcPts val="0"/>
                        </a:spcAft>
                      </a:pPr>
                      <a:r>
                        <a:rPr lang="en-US" sz="1400" dirty="0">
                          <a:effectLst/>
                          <a:latin typeface="Arial" panose="020B0604020202020204" pitchFamily="34" charset="0"/>
                          <a:cs typeface="Arial" panose="020B0604020202020204" pitchFamily="34" charset="0"/>
                        </a:rPr>
                        <a:t>HTML5, CSS3, Bootstrap4, React JS </a:t>
                      </a:r>
                      <a:endParaRPr lang="en-US"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00032442"/>
                  </a:ext>
                </a:extLst>
              </a:tr>
              <a:tr h="588466">
                <a:tc>
                  <a:txBody>
                    <a:bodyPr/>
                    <a:lstStyle/>
                    <a:p>
                      <a:pPr marL="457200" marR="0" lvl="1">
                        <a:spcBef>
                          <a:spcPts val="0"/>
                        </a:spcBef>
                        <a:spcAft>
                          <a:spcPts val="0"/>
                        </a:spcAft>
                      </a:pPr>
                      <a:endParaRPr lang="en-US" sz="1400" dirty="0">
                        <a:effectLst/>
                        <a:latin typeface="Arial" panose="020B0604020202020204" pitchFamily="34" charset="0"/>
                        <a:cs typeface="Arial" panose="020B0604020202020204" pitchFamily="34" charset="0"/>
                      </a:endParaRPr>
                    </a:p>
                    <a:p>
                      <a:pPr marL="457200" marR="0" lvl="1">
                        <a:spcBef>
                          <a:spcPts val="0"/>
                        </a:spcBef>
                        <a:spcAft>
                          <a:spcPts val="0"/>
                        </a:spcAft>
                      </a:pPr>
                      <a:r>
                        <a:rPr lang="en-US" sz="1400" dirty="0">
                          <a:effectLst/>
                          <a:latin typeface="Arial" panose="020B0604020202020204" pitchFamily="34" charset="0"/>
                          <a:cs typeface="Arial" panose="020B0604020202020204" pitchFamily="34" charset="0"/>
                        </a:rPr>
                        <a:t>Others Scripting </a:t>
                      </a:r>
                      <a:endParaRPr lang="en-US"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marR="0" lvl="1">
                        <a:spcBef>
                          <a:spcPts val="0"/>
                        </a:spcBef>
                        <a:spcAft>
                          <a:spcPts val="0"/>
                        </a:spcAft>
                      </a:pPr>
                      <a:r>
                        <a:rPr lang="en-US" sz="1400" dirty="0">
                          <a:effectLst/>
                          <a:latin typeface="Arial" panose="020B0604020202020204" pitchFamily="34" charset="0"/>
                          <a:cs typeface="Arial" panose="020B0604020202020204" pitchFamily="34" charset="0"/>
                        </a:rPr>
                        <a:t> </a:t>
                      </a:r>
                    </a:p>
                    <a:p>
                      <a:pPr marL="457200" marR="0" lvl="1">
                        <a:spcBef>
                          <a:spcPts val="0"/>
                        </a:spcBef>
                        <a:spcAft>
                          <a:spcPts val="0"/>
                        </a:spcAft>
                      </a:pPr>
                      <a:r>
                        <a:rPr lang="en-US" sz="1400" dirty="0">
                          <a:effectLst/>
                          <a:latin typeface="Arial" panose="020B0604020202020204" pitchFamily="34" charset="0"/>
                          <a:cs typeface="Arial" panose="020B0604020202020204" pitchFamily="34" charset="0"/>
                        </a:rPr>
                        <a:t>JavaScript, JQuery</a:t>
                      </a:r>
                      <a:endParaRPr lang="en-US"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5328507"/>
                  </a:ext>
                </a:extLst>
              </a:tr>
              <a:tr h="588466">
                <a:tc>
                  <a:txBody>
                    <a:bodyPr/>
                    <a:lstStyle/>
                    <a:p>
                      <a:pPr marL="457200" marR="0" lvl="1">
                        <a:spcBef>
                          <a:spcPts val="0"/>
                        </a:spcBef>
                        <a:spcAft>
                          <a:spcPts val="0"/>
                        </a:spcAft>
                      </a:pPr>
                      <a:endParaRPr lang="en-US" sz="1400" dirty="0">
                        <a:effectLst/>
                        <a:latin typeface="Arial" panose="020B0604020202020204" pitchFamily="34" charset="0"/>
                        <a:cs typeface="Arial" panose="020B0604020202020204" pitchFamily="34" charset="0"/>
                      </a:endParaRPr>
                    </a:p>
                    <a:p>
                      <a:pPr marL="457200" marR="0" lvl="1">
                        <a:spcBef>
                          <a:spcPts val="0"/>
                        </a:spcBef>
                        <a:spcAft>
                          <a:spcPts val="0"/>
                        </a:spcAft>
                      </a:pPr>
                      <a:r>
                        <a:rPr lang="en-US" sz="1400" dirty="0">
                          <a:effectLst/>
                          <a:latin typeface="Arial" panose="020B0604020202020204" pitchFamily="34" charset="0"/>
                          <a:cs typeface="Arial" panose="020B0604020202020204" pitchFamily="34" charset="0"/>
                        </a:rPr>
                        <a:t>Database</a:t>
                      </a:r>
                      <a:endParaRPr lang="en-US"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marR="0" lvl="1">
                        <a:spcBef>
                          <a:spcPts val="0"/>
                        </a:spcBef>
                        <a:spcAft>
                          <a:spcPts val="0"/>
                        </a:spcAft>
                      </a:pPr>
                      <a:r>
                        <a:rPr lang="en-US" sz="1400" dirty="0">
                          <a:effectLst/>
                          <a:latin typeface="Arial" panose="020B0604020202020204" pitchFamily="34" charset="0"/>
                          <a:cs typeface="Arial" panose="020B0604020202020204" pitchFamily="34" charset="0"/>
                        </a:rPr>
                        <a:t> </a:t>
                      </a:r>
                    </a:p>
                    <a:p>
                      <a:pPr marL="457200" marR="0" lvl="1">
                        <a:spcBef>
                          <a:spcPts val="0"/>
                        </a:spcBef>
                        <a:spcAft>
                          <a:spcPts val="0"/>
                        </a:spcAft>
                      </a:pPr>
                      <a:r>
                        <a:rPr lang="en-US" sz="1400" dirty="0">
                          <a:effectLst/>
                          <a:latin typeface="Arial" panose="020B0604020202020204" pitchFamily="34" charset="0"/>
                          <a:cs typeface="Arial" panose="020B0604020202020204" pitchFamily="34" charset="0"/>
                        </a:rPr>
                        <a:t>MySQL or MongoDB</a:t>
                      </a:r>
                      <a:endParaRPr lang="en-US"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3232309"/>
                  </a:ext>
                </a:extLst>
              </a:tr>
              <a:tr h="588466">
                <a:tc>
                  <a:txBody>
                    <a:bodyPr/>
                    <a:lstStyle/>
                    <a:p>
                      <a:pPr marL="457200" marR="0" lvl="1">
                        <a:spcBef>
                          <a:spcPts val="0"/>
                        </a:spcBef>
                        <a:spcAft>
                          <a:spcPts val="0"/>
                        </a:spcAft>
                      </a:pPr>
                      <a:endParaRPr lang="en-US" sz="1400" dirty="0">
                        <a:effectLst/>
                        <a:latin typeface="Arial" panose="020B0604020202020204" pitchFamily="34" charset="0"/>
                        <a:cs typeface="Arial" panose="020B0604020202020204" pitchFamily="34" charset="0"/>
                      </a:endParaRPr>
                    </a:p>
                    <a:p>
                      <a:pPr marL="457200" marR="0" lvl="1">
                        <a:spcBef>
                          <a:spcPts val="0"/>
                        </a:spcBef>
                        <a:spcAft>
                          <a:spcPts val="0"/>
                        </a:spcAft>
                      </a:pPr>
                      <a:r>
                        <a:rPr lang="en-US" sz="1400" dirty="0">
                          <a:effectLst/>
                          <a:latin typeface="Arial" panose="020B0604020202020204" pitchFamily="34" charset="0"/>
                          <a:cs typeface="Arial" panose="020B0604020202020204" pitchFamily="34" charset="0"/>
                        </a:rPr>
                        <a:t>API Development </a:t>
                      </a:r>
                      <a:endParaRPr lang="en-US"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marR="0" lvl="1">
                        <a:spcBef>
                          <a:spcPts val="0"/>
                        </a:spcBef>
                        <a:spcAft>
                          <a:spcPts val="0"/>
                        </a:spcAft>
                      </a:pPr>
                      <a:r>
                        <a:rPr lang="en-US" sz="1400" dirty="0">
                          <a:effectLst/>
                          <a:latin typeface="Arial" panose="020B0604020202020204" pitchFamily="34" charset="0"/>
                          <a:cs typeface="Arial" panose="020B0604020202020204" pitchFamily="34" charset="0"/>
                        </a:rPr>
                        <a:t> </a:t>
                      </a:r>
                    </a:p>
                    <a:p>
                      <a:pPr marL="457200" marR="0" lvl="1">
                        <a:spcBef>
                          <a:spcPts val="0"/>
                        </a:spcBef>
                        <a:spcAft>
                          <a:spcPts val="0"/>
                        </a:spcAft>
                      </a:pPr>
                      <a:r>
                        <a:rPr lang="en-US" sz="1400" dirty="0" err="1">
                          <a:effectLst/>
                          <a:latin typeface="Arial" panose="020B0604020202020204" pitchFamily="34" charset="0"/>
                          <a:cs typeface="Arial" panose="020B0604020202020204" pitchFamily="34" charset="0"/>
                        </a:rPr>
                        <a:t>Laravel</a:t>
                      </a:r>
                      <a:r>
                        <a:rPr lang="en-US" sz="1400" dirty="0">
                          <a:effectLst/>
                          <a:latin typeface="Arial" panose="020B0604020202020204" pitchFamily="34" charset="0"/>
                          <a:cs typeface="Arial" panose="020B0604020202020204" pitchFamily="34" charset="0"/>
                        </a:rPr>
                        <a:t> Lumen, Google </a:t>
                      </a:r>
                      <a:r>
                        <a:rPr lang="en-US" sz="1400" dirty="0" err="1">
                          <a:effectLst/>
                          <a:latin typeface="Arial" panose="020B0604020202020204" pitchFamily="34" charset="0"/>
                          <a:cs typeface="Arial" panose="020B0604020202020204" pitchFamily="34" charset="0"/>
                        </a:rPr>
                        <a:t>Auth</a:t>
                      </a:r>
                      <a:r>
                        <a:rPr lang="en-US" sz="1400" dirty="0">
                          <a:effectLst/>
                          <a:latin typeface="Arial" panose="020B0604020202020204" pitchFamily="34" charset="0"/>
                          <a:cs typeface="Arial" panose="020B0604020202020204" pitchFamily="34" charset="0"/>
                        </a:rPr>
                        <a:t> API, Others</a:t>
                      </a:r>
                      <a:endParaRPr lang="en-US"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00647938"/>
                  </a:ext>
                </a:extLst>
              </a:tr>
            </a:tbl>
          </a:graphicData>
        </a:graphic>
      </p:graphicFrame>
    </p:spTree>
    <p:extLst>
      <p:ext uri="{BB962C8B-B14F-4D97-AF65-F5344CB8AC3E}">
        <p14:creationId xmlns:p14="http://schemas.microsoft.com/office/powerpoint/2010/main" val="183945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83000">
              <a:schemeClr val="bg1">
                <a:lumMod val="95000"/>
              </a:schemeClr>
            </a:gs>
            <a:gs pos="70000">
              <a:schemeClr val="accent1">
                <a:alpha val="50000"/>
                <a:lumMod val="0"/>
                <a:lumOff val="100000"/>
              </a:schemeClr>
            </a:gs>
            <a:gs pos="100000">
              <a:schemeClr val="accent5">
                <a:lumMod val="20000"/>
                <a:lumOff val="80000"/>
              </a:schemeClr>
            </a:gs>
            <a:gs pos="100000">
              <a:schemeClr val="accent5">
                <a:lumMod val="20000"/>
                <a:lumOff val="80000"/>
              </a:schemeClr>
            </a:gs>
            <a:gs pos="100000">
              <a:schemeClr val="accent5">
                <a:lumMod val="20000"/>
                <a:lumOff val="80000"/>
              </a:schemeClr>
            </a:gs>
            <a:gs pos="99000">
              <a:schemeClr val="accent5">
                <a:lumMod val="60000"/>
                <a:lumOff val="40000"/>
              </a:schemeClr>
            </a:gs>
            <a:gs pos="100000">
              <a:schemeClr val="accent5">
                <a:lumMod val="20000"/>
                <a:lumOff val="8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A53BB4-3404-A6CD-3D09-184023A78FC6}"/>
              </a:ext>
            </a:extLst>
          </p:cNvPr>
          <p:cNvSpPr>
            <a:spLocks noGrp="1"/>
          </p:cNvSpPr>
          <p:nvPr>
            <p:ph type="sldNum" sz="quarter" idx="12"/>
          </p:nvPr>
        </p:nvSpPr>
        <p:spPr/>
        <p:txBody>
          <a:bodyPr/>
          <a:lstStyle/>
          <a:p>
            <a:r>
              <a:rPr lang="en-US" sz="2000" dirty="0"/>
              <a:t>9</a:t>
            </a:r>
          </a:p>
        </p:txBody>
      </p:sp>
      <p:sp>
        <p:nvSpPr>
          <p:cNvPr id="3" name="TextBox 2">
            <a:extLst>
              <a:ext uri="{FF2B5EF4-FFF2-40B4-BE49-F238E27FC236}">
                <a16:creationId xmlns:a16="http://schemas.microsoft.com/office/drawing/2014/main" id="{63493EFC-7129-76AE-7719-D793236B2461}"/>
              </a:ext>
            </a:extLst>
          </p:cNvPr>
          <p:cNvSpPr txBox="1"/>
          <p:nvPr/>
        </p:nvSpPr>
        <p:spPr>
          <a:xfrm>
            <a:off x="1526892" y="588462"/>
            <a:ext cx="5013702" cy="531940"/>
          </a:xfrm>
          <a:prstGeom prst="rect">
            <a:avLst/>
          </a:prstGeom>
          <a:noFill/>
        </p:spPr>
        <p:txBody>
          <a:bodyPr wrap="square" rtlCol="0">
            <a:spAutoFit/>
          </a:bodyPr>
          <a:lstStyle/>
          <a:p>
            <a:pPr>
              <a:lnSpc>
                <a:spcPct val="110000"/>
              </a:lnSpc>
              <a:buClr>
                <a:schemeClr val="bg1">
                  <a:lumMod val="75000"/>
                </a:schemeClr>
              </a:buClr>
            </a:pPr>
            <a:r>
              <a:rPr lang="en-US" sz="2800" dirty="0">
                <a:solidFill>
                  <a:schemeClr val="accent1"/>
                </a:solidFill>
                <a:latin typeface="Times New Roman" panose="02020603050405020304" pitchFamily="18" charset="0"/>
                <a:cs typeface="Times New Roman" panose="02020603050405020304" pitchFamily="18" charset="0"/>
              </a:rPr>
              <a:t>Development Requirements</a:t>
            </a:r>
          </a:p>
        </p:txBody>
      </p:sp>
      <p:sp>
        <p:nvSpPr>
          <p:cNvPr id="6" name="Rectangle 5"/>
          <p:cNvSpPr/>
          <p:nvPr/>
        </p:nvSpPr>
        <p:spPr>
          <a:xfrm>
            <a:off x="2160894" y="1536342"/>
            <a:ext cx="68864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To develop a project a medium configured computer is needed. Below the minimum requirements given:</a:t>
            </a:r>
          </a:p>
        </p:txBody>
      </p:sp>
      <p:sp>
        <p:nvSpPr>
          <p:cNvPr id="7" name="Rectangle 6"/>
          <p:cNvSpPr/>
          <p:nvPr/>
        </p:nvSpPr>
        <p:spPr>
          <a:xfrm>
            <a:off x="2160894" y="2598613"/>
            <a:ext cx="6096000" cy="3276282"/>
          </a:xfrm>
          <a:prstGeom prst="rect">
            <a:avLst/>
          </a:prstGeom>
        </p:spPr>
        <p:txBody>
          <a:bodyPr>
            <a:spAutoFit/>
          </a:bodyPr>
          <a:lstStyle/>
          <a:p>
            <a:pPr marL="342900" indent="-342900">
              <a:lnSpc>
                <a:spcPct val="150000"/>
              </a:lnSpc>
              <a:buFont typeface="Arial" panose="020B0604020202020204" pitchFamily="34" charset="0"/>
              <a:buChar char="•"/>
            </a:pPr>
            <a:r>
              <a:rPr lang="en-US" sz="2000" dirty="0"/>
              <a:t>CPU: core i3 6th</a:t>
            </a:r>
          </a:p>
          <a:p>
            <a:pPr marL="342900" indent="-342900">
              <a:lnSpc>
                <a:spcPct val="150000"/>
              </a:lnSpc>
              <a:buFont typeface="Arial" panose="020B0604020202020204" pitchFamily="34" charset="0"/>
              <a:buChar char="•"/>
            </a:pPr>
            <a:r>
              <a:rPr lang="en-US" sz="2000" dirty="0"/>
              <a:t>RAM: 4 GB</a:t>
            </a:r>
          </a:p>
          <a:p>
            <a:pPr marL="342900" indent="-342900">
              <a:lnSpc>
                <a:spcPct val="150000"/>
              </a:lnSpc>
              <a:buFont typeface="Arial" panose="020B0604020202020204" pitchFamily="34" charset="0"/>
              <a:buChar char="•"/>
            </a:pPr>
            <a:r>
              <a:rPr lang="en-US" sz="2000" dirty="0"/>
              <a:t>Hard Disk: 500 GB</a:t>
            </a:r>
          </a:p>
          <a:p>
            <a:pPr marL="342900" indent="-342900">
              <a:lnSpc>
                <a:spcPct val="150000"/>
              </a:lnSpc>
              <a:buFont typeface="Arial" panose="020B0604020202020204" pitchFamily="34" charset="0"/>
              <a:buChar char="•"/>
            </a:pPr>
            <a:r>
              <a:rPr lang="en-US" sz="2000" dirty="0"/>
              <a:t>Apache server</a:t>
            </a:r>
          </a:p>
          <a:p>
            <a:pPr marL="342900" indent="-342900">
              <a:lnSpc>
                <a:spcPct val="150000"/>
              </a:lnSpc>
              <a:buFont typeface="Arial" panose="020B0604020202020204" pitchFamily="34" charset="0"/>
              <a:buChar char="•"/>
            </a:pPr>
            <a:r>
              <a:rPr lang="en-US" sz="2000" dirty="0"/>
              <a:t>Node JS Server</a:t>
            </a:r>
          </a:p>
          <a:p>
            <a:pPr marL="342900" indent="-342900">
              <a:lnSpc>
                <a:spcPct val="150000"/>
              </a:lnSpc>
              <a:buFont typeface="Arial" panose="020B0604020202020204" pitchFamily="34" charset="0"/>
              <a:buChar char="•"/>
            </a:pPr>
            <a:r>
              <a:rPr lang="en-US" sz="2000" dirty="0"/>
              <a:t>PHP Parser</a:t>
            </a:r>
          </a:p>
          <a:p>
            <a:pPr marL="342900" indent="-342900">
              <a:lnSpc>
                <a:spcPct val="150000"/>
              </a:lnSpc>
              <a:buFont typeface="Arial" panose="020B0604020202020204" pitchFamily="34" charset="0"/>
              <a:buChar char="•"/>
            </a:pPr>
            <a:r>
              <a:rPr lang="en-US" sz="2000" dirty="0"/>
              <a:t>MySQL / MongoDB Database</a:t>
            </a:r>
          </a:p>
        </p:txBody>
      </p:sp>
    </p:spTree>
    <p:extLst>
      <p:ext uri="{BB962C8B-B14F-4D97-AF65-F5344CB8AC3E}">
        <p14:creationId xmlns:p14="http://schemas.microsoft.com/office/powerpoint/2010/main" val="3245504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83000">
              <a:schemeClr val="bg1">
                <a:lumMod val="95000"/>
              </a:schemeClr>
            </a:gs>
            <a:gs pos="70000">
              <a:schemeClr val="accent1">
                <a:alpha val="50000"/>
                <a:lumMod val="0"/>
                <a:lumOff val="100000"/>
              </a:schemeClr>
            </a:gs>
            <a:gs pos="100000">
              <a:schemeClr val="accent5">
                <a:lumMod val="20000"/>
                <a:lumOff val="80000"/>
              </a:schemeClr>
            </a:gs>
            <a:gs pos="100000">
              <a:schemeClr val="accent5">
                <a:lumMod val="20000"/>
                <a:lumOff val="80000"/>
              </a:schemeClr>
            </a:gs>
            <a:gs pos="100000">
              <a:schemeClr val="accent5">
                <a:lumMod val="20000"/>
                <a:lumOff val="80000"/>
              </a:schemeClr>
            </a:gs>
            <a:gs pos="99000">
              <a:schemeClr val="accent5">
                <a:lumMod val="60000"/>
                <a:lumOff val="40000"/>
              </a:schemeClr>
            </a:gs>
            <a:gs pos="100000">
              <a:schemeClr val="accent5">
                <a:lumMod val="20000"/>
                <a:lumOff val="8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A53BB4-3404-A6CD-3D09-184023A78FC6}"/>
              </a:ext>
            </a:extLst>
          </p:cNvPr>
          <p:cNvSpPr>
            <a:spLocks noGrp="1"/>
          </p:cNvSpPr>
          <p:nvPr>
            <p:ph type="sldNum" sz="quarter" idx="12"/>
          </p:nvPr>
        </p:nvSpPr>
        <p:spPr/>
        <p:txBody>
          <a:bodyPr/>
          <a:lstStyle/>
          <a:p>
            <a:r>
              <a:rPr lang="en-US" sz="2000" dirty="0"/>
              <a:t>10</a:t>
            </a:r>
          </a:p>
        </p:txBody>
      </p:sp>
      <p:sp>
        <p:nvSpPr>
          <p:cNvPr id="3" name="TextBox 2">
            <a:extLst>
              <a:ext uri="{FF2B5EF4-FFF2-40B4-BE49-F238E27FC236}">
                <a16:creationId xmlns:a16="http://schemas.microsoft.com/office/drawing/2014/main" id="{63493EFC-7129-76AE-7719-D793236B2461}"/>
              </a:ext>
            </a:extLst>
          </p:cNvPr>
          <p:cNvSpPr txBox="1"/>
          <p:nvPr/>
        </p:nvSpPr>
        <p:spPr>
          <a:xfrm>
            <a:off x="1526892" y="588462"/>
            <a:ext cx="5013702" cy="531940"/>
          </a:xfrm>
          <a:prstGeom prst="rect">
            <a:avLst/>
          </a:prstGeom>
          <a:noFill/>
        </p:spPr>
        <p:txBody>
          <a:bodyPr wrap="square" rtlCol="0">
            <a:spAutoFit/>
          </a:bodyPr>
          <a:lstStyle/>
          <a:p>
            <a:pPr>
              <a:lnSpc>
                <a:spcPct val="110000"/>
              </a:lnSpc>
              <a:buClr>
                <a:schemeClr val="bg1">
                  <a:lumMod val="75000"/>
                </a:schemeClr>
              </a:buClr>
            </a:pPr>
            <a:r>
              <a:rPr lang="en-US" sz="2800" dirty="0">
                <a:solidFill>
                  <a:schemeClr val="accent1"/>
                </a:solidFill>
                <a:latin typeface="Times New Roman" panose="02020603050405020304" pitchFamily="18" charset="0"/>
                <a:cs typeface="Times New Roman" panose="02020603050405020304" pitchFamily="18" charset="0"/>
              </a:rPr>
              <a:t>Development Tools</a:t>
            </a:r>
          </a:p>
        </p:txBody>
      </p:sp>
      <p:sp>
        <p:nvSpPr>
          <p:cNvPr id="6" name="Rectangle 5"/>
          <p:cNvSpPr/>
          <p:nvPr/>
        </p:nvSpPr>
        <p:spPr>
          <a:xfrm>
            <a:off x="2160894" y="1536342"/>
            <a:ext cx="68864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Some of the tools that I will use for development are mentioned below:</a:t>
            </a:r>
          </a:p>
        </p:txBody>
      </p:sp>
      <p:sp>
        <p:nvSpPr>
          <p:cNvPr id="7" name="Rectangle 6"/>
          <p:cNvSpPr/>
          <p:nvPr/>
        </p:nvSpPr>
        <p:spPr>
          <a:xfrm>
            <a:off x="2802339" y="2604151"/>
            <a:ext cx="6096000" cy="2534027"/>
          </a:xfrm>
          <a:prstGeom prst="rect">
            <a:avLst/>
          </a:prstGeom>
        </p:spPr>
        <p:txBody>
          <a:bodyPr>
            <a:spAutoFit/>
          </a:bodyPr>
          <a:lstStyle/>
          <a:p>
            <a:pPr marL="285750" lvl="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PHP Storm</a:t>
            </a:r>
          </a:p>
          <a:p>
            <a:pPr marL="285750" lvl="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Web Storm</a:t>
            </a:r>
          </a:p>
          <a:p>
            <a:pPr marL="285750" lvl="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Visual Studio Code</a:t>
            </a:r>
          </a:p>
          <a:p>
            <a:pPr marL="285750" lvl="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XAMPP / WAMP Server</a:t>
            </a:r>
          </a:p>
          <a:p>
            <a:pPr marL="285750" lvl="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Postman</a:t>
            </a:r>
          </a:p>
          <a:p>
            <a:pPr marL="285750" lvl="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Adobe XD</a:t>
            </a:r>
          </a:p>
        </p:txBody>
      </p:sp>
    </p:spTree>
    <p:extLst>
      <p:ext uri="{BB962C8B-B14F-4D97-AF65-F5344CB8AC3E}">
        <p14:creationId xmlns:p14="http://schemas.microsoft.com/office/powerpoint/2010/main" val="1617284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83000">
              <a:schemeClr val="bg1">
                <a:lumMod val="95000"/>
              </a:schemeClr>
            </a:gs>
            <a:gs pos="70000">
              <a:schemeClr val="accent1">
                <a:alpha val="50000"/>
                <a:lumMod val="0"/>
                <a:lumOff val="100000"/>
              </a:schemeClr>
            </a:gs>
            <a:gs pos="100000">
              <a:schemeClr val="accent5">
                <a:lumMod val="20000"/>
                <a:lumOff val="80000"/>
              </a:schemeClr>
            </a:gs>
            <a:gs pos="100000">
              <a:schemeClr val="accent5">
                <a:lumMod val="20000"/>
                <a:lumOff val="80000"/>
              </a:schemeClr>
            </a:gs>
            <a:gs pos="100000">
              <a:schemeClr val="accent5">
                <a:lumMod val="20000"/>
                <a:lumOff val="80000"/>
              </a:schemeClr>
            </a:gs>
            <a:gs pos="99000">
              <a:schemeClr val="accent5">
                <a:lumMod val="60000"/>
                <a:lumOff val="40000"/>
              </a:schemeClr>
            </a:gs>
            <a:gs pos="100000">
              <a:schemeClr val="accent5">
                <a:lumMod val="20000"/>
                <a:lumOff val="8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A53BB4-3404-A6CD-3D09-184023A78FC6}"/>
              </a:ext>
            </a:extLst>
          </p:cNvPr>
          <p:cNvSpPr>
            <a:spLocks noGrp="1"/>
          </p:cNvSpPr>
          <p:nvPr>
            <p:ph type="sldNum" sz="quarter" idx="12"/>
          </p:nvPr>
        </p:nvSpPr>
        <p:spPr/>
        <p:txBody>
          <a:bodyPr/>
          <a:lstStyle/>
          <a:p>
            <a:r>
              <a:rPr lang="en-US" sz="2000" dirty="0"/>
              <a:t>11</a:t>
            </a:r>
          </a:p>
        </p:txBody>
      </p:sp>
      <p:sp>
        <p:nvSpPr>
          <p:cNvPr id="3" name="TextBox 2">
            <a:extLst>
              <a:ext uri="{FF2B5EF4-FFF2-40B4-BE49-F238E27FC236}">
                <a16:creationId xmlns:a16="http://schemas.microsoft.com/office/drawing/2014/main" id="{63493EFC-7129-76AE-7719-D793236B2461}"/>
              </a:ext>
            </a:extLst>
          </p:cNvPr>
          <p:cNvSpPr txBox="1"/>
          <p:nvPr/>
        </p:nvSpPr>
        <p:spPr>
          <a:xfrm>
            <a:off x="1526892" y="588462"/>
            <a:ext cx="5013702" cy="531940"/>
          </a:xfrm>
          <a:prstGeom prst="rect">
            <a:avLst/>
          </a:prstGeom>
          <a:noFill/>
        </p:spPr>
        <p:txBody>
          <a:bodyPr wrap="square" rtlCol="0">
            <a:spAutoFit/>
          </a:bodyPr>
          <a:lstStyle/>
          <a:p>
            <a:pPr>
              <a:lnSpc>
                <a:spcPct val="110000"/>
              </a:lnSpc>
              <a:buClr>
                <a:schemeClr val="bg1">
                  <a:lumMod val="75000"/>
                </a:schemeClr>
              </a:buClr>
            </a:pPr>
            <a:r>
              <a:rPr lang="en-US" sz="2800" dirty="0">
                <a:solidFill>
                  <a:schemeClr val="accent1"/>
                </a:solidFill>
                <a:latin typeface="Times New Roman" panose="02020603050405020304" pitchFamily="18" charset="0"/>
                <a:cs typeface="Times New Roman" panose="02020603050405020304" pitchFamily="18" charset="0"/>
              </a:rPr>
              <a:t>Budget</a:t>
            </a:r>
          </a:p>
        </p:txBody>
      </p:sp>
      <p:sp>
        <p:nvSpPr>
          <p:cNvPr id="6" name="Rectangle 5"/>
          <p:cNvSpPr/>
          <p:nvPr/>
        </p:nvSpPr>
        <p:spPr>
          <a:xfrm>
            <a:off x="2365609" y="1346100"/>
            <a:ext cx="6886433"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draft of the estimated cost to complete this project is presented.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609" y="1941130"/>
            <a:ext cx="6886433" cy="3999280"/>
          </a:xfrm>
          <a:prstGeom prst="rect">
            <a:avLst/>
          </a:prstGeom>
        </p:spPr>
      </p:pic>
    </p:spTree>
    <p:extLst>
      <p:ext uri="{BB962C8B-B14F-4D97-AF65-F5344CB8AC3E}">
        <p14:creationId xmlns:p14="http://schemas.microsoft.com/office/powerpoint/2010/main" val="3256547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83000">
              <a:schemeClr val="bg1">
                <a:lumMod val="95000"/>
              </a:schemeClr>
            </a:gs>
            <a:gs pos="70000">
              <a:schemeClr val="accent1">
                <a:alpha val="50000"/>
                <a:lumMod val="0"/>
                <a:lumOff val="100000"/>
              </a:schemeClr>
            </a:gs>
            <a:gs pos="100000">
              <a:schemeClr val="accent5">
                <a:lumMod val="20000"/>
                <a:lumOff val="80000"/>
              </a:schemeClr>
            </a:gs>
            <a:gs pos="100000">
              <a:schemeClr val="accent5">
                <a:lumMod val="20000"/>
                <a:lumOff val="80000"/>
              </a:schemeClr>
            </a:gs>
            <a:gs pos="100000">
              <a:schemeClr val="accent5">
                <a:lumMod val="20000"/>
                <a:lumOff val="80000"/>
              </a:schemeClr>
            </a:gs>
            <a:gs pos="99000">
              <a:schemeClr val="accent5">
                <a:lumMod val="60000"/>
                <a:lumOff val="40000"/>
              </a:schemeClr>
            </a:gs>
            <a:gs pos="100000">
              <a:schemeClr val="accent5">
                <a:lumMod val="20000"/>
                <a:lumOff val="8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A53BB4-3404-A6CD-3D09-184023A78FC6}"/>
              </a:ext>
            </a:extLst>
          </p:cNvPr>
          <p:cNvSpPr>
            <a:spLocks noGrp="1"/>
          </p:cNvSpPr>
          <p:nvPr>
            <p:ph type="sldNum" sz="quarter" idx="12"/>
          </p:nvPr>
        </p:nvSpPr>
        <p:spPr/>
        <p:txBody>
          <a:bodyPr/>
          <a:lstStyle/>
          <a:p>
            <a:r>
              <a:rPr lang="en-US" sz="2000" dirty="0"/>
              <a:t>12</a:t>
            </a:r>
          </a:p>
        </p:txBody>
      </p:sp>
      <p:sp>
        <p:nvSpPr>
          <p:cNvPr id="3" name="TextBox 2">
            <a:extLst>
              <a:ext uri="{FF2B5EF4-FFF2-40B4-BE49-F238E27FC236}">
                <a16:creationId xmlns:a16="http://schemas.microsoft.com/office/drawing/2014/main" id="{63493EFC-7129-76AE-7719-D793236B2461}"/>
              </a:ext>
            </a:extLst>
          </p:cNvPr>
          <p:cNvSpPr txBox="1"/>
          <p:nvPr/>
        </p:nvSpPr>
        <p:spPr>
          <a:xfrm>
            <a:off x="1169283" y="568138"/>
            <a:ext cx="5013702" cy="531940"/>
          </a:xfrm>
          <a:prstGeom prst="rect">
            <a:avLst/>
          </a:prstGeom>
          <a:noFill/>
        </p:spPr>
        <p:txBody>
          <a:bodyPr wrap="square" rtlCol="0">
            <a:spAutoFit/>
          </a:bodyPr>
          <a:lstStyle/>
          <a:p>
            <a:pPr>
              <a:lnSpc>
                <a:spcPct val="110000"/>
              </a:lnSpc>
              <a:buClr>
                <a:schemeClr val="bg1">
                  <a:lumMod val="75000"/>
                </a:schemeClr>
              </a:buClr>
            </a:pPr>
            <a:r>
              <a:rPr lang="en-US" sz="2800" dirty="0">
                <a:solidFill>
                  <a:schemeClr val="accent1"/>
                </a:solidFill>
                <a:latin typeface="Times New Roman" panose="02020603050405020304" pitchFamily="18" charset="0"/>
                <a:cs typeface="Times New Roman" panose="02020603050405020304" pitchFamily="18" charset="0"/>
              </a:rPr>
              <a:t>Target User:</a:t>
            </a:r>
          </a:p>
        </p:txBody>
      </p:sp>
      <p:pic>
        <p:nvPicPr>
          <p:cNvPr id="5" name="Picture 4">
            <a:extLst>
              <a:ext uri="{FF2B5EF4-FFF2-40B4-BE49-F238E27FC236}">
                <a16:creationId xmlns:a16="http://schemas.microsoft.com/office/drawing/2014/main" id="{7006E41A-A99E-76A4-5156-730B2C0EF7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871" y="1368326"/>
            <a:ext cx="5863663" cy="3301242"/>
          </a:xfrm>
          <a:prstGeom prst="rect">
            <a:avLst/>
          </a:prstGeom>
        </p:spPr>
      </p:pic>
      <p:pic>
        <p:nvPicPr>
          <p:cNvPr id="8" name="Picture 7">
            <a:extLst>
              <a:ext uri="{FF2B5EF4-FFF2-40B4-BE49-F238E27FC236}">
                <a16:creationId xmlns:a16="http://schemas.microsoft.com/office/drawing/2014/main" id="{499C4483-CAA3-CC58-4545-111880783F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1511" y="1368326"/>
            <a:ext cx="5156079" cy="3439105"/>
          </a:xfrm>
          <a:prstGeom prst="rect">
            <a:avLst/>
          </a:prstGeom>
        </p:spPr>
      </p:pic>
      <p:sp>
        <p:nvSpPr>
          <p:cNvPr id="10" name="TextBox 9">
            <a:extLst>
              <a:ext uri="{FF2B5EF4-FFF2-40B4-BE49-F238E27FC236}">
                <a16:creationId xmlns:a16="http://schemas.microsoft.com/office/drawing/2014/main" id="{77CB781F-FD71-8C62-57E9-39FFB8CAF6C4}"/>
              </a:ext>
            </a:extLst>
          </p:cNvPr>
          <p:cNvSpPr txBox="1"/>
          <p:nvPr/>
        </p:nvSpPr>
        <p:spPr>
          <a:xfrm>
            <a:off x="946861" y="4990126"/>
            <a:ext cx="3266793" cy="461665"/>
          </a:xfrm>
          <a:prstGeom prst="rect">
            <a:avLst/>
          </a:prstGeom>
          <a:noFill/>
        </p:spPr>
        <p:txBody>
          <a:bodyPr wrap="square">
            <a:spAutoFit/>
          </a:bodyPr>
          <a:lstStyle/>
          <a:p>
            <a:r>
              <a:rPr lang="en-US" sz="2400" dirty="0"/>
              <a:t>Personal team working</a:t>
            </a:r>
            <a:r>
              <a:rPr lang="en-US" dirty="0"/>
              <a:t>.</a:t>
            </a:r>
          </a:p>
        </p:txBody>
      </p:sp>
      <p:sp>
        <p:nvSpPr>
          <p:cNvPr id="12" name="TextBox 11">
            <a:extLst>
              <a:ext uri="{FF2B5EF4-FFF2-40B4-BE49-F238E27FC236}">
                <a16:creationId xmlns:a16="http://schemas.microsoft.com/office/drawing/2014/main" id="{747E7B84-EE06-C5E2-602F-B53565BD8B5B}"/>
              </a:ext>
            </a:extLst>
          </p:cNvPr>
          <p:cNvSpPr txBox="1"/>
          <p:nvPr/>
        </p:nvSpPr>
        <p:spPr>
          <a:xfrm>
            <a:off x="6766355" y="4818502"/>
            <a:ext cx="5425645" cy="830997"/>
          </a:xfrm>
          <a:prstGeom prst="rect">
            <a:avLst/>
          </a:prstGeom>
          <a:noFill/>
        </p:spPr>
        <p:txBody>
          <a:bodyPr wrap="square">
            <a:spAutoFit/>
          </a:bodyPr>
          <a:lstStyle/>
          <a:p>
            <a:r>
              <a:rPr lang="en-US" sz="2400" dirty="0"/>
              <a:t>Single or multiple companies </a:t>
            </a:r>
          </a:p>
          <a:p>
            <a:r>
              <a:rPr lang="en-US" sz="2400" dirty="0"/>
              <a:t>(Startup to Middle East).</a:t>
            </a:r>
          </a:p>
        </p:txBody>
      </p:sp>
    </p:spTree>
    <p:extLst>
      <p:ext uri="{BB962C8B-B14F-4D97-AF65-F5344CB8AC3E}">
        <p14:creationId xmlns:p14="http://schemas.microsoft.com/office/powerpoint/2010/main" val="2703829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83000">
              <a:schemeClr val="bg1">
                <a:lumMod val="95000"/>
              </a:schemeClr>
            </a:gs>
            <a:gs pos="70000">
              <a:schemeClr val="accent1">
                <a:alpha val="50000"/>
                <a:lumMod val="0"/>
                <a:lumOff val="100000"/>
              </a:schemeClr>
            </a:gs>
            <a:gs pos="100000">
              <a:schemeClr val="accent5">
                <a:lumMod val="20000"/>
                <a:lumOff val="80000"/>
              </a:schemeClr>
            </a:gs>
            <a:gs pos="100000">
              <a:schemeClr val="accent5">
                <a:lumMod val="20000"/>
                <a:lumOff val="80000"/>
              </a:schemeClr>
            </a:gs>
            <a:gs pos="100000">
              <a:schemeClr val="accent5">
                <a:lumMod val="20000"/>
                <a:lumOff val="80000"/>
              </a:schemeClr>
            </a:gs>
            <a:gs pos="99000">
              <a:schemeClr val="accent5">
                <a:lumMod val="60000"/>
                <a:lumOff val="40000"/>
              </a:schemeClr>
            </a:gs>
            <a:gs pos="100000">
              <a:schemeClr val="accent5">
                <a:lumMod val="20000"/>
                <a:lumOff val="8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A53BB4-3404-A6CD-3D09-184023A78FC6}"/>
              </a:ext>
            </a:extLst>
          </p:cNvPr>
          <p:cNvSpPr>
            <a:spLocks noGrp="1"/>
          </p:cNvSpPr>
          <p:nvPr>
            <p:ph type="sldNum" sz="quarter" idx="12"/>
          </p:nvPr>
        </p:nvSpPr>
        <p:spPr/>
        <p:txBody>
          <a:bodyPr/>
          <a:lstStyle/>
          <a:p>
            <a:r>
              <a:rPr lang="en-US" sz="2000" dirty="0"/>
              <a:t>13</a:t>
            </a:r>
          </a:p>
        </p:txBody>
      </p:sp>
      <p:sp>
        <p:nvSpPr>
          <p:cNvPr id="3" name="TextBox 2">
            <a:extLst>
              <a:ext uri="{FF2B5EF4-FFF2-40B4-BE49-F238E27FC236}">
                <a16:creationId xmlns:a16="http://schemas.microsoft.com/office/drawing/2014/main" id="{63493EFC-7129-76AE-7719-D793236B2461}"/>
              </a:ext>
            </a:extLst>
          </p:cNvPr>
          <p:cNvSpPr txBox="1"/>
          <p:nvPr/>
        </p:nvSpPr>
        <p:spPr>
          <a:xfrm>
            <a:off x="1267583" y="1038838"/>
            <a:ext cx="5013702" cy="531940"/>
          </a:xfrm>
          <a:prstGeom prst="rect">
            <a:avLst/>
          </a:prstGeom>
          <a:noFill/>
        </p:spPr>
        <p:txBody>
          <a:bodyPr wrap="square" rtlCol="0">
            <a:spAutoFit/>
          </a:bodyPr>
          <a:lstStyle/>
          <a:p>
            <a:pPr>
              <a:lnSpc>
                <a:spcPct val="110000"/>
              </a:lnSpc>
              <a:buClr>
                <a:schemeClr val="bg1">
                  <a:lumMod val="75000"/>
                </a:schemeClr>
              </a:buClr>
            </a:pPr>
            <a:r>
              <a:rPr lang="en-US" sz="2800" dirty="0">
                <a:solidFill>
                  <a:schemeClr val="accent1"/>
                </a:solidFill>
                <a:latin typeface="Times New Roman" panose="02020603050405020304" pitchFamily="18" charset="0"/>
                <a:cs typeface="Times New Roman" panose="02020603050405020304" pitchFamily="18" charset="0"/>
              </a:rPr>
              <a:t>Time Limit:</a:t>
            </a:r>
          </a:p>
        </p:txBody>
      </p:sp>
      <p:sp>
        <p:nvSpPr>
          <p:cNvPr id="7" name="Rectangle 6"/>
          <p:cNvSpPr/>
          <p:nvPr/>
        </p:nvSpPr>
        <p:spPr>
          <a:xfrm>
            <a:off x="2353005" y="2325890"/>
            <a:ext cx="7856561" cy="461665"/>
          </a:xfrm>
          <a:prstGeom prst="rect">
            <a:avLst/>
          </a:prstGeom>
        </p:spPr>
        <p:txBody>
          <a:bodyPr wrap="square">
            <a:spAutoFit/>
          </a:bodyPr>
          <a:lstStyle/>
          <a:p>
            <a:r>
              <a:rPr lang="en-US" sz="2400" dirty="0"/>
              <a:t>01/08/2022   to   31/10/2022 approximately three months</a:t>
            </a:r>
          </a:p>
        </p:txBody>
      </p:sp>
    </p:spTree>
    <p:extLst>
      <p:ext uri="{BB962C8B-B14F-4D97-AF65-F5344CB8AC3E}">
        <p14:creationId xmlns:p14="http://schemas.microsoft.com/office/powerpoint/2010/main" val="2828731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83000">
              <a:schemeClr val="bg1">
                <a:lumMod val="95000"/>
              </a:schemeClr>
            </a:gs>
            <a:gs pos="70000">
              <a:schemeClr val="accent1">
                <a:alpha val="50000"/>
                <a:lumMod val="0"/>
                <a:lumOff val="100000"/>
              </a:schemeClr>
            </a:gs>
            <a:gs pos="100000">
              <a:schemeClr val="accent5">
                <a:lumMod val="20000"/>
                <a:lumOff val="80000"/>
              </a:schemeClr>
            </a:gs>
            <a:gs pos="100000">
              <a:schemeClr val="accent5">
                <a:lumMod val="20000"/>
                <a:lumOff val="80000"/>
              </a:schemeClr>
            </a:gs>
            <a:gs pos="100000">
              <a:schemeClr val="accent5">
                <a:lumMod val="20000"/>
                <a:lumOff val="80000"/>
              </a:schemeClr>
            </a:gs>
            <a:gs pos="99000">
              <a:schemeClr val="accent5">
                <a:lumMod val="60000"/>
                <a:lumOff val="40000"/>
              </a:schemeClr>
            </a:gs>
            <a:gs pos="100000">
              <a:schemeClr val="accent5">
                <a:lumMod val="20000"/>
                <a:lumOff val="8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A53BB4-3404-A6CD-3D09-184023A78FC6}"/>
              </a:ext>
            </a:extLst>
          </p:cNvPr>
          <p:cNvSpPr>
            <a:spLocks noGrp="1"/>
          </p:cNvSpPr>
          <p:nvPr>
            <p:ph type="sldNum" sz="quarter" idx="12"/>
          </p:nvPr>
        </p:nvSpPr>
        <p:spPr/>
        <p:txBody>
          <a:bodyPr/>
          <a:lstStyle/>
          <a:p>
            <a:r>
              <a:rPr lang="en-US" sz="2000" dirty="0"/>
              <a:t>14</a:t>
            </a:r>
          </a:p>
        </p:txBody>
      </p:sp>
      <p:sp>
        <p:nvSpPr>
          <p:cNvPr id="3" name="TextBox 2">
            <a:extLst>
              <a:ext uri="{FF2B5EF4-FFF2-40B4-BE49-F238E27FC236}">
                <a16:creationId xmlns:a16="http://schemas.microsoft.com/office/drawing/2014/main" id="{63493EFC-7129-76AE-7719-D793236B2461}"/>
              </a:ext>
            </a:extLst>
          </p:cNvPr>
          <p:cNvSpPr txBox="1"/>
          <p:nvPr/>
        </p:nvSpPr>
        <p:spPr>
          <a:xfrm>
            <a:off x="667081" y="479280"/>
            <a:ext cx="5013702" cy="531940"/>
          </a:xfrm>
          <a:prstGeom prst="rect">
            <a:avLst/>
          </a:prstGeom>
          <a:noFill/>
        </p:spPr>
        <p:txBody>
          <a:bodyPr wrap="square" rtlCol="0">
            <a:spAutoFit/>
          </a:bodyPr>
          <a:lstStyle/>
          <a:p>
            <a:pPr>
              <a:lnSpc>
                <a:spcPct val="110000"/>
              </a:lnSpc>
              <a:buClr>
                <a:schemeClr val="bg1">
                  <a:lumMod val="75000"/>
                </a:schemeClr>
              </a:buClr>
            </a:pPr>
            <a:r>
              <a:rPr lang="en-US" sz="2800" dirty="0">
                <a:solidFill>
                  <a:schemeClr val="accent1"/>
                </a:solidFill>
                <a:latin typeface="Times New Roman" panose="02020603050405020304" pitchFamily="18" charset="0"/>
                <a:cs typeface="Times New Roman" panose="02020603050405020304" pitchFamily="18" charset="0"/>
              </a:rPr>
              <a:t>Team Work Distribution: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517" y="1134626"/>
            <a:ext cx="8956442" cy="5035539"/>
          </a:xfrm>
          <a:prstGeom prst="rect">
            <a:avLst/>
          </a:prstGeom>
        </p:spPr>
      </p:pic>
    </p:spTree>
    <p:extLst>
      <p:ext uri="{BB962C8B-B14F-4D97-AF65-F5344CB8AC3E}">
        <p14:creationId xmlns:p14="http://schemas.microsoft.com/office/powerpoint/2010/main" val="3497472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83000">
              <a:schemeClr val="bg1">
                <a:lumMod val="95000"/>
              </a:schemeClr>
            </a:gs>
            <a:gs pos="70000">
              <a:schemeClr val="accent1">
                <a:alpha val="50000"/>
                <a:lumMod val="0"/>
                <a:lumOff val="100000"/>
              </a:schemeClr>
            </a:gs>
            <a:gs pos="100000">
              <a:schemeClr val="accent5">
                <a:lumMod val="20000"/>
                <a:lumOff val="80000"/>
              </a:schemeClr>
            </a:gs>
            <a:gs pos="100000">
              <a:schemeClr val="accent5">
                <a:lumMod val="20000"/>
                <a:lumOff val="80000"/>
              </a:schemeClr>
            </a:gs>
            <a:gs pos="100000">
              <a:schemeClr val="accent5">
                <a:lumMod val="20000"/>
                <a:lumOff val="80000"/>
              </a:schemeClr>
            </a:gs>
            <a:gs pos="99000">
              <a:schemeClr val="accent5">
                <a:lumMod val="60000"/>
                <a:lumOff val="40000"/>
              </a:schemeClr>
            </a:gs>
            <a:gs pos="100000">
              <a:schemeClr val="accent5">
                <a:lumMod val="20000"/>
                <a:lumOff val="8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A53BB4-3404-A6CD-3D09-184023A78FC6}"/>
              </a:ext>
            </a:extLst>
          </p:cNvPr>
          <p:cNvSpPr>
            <a:spLocks noGrp="1"/>
          </p:cNvSpPr>
          <p:nvPr>
            <p:ph type="sldNum" sz="quarter" idx="12"/>
          </p:nvPr>
        </p:nvSpPr>
        <p:spPr/>
        <p:txBody>
          <a:bodyPr/>
          <a:lstStyle/>
          <a:p>
            <a:r>
              <a:rPr lang="en-US" sz="2000" dirty="0"/>
              <a:t>15</a:t>
            </a:r>
          </a:p>
        </p:txBody>
      </p:sp>
      <p:sp>
        <p:nvSpPr>
          <p:cNvPr id="3" name="TextBox 2">
            <a:extLst>
              <a:ext uri="{FF2B5EF4-FFF2-40B4-BE49-F238E27FC236}">
                <a16:creationId xmlns:a16="http://schemas.microsoft.com/office/drawing/2014/main" id="{63493EFC-7129-76AE-7719-D793236B2461}"/>
              </a:ext>
            </a:extLst>
          </p:cNvPr>
          <p:cNvSpPr txBox="1"/>
          <p:nvPr/>
        </p:nvSpPr>
        <p:spPr>
          <a:xfrm>
            <a:off x="1117458" y="670349"/>
            <a:ext cx="5013702" cy="531940"/>
          </a:xfrm>
          <a:prstGeom prst="rect">
            <a:avLst/>
          </a:prstGeom>
          <a:noFill/>
        </p:spPr>
        <p:txBody>
          <a:bodyPr wrap="square" rtlCol="0">
            <a:spAutoFit/>
          </a:bodyPr>
          <a:lstStyle/>
          <a:p>
            <a:pPr>
              <a:lnSpc>
                <a:spcPct val="110000"/>
              </a:lnSpc>
              <a:buClr>
                <a:schemeClr val="bg1">
                  <a:lumMod val="75000"/>
                </a:schemeClr>
              </a:buClr>
            </a:pPr>
            <a:r>
              <a:rPr lang="en-US" sz="2800" dirty="0">
                <a:solidFill>
                  <a:schemeClr val="accent1"/>
                </a:solidFill>
                <a:latin typeface="Times New Roman" panose="02020603050405020304" pitchFamily="18" charset="0"/>
                <a:cs typeface="Times New Roman" panose="02020603050405020304" pitchFamily="18" charset="0"/>
              </a:rPr>
              <a:t>Gantt Chart: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487" y="1404156"/>
            <a:ext cx="11071178" cy="4473730"/>
          </a:xfrm>
          <a:prstGeom prst="rect">
            <a:avLst/>
          </a:prstGeom>
        </p:spPr>
      </p:pic>
    </p:spTree>
    <p:extLst>
      <p:ext uri="{BB962C8B-B14F-4D97-AF65-F5344CB8AC3E}">
        <p14:creationId xmlns:p14="http://schemas.microsoft.com/office/powerpoint/2010/main" val="2605149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83000">
              <a:schemeClr val="bg1">
                <a:lumMod val="95000"/>
              </a:schemeClr>
            </a:gs>
            <a:gs pos="70000">
              <a:schemeClr val="accent1">
                <a:alpha val="50000"/>
                <a:lumMod val="0"/>
                <a:lumOff val="100000"/>
              </a:schemeClr>
            </a:gs>
            <a:gs pos="100000">
              <a:schemeClr val="accent5">
                <a:lumMod val="20000"/>
                <a:lumOff val="80000"/>
              </a:schemeClr>
            </a:gs>
            <a:gs pos="100000">
              <a:schemeClr val="accent5">
                <a:lumMod val="20000"/>
                <a:lumOff val="80000"/>
              </a:schemeClr>
            </a:gs>
            <a:gs pos="100000">
              <a:schemeClr val="accent5">
                <a:lumMod val="20000"/>
                <a:lumOff val="80000"/>
              </a:schemeClr>
            </a:gs>
            <a:gs pos="99000">
              <a:schemeClr val="accent5">
                <a:lumMod val="60000"/>
                <a:lumOff val="40000"/>
              </a:schemeClr>
            </a:gs>
            <a:gs pos="100000">
              <a:schemeClr val="accent5">
                <a:lumMod val="20000"/>
                <a:lumOff val="8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A53BB4-3404-A6CD-3D09-184023A78FC6}"/>
              </a:ext>
            </a:extLst>
          </p:cNvPr>
          <p:cNvSpPr>
            <a:spLocks noGrp="1"/>
          </p:cNvSpPr>
          <p:nvPr>
            <p:ph type="sldNum" sz="quarter" idx="12"/>
          </p:nvPr>
        </p:nvSpPr>
        <p:spPr/>
        <p:txBody>
          <a:bodyPr/>
          <a:lstStyle/>
          <a:p>
            <a:r>
              <a:rPr lang="en-US" sz="2000" dirty="0"/>
              <a:t>16</a:t>
            </a:r>
          </a:p>
        </p:txBody>
      </p:sp>
      <p:sp>
        <p:nvSpPr>
          <p:cNvPr id="3" name="TextBox 2">
            <a:extLst>
              <a:ext uri="{FF2B5EF4-FFF2-40B4-BE49-F238E27FC236}">
                <a16:creationId xmlns:a16="http://schemas.microsoft.com/office/drawing/2014/main" id="{63493EFC-7129-76AE-7719-D793236B2461}"/>
              </a:ext>
            </a:extLst>
          </p:cNvPr>
          <p:cNvSpPr txBox="1"/>
          <p:nvPr/>
        </p:nvSpPr>
        <p:spPr>
          <a:xfrm>
            <a:off x="1246072" y="752236"/>
            <a:ext cx="5013702" cy="531940"/>
          </a:xfrm>
          <a:prstGeom prst="rect">
            <a:avLst/>
          </a:prstGeom>
          <a:noFill/>
        </p:spPr>
        <p:txBody>
          <a:bodyPr wrap="square" rtlCol="0">
            <a:spAutoFit/>
          </a:bodyPr>
          <a:lstStyle/>
          <a:p>
            <a:pPr>
              <a:lnSpc>
                <a:spcPct val="110000"/>
              </a:lnSpc>
              <a:buClr>
                <a:schemeClr val="bg1">
                  <a:lumMod val="75000"/>
                </a:schemeClr>
              </a:buClr>
            </a:pPr>
            <a:r>
              <a:rPr lang="en-US" sz="2800" dirty="0">
                <a:solidFill>
                  <a:schemeClr val="accent1"/>
                </a:solidFill>
                <a:latin typeface="Times New Roman" panose="02020603050405020304" pitchFamily="18" charset="0"/>
                <a:cs typeface="Times New Roman" panose="02020603050405020304" pitchFamily="18" charset="0"/>
              </a:rPr>
              <a:t>Limitations Of Your Project:</a:t>
            </a:r>
          </a:p>
        </p:txBody>
      </p:sp>
      <p:sp>
        <p:nvSpPr>
          <p:cNvPr id="4" name="Rectangle 3"/>
          <p:cNvSpPr/>
          <p:nvPr/>
        </p:nvSpPr>
        <p:spPr>
          <a:xfrm>
            <a:off x="3211774" y="2081647"/>
            <a:ext cx="6096000" cy="905633"/>
          </a:xfrm>
          <a:prstGeom prst="rect">
            <a:avLst/>
          </a:prstGeom>
        </p:spPr>
        <p:txBody>
          <a:bodyPr>
            <a:spAutoFit/>
          </a:bodyPr>
          <a:lstStyle/>
          <a:p>
            <a:pPr marL="342900" marR="0" lvl="0" indent="-342900">
              <a:lnSpc>
                <a:spcPct val="115000"/>
              </a:lnSpc>
              <a:spcBef>
                <a:spcPts val="0"/>
              </a:spcBef>
              <a:spcAft>
                <a:spcPts val="0"/>
              </a:spcAft>
              <a:buFont typeface="Symbol" panose="05050102010706020507" pitchFamily="18" charset="2"/>
              <a:buChar char=""/>
            </a:pPr>
            <a:r>
              <a:rPr lang="en-US" sz="2400" dirty="0">
                <a:latin typeface="Arial" panose="020B0604020202020204" pitchFamily="34" charset="0"/>
                <a:ea typeface="Calibri" panose="020F0502020204030204" pitchFamily="34" charset="0"/>
                <a:cs typeface="Arial" panose="020B0604020202020204" pitchFamily="34" charset="0"/>
              </a:rPr>
              <a:t>Insufficient storage</a:t>
            </a:r>
          </a:p>
          <a:p>
            <a:pPr marL="342900" marR="0" lvl="0" indent="-342900">
              <a:lnSpc>
                <a:spcPct val="115000"/>
              </a:lnSpc>
              <a:spcBef>
                <a:spcPts val="0"/>
              </a:spcBef>
              <a:spcAft>
                <a:spcPts val="1000"/>
              </a:spcAft>
              <a:buFont typeface="Symbol" panose="05050102010706020507" pitchFamily="18" charset="2"/>
              <a:buChar char=""/>
            </a:pPr>
            <a:r>
              <a:rPr lang="en-US" sz="2400" dirty="0">
                <a:latin typeface="Arial" panose="020B0604020202020204" pitchFamily="34" charset="0"/>
                <a:ea typeface="Calibri" panose="020F0502020204030204" pitchFamily="34" charset="0"/>
                <a:cs typeface="Arial" panose="020B0604020202020204" pitchFamily="34" charset="0"/>
              </a:rPr>
              <a:t>Lack of sufficient data</a:t>
            </a:r>
            <a:endParaRPr lang="en-US"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07159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83000">
              <a:schemeClr val="bg1">
                <a:lumMod val="95000"/>
              </a:schemeClr>
            </a:gs>
            <a:gs pos="70000">
              <a:schemeClr val="accent1">
                <a:alpha val="50000"/>
                <a:lumMod val="0"/>
                <a:lumOff val="100000"/>
              </a:schemeClr>
            </a:gs>
            <a:gs pos="100000">
              <a:schemeClr val="accent5">
                <a:lumMod val="20000"/>
                <a:lumOff val="80000"/>
              </a:schemeClr>
            </a:gs>
            <a:gs pos="100000">
              <a:schemeClr val="accent5">
                <a:lumMod val="20000"/>
                <a:lumOff val="80000"/>
              </a:schemeClr>
            </a:gs>
            <a:gs pos="100000">
              <a:schemeClr val="accent5">
                <a:lumMod val="20000"/>
                <a:lumOff val="80000"/>
              </a:schemeClr>
            </a:gs>
            <a:gs pos="99000">
              <a:schemeClr val="accent5">
                <a:lumMod val="60000"/>
                <a:lumOff val="40000"/>
              </a:schemeClr>
            </a:gs>
            <a:gs pos="100000">
              <a:schemeClr val="accent5">
                <a:lumMod val="20000"/>
                <a:lumOff val="8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Google Shape;85;p14">
            <a:extLst>
              <a:ext uri="{FF2B5EF4-FFF2-40B4-BE49-F238E27FC236}">
                <a16:creationId xmlns:a16="http://schemas.microsoft.com/office/drawing/2014/main" id="{E730ACD8-7875-6A82-73AF-E2D679B1BC12}"/>
              </a:ext>
            </a:extLst>
          </p:cNvPr>
          <p:cNvSpPr txBox="1">
            <a:spLocks/>
          </p:cNvSpPr>
          <p:nvPr/>
        </p:nvSpPr>
        <p:spPr>
          <a:xfrm>
            <a:off x="1511493" y="1250336"/>
            <a:ext cx="4465116" cy="93239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4000" dirty="0">
                <a:latin typeface="Times New Roman" panose="02020603050405020304" pitchFamily="18" charset="0"/>
                <a:ea typeface="Roboto Slab" panose="020B0604020202020204" charset="0"/>
                <a:cs typeface="Times New Roman" panose="02020603050405020304" pitchFamily="18" charset="0"/>
              </a:rPr>
              <a:t>Project Title:</a:t>
            </a:r>
          </a:p>
        </p:txBody>
      </p:sp>
      <p:sp>
        <p:nvSpPr>
          <p:cNvPr id="5" name="TextBox 4">
            <a:extLst>
              <a:ext uri="{FF2B5EF4-FFF2-40B4-BE49-F238E27FC236}">
                <a16:creationId xmlns:a16="http://schemas.microsoft.com/office/drawing/2014/main" id="{BF4CCE75-9694-699D-3E19-9A6FB570C4EF}"/>
              </a:ext>
            </a:extLst>
          </p:cNvPr>
          <p:cNvSpPr txBox="1"/>
          <p:nvPr/>
        </p:nvSpPr>
        <p:spPr>
          <a:xfrm>
            <a:off x="1751717" y="2844225"/>
            <a:ext cx="9412995" cy="584775"/>
          </a:xfrm>
          <a:prstGeom prst="rect">
            <a:avLst/>
          </a:prstGeom>
          <a:noFill/>
        </p:spPr>
        <p:txBody>
          <a:bodyPr wrap="square" rtlCol="0">
            <a:spAutoFit/>
          </a:bodyPr>
          <a:lstStyle/>
          <a:p>
            <a:r>
              <a:rPr lang="en-US" sz="3200" b="1" dirty="0">
                <a:solidFill>
                  <a:schemeClr val="tx1"/>
                </a:solidFill>
                <a:latin typeface="Times New Roman" panose="02020603050405020304" pitchFamily="18" charset="0"/>
                <a:ea typeface="Roboto Slab" panose="020B0604020202020204" charset="0"/>
                <a:cs typeface="Times New Roman" panose="02020603050405020304" pitchFamily="18" charset="0"/>
              </a:rPr>
              <a:t>Auto Pilot: </a:t>
            </a:r>
            <a:r>
              <a:rPr lang="en-US" sz="3200" dirty="0">
                <a:solidFill>
                  <a:schemeClr val="tx1"/>
                </a:solidFill>
                <a:latin typeface="Times New Roman" panose="02020603050405020304" pitchFamily="18" charset="0"/>
                <a:ea typeface="Roboto Slab" panose="020B0604020202020204" charset="0"/>
                <a:cs typeface="Times New Roman" panose="02020603050405020304" pitchFamily="18" charset="0"/>
              </a:rPr>
              <a:t>Web analysis tool and user tracking system.</a:t>
            </a:r>
          </a:p>
        </p:txBody>
      </p:sp>
    </p:spTree>
    <p:extLst>
      <p:ext uri="{BB962C8B-B14F-4D97-AF65-F5344CB8AC3E}">
        <p14:creationId xmlns:p14="http://schemas.microsoft.com/office/powerpoint/2010/main" val="31793975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83000">
              <a:schemeClr val="bg1">
                <a:lumMod val="95000"/>
              </a:schemeClr>
            </a:gs>
            <a:gs pos="70000">
              <a:schemeClr val="accent1">
                <a:alpha val="50000"/>
                <a:lumMod val="0"/>
                <a:lumOff val="100000"/>
              </a:schemeClr>
            </a:gs>
            <a:gs pos="100000">
              <a:schemeClr val="accent5">
                <a:lumMod val="20000"/>
                <a:lumOff val="80000"/>
              </a:schemeClr>
            </a:gs>
            <a:gs pos="100000">
              <a:schemeClr val="accent5">
                <a:lumMod val="20000"/>
                <a:lumOff val="80000"/>
              </a:schemeClr>
            </a:gs>
            <a:gs pos="100000">
              <a:schemeClr val="accent5">
                <a:lumMod val="20000"/>
                <a:lumOff val="80000"/>
              </a:schemeClr>
            </a:gs>
            <a:gs pos="99000">
              <a:schemeClr val="accent5">
                <a:lumMod val="60000"/>
                <a:lumOff val="40000"/>
              </a:schemeClr>
            </a:gs>
            <a:gs pos="100000">
              <a:schemeClr val="accent5">
                <a:lumMod val="20000"/>
                <a:lumOff val="8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A53BB4-3404-A6CD-3D09-184023A78FC6}"/>
              </a:ext>
            </a:extLst>
          </p:cNvPr>
          <p:cNvSpPr>
            <a:spLocks noGrp="1"/>
          </p:cNvSpPr>
          <p:nvPr>
            <p:ph type="sldNum" sz="quarter" idx="12"/>
          </p:nvPr>
        </p:nvSpPr>
        <p:spPr/>
        <p:txBody>
          <a:bodyPr/>
          <a:lstStyle/>
          <a:p>
            <a:r>
              <a:rPr lang="en-US" sz="2000" dirty="0"/>
              <a:t>17</a:t>
            </a:r>
          </a:p>
        </p:txBody>
      </p:sp>
      <p:sp>
        <p:nvSpPr>
          <p:cNvPr id="3" name="TextBox 2">
            <a:extLst>
              <a:ext uri="{FF2B5EF4-FFF2-40B4-BE49-F238E27FC236}">
                <a16:creationId xmlns:a16="http://schemas.microsoft.com/office/drawing/2014/main" id="{63493EFC-7129-76AE-7719-D793236B2461}"/>
              </a:ext>
            </a:extLst>
          </p:cNvPr>
          <p:cNvSpPr txBox="1"/>
          <p:nvPr/>
        </p:nvSpPr>
        <p:spPr>
          <a:xfrm>
            <a:off x="1246072" y="752236"/>
            <a:ext cx="5013702" cy="531940"/>
          </a:xfrm>
          <a:prstGeom prst="rect">
            <a:avLst/>
          </a:prstGeom>
          <a:noFill/>
        </p:spPr>
        <p:txBody>
          <a:bodyPr wrap="square" rtlCol="0">
            <a:spAutoFit/>
          </a:bodyPr>
          <a:lstStyle/>
          <a:p>
            <a:pPr>
              <a:lnSpc>
                <a:spcPct val="110000"/>
              </a:lnSpc>
              <a:buClr>
                <a:schemeClr val="bg1">
                  <a:lumMod val="75000"/>
                </a:schemeClr>
              </a:buClr>
            </a:pPr>
            <a:r>
              <a:rPr lang="en-US" sz="2800" dirty="0">
                <a:solidFill>
                  <a:schemeClr val="accent1"/>
                </a:solidFill>
                <a:latin typeface="Times New Roman" panose="02020603050405020304" pitchFamily="18" charset="0"/>
                <a:cs typeface="Times New Roman" panose="02020603050405020304" pitchFamily="18" charset="0"/>
              </a:rPr>
              <a:t>Conclusion:</a:t>
            </a:r>
          </a:p>
        </p:txBody>
      </p:sp>
      <p:sp>
        <p:nvSpPr>
          <p:cNvPr id="5" name="TextBox 4">
            <a:extLst>
              <a:ext uri="{FF2B5EF4-FFF2-40B4-BE49-F238E27FC236}">
                <a16:creationId xmlns:a16="http://schemas.microsoft.com/office/drawing/2014/main" id="{C0D96CD5-7822-2DD9-72C4-45FFEF54EBE8}"/>
              </a:ext>
            </a:extLst>
          </p:cNvPr>
          <p:cNvSpPr txBox="1"/>
          <p:nvPr/>
        </p:nvSpPr>
        <p:spPr>
          <a:xfrm>
            <a:off x="2720622" y="1968479"/>
            <a:ext cx="7416800" cy="2448619"/>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Vrinda" panose="020B0502040204020203" pitchFamily="34" charset="0"/>
              </a:rPr>
              <a:t>Using our website analysis system, users can register with us here and then provide the URL of their website, and we will create a code on their entire site based on the address of the URL. When you update your site's index tag, it will be activated in our system, which shows the user an overview of the site where he can learn how much time he has spent online and what percentage of men and women are on the site. We can give him good advice on how he can improve his website if he wants and he can find the right competitor for this competition.</a:t>
            </a:r>
            <a:endParaRPr lang="en-US" sz="1800" dirty="0">
              <a:effectLst/>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3996812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83000">
              <a:schemeClr val="bg1">
                <a:lumMod val="95000"/>
              </a:schemeClr>
            </a:gs>
            <a:gs pos="70000">
              <a:schemeClr val="accent1">
                <a:alpha val="50000"/>
                <a:lumMod val="0"/>
                <a:lumOff val="100000"/>
              </a:schemeClr>
            </a:gs>
            <a:gs pos="100000">
              <a:schemeClr val="accent5">
                <a:lumMod val="20000"/>
                <a:lumOff val="80000"/>
              </a:schemeClr>
            </a:gs>
            <a:gs pos="100000">
              <a:schemeClr val="accent5">
                <a:lumMod val="20000"/>
                <a:lumOff val="80000"/>
              </a:schemeClr>
            </a:gs>
            <a:gs pos="100000">
              <a:schemeClr val="accent5">
                <a:lumMod val="20000"/>
                <a:lumOff val="80000"/>
              </a:schemeClr>
            </a:gs>
            <a:gs pos="99000">
              <a:schemeClr val="accent5">
                <a:lumMod val="60000"/>
                <a:lumOff val="40000"/>
              </a:schemeClr>
            </a:gs>
            <a:gs pos="100000">
              <a:schemeClr val="accent5">
                <a:lumMod val="20000"/>
                <a:lumOff val="8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A53BB4-3404-A6CD-3D09-184023A78FC6}"/>
              </a:ext>
            </a:extLst>
          </p:cNvPr>
          <p:cNvSpPr>
            <a:spLocks noGrp="1"/>
          </p:cNvSpPr>
          <p:nvPr>
            <p:ph type="sldNum" sz="quarter" idx="12"/>
          </p:nvPr>
        </p:nvSpPr>
        <p:spPr/>
        <p:txBody>
          <a:bodyPr/>
          <a:lstStyle/>
          <a:p>
            <a:r>
              <a:rPr lang="en-US" sz="2000" dirty="0"/>
              <a:t>18</a:t>
            </a:r>
          </a:p>
        </p:txBody>
      </p:sp>
      <p:sp>
        <p:nvSpPr>
          <p:cNvPr id="3" name="TextBox 2">
            <a:extLst>
              <a:ext uri="{FF2B5EF4-FFF2-40B4-BE49-F238E27FC236}">
                <a16:creationId xmlns:a16="http://schemas.microsoft.com/office/drawing/2014/main" id="{63493EFC-7129-76AE-7719-D793236B2461}"/>
              </a:ext>
            </a:extLst>
          </p:cNvPr>
          <p:cNvSpPr txBox="1"/>
          <p:nvPr/>
        </p:nvSpPr>
        <p:spPr>
          <a:xfrm>
            <a:off x="1246072" y="752236"/>
            <a:ext cx="5013702" cy="531940"/>
          </a:xfrm>
          <a:prstGeom prst="rect">
            <a:avLst/>
          </a:prstGeom>
          <a:noFill/>
        </p:spPr>
        <p:txBody>
          <a:bodyPr wrap="square" rtlCol="0">
            <a:spAutoFit/>
          </a:bodyPr>
          <a:lstStyle/>
          <a:p>
            <a:pPr>
              <a:lnSpc>
                <a:spcPct val="110000"/>
              </a:lnSpc>
              <a:buClr>
                <a:schemeClr val="bg1">
                  <a:lumMod val="75000"/>
                </a:schemeClr>
              </a:buClr>
            </a:pPr>
            <a:r>
              <a:rPr lang="en-US" sz="2800" dirty="0">
                <a:solidFill>
                  <a:schemeClr val="accent1"/>
                </a:solidFill>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756030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83000">
              <a:schemeClr val="bg1">
                <a:lumMod val="95000"/>
              </a:schemeClr>
            </a:gs>
            <a:gs pos="70000">
              <a:schemeClr val="accent1">
                <a:alpha val="50000"/>
                <a:lumMod val="0"/>
                <a:lumOff val="100000"/>
              </a:schemeClr>
            </a:gs>
            <a:gs pos="100000">
              <a:schemeClr val="accent5">
                <a:lumMod val="20000"/>
                <a:lumOff val="80000"/>
              </a:schemeClr>
            </a:gs>
            <a:gs pos="100000">
              <a:schemeClr val="accent5">
                <a:lumMod val="20000"/>
                <a:lumOff val="80000"/>
              </a:schemeClr>
            </a:gs>
            <a:gs pos="100000">
              <a:schemeClr val="accent5">
                <a:lumMod val="20000"/>
                <a:lumOff val="80000"/>
              </a:schemeClr>
            </a:gs>
            <a:gs pos="99000">
              <a:schemeClr val="accent5">
                <a:lumMod val="60000"/>
                <a:lumOff val="40000"/>
              </a:schemeClr>
            </a:gs>
            <a:gs pos="100000">
              <a:schemeClr val="accent5">
                <a:lumMod val="20000"/>
                <a:lumOff val="8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B352E8-1462-F266-2CDD-B879CCC161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8897" y="184167"/>
            <a:ext cx="1872541" cy="1878754"/>
          </a:xfrm>
          <a:prstGeom prst="ellipse">
            <a:avLst/>
          </a:prstGeom>
        </p:spPr>
      </p:pic>
      <p:sp>
        <p:nvSpPr>
          <p:cNvPr id="4" name="Google Shape;608;p45">
            <a:extLst>
              <a:ext uri="{FF2B5EF4-FFF2-40B4-BE49-F238E27FC236}">
                <a16:creationId xmlns:a16="http://schemas.microsoft.com/office/drawing/2014/main" id="{715F03E8-F61A-CD5C-8D45-0296B2206C00}"/>
              </a:ext>
            </a:extLst>
          </p:cNvPr>
          <p:cNvSpPr txBox="1"/>
          <p:nvPr/>
        </p:nvSpPr>
        <p:spPr>
          <a:xfrm>
            <a:off x="3225113" y="2101686"/>
            <a:ext cx="4905632" cy="1353163"/>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2800" b="1" dirty="0">
                <a:solidFill>
                  <a:schemeClr val="accent1">
                    <a:lumMod val="75000"/>
                  </a:schemeClr>
                </a:solidFill>
                <a:latin typeface="Times New Roman" panose="02020603050405020304" pitchFamily="18" charset="0"/>
                <a:ea typeface="Source Sans Pro"/>
                <a:cs typeface="Times New Roman" panose="02020603050405020304" pitchFamily="18" charset="0"/>
                <a:sym typeface="Source Sans Pro"/>
              </a:rPr>
              <a:t>Supervisor</a:t>
            </a:r>
          </a:p>
          <a:p>
            <a:pPr marL="0" lvl="0" indent="0" algn="ctr" rtl="0">
              <a:spcBef>
                <a:spcPts val="0"/>
              </a:spcBef>
              <a:spcAft>
                <a:spcPts val="0"/>
              </a:spcAft>
              <a:buNone/>
            </a:pPr>
            <a:r>
              <a:rPr lang="en-US" b="1" dirty="0" err="1">
                <a:solidFill>
                  <a:schemeClr val="dk1"/>
                </a:solidFill>
                <a:latin typeface="Times New Roman" panose="02020603050405020304" pitchFamily="18" charset="0"/>
                <a:ea typeface="Source Sans Pro"/>
                <a:cs typeface="Times New Roman" panose="02020603050405020304" pitchFamily="18" charset="0"/>
                <a:sym typeface="Source Sans Pro"/>
              </a:rPr>
              <a:t>Ataullah</a:t>
            </a:r>
            <a:r>
              <a:rPr lang="en-US" b="1" dirty="0">
                <a:solidFill>
                  <a:schemeClr val="dk1"/>
                </a:solidFill>
                <a:latin typeface="Times New Roman" panose="02020603050405020304" pitchFamily="18" charset="0"/>
                <a:ea typeface="Source Sans Pro"/>
                <a:cs typeface="Times New Roman" panose="02020603050405020304" pitchFamily="18" charset="0"/>
                <a:sym typeface="Source Sans Pro"/>
              </a:rPr>
              <a:t> Bhuiyan</a:t>
            </a:r>
          </a:p>
          <a:p>
            <a:pPr marL="0" lvl="0" indent="0" algn="ctr" rtl="0">
              <a:spcBef>
                <a:spcPts val="0"/>
              </a:spcBef>
              <a:spcAft>
                <a:spcPts val="0"/>
              </a:spcAft>
              <a:buNone/>
            </a:pPr>
            <a:r>
              <a:rPr lang="en-US" sz="1400" dirty="0">
                <a:solidFill>
                  <a:schemeClr val="tx1">
                    <a:lumMod val="75000"/>
                    <a:lumOff val="25000"/>
                  </a:schemeClr>
                </a:solidFill>
                <a:latin typeface="Times New Roman" panose="02020603050405020304" pitchFamily="18" charset="0"/>
                <a:ea typeface="Source Sans Pro"/>
                <a:cs typeface="Times New Roman" panose="02020603050405020304" pitchFamily="18" charset="0"/>
                <a:sym typeface="Source Sans Pro"/>
              </a:rPr>
              <a:t>Senior Lecturer &amp; Coordinator, Dept. of CSE</a:t>
            </a:r>
          </a:p>
          <a:p>
            <a:pPr marL="0" lvl="0" indent="0" algn="ctr" rtl="0">
              <a:spcBef>
                <a:spcPts val="0"/>
              </a:spcBef>
              <a:spcAft>
                <a:spcPts val="0"/>
              </a:spcAft>
              <a:buNone/>
            </a:pPr>
            <a:r>
              <a:rPr lang="en-US" sz="1400" dirty="0">
                <a:solidFill>
                  <a:schemeClr val="tx1">
                    <a:lumMod val="75000"/>
                    <a:lumOff val="25000"/>
                  </a:schemeClr>
                </a:solidFill>
                <a:latin typeface="Times New Roman" panose="02020603050405020304" pitchFamily="18" charset="0"/>
                <a:ea typeface="Source Sans Pro"/>
                <a:cs typeface="Times New Roman" panose="02020603050405020304" pitchFamily="18" charset="0"/>
                <a:sym typeface="Source Sans Pro"/>
              </a:rPr>
              <a:t>City University</a:t>
            </a:r>
            <a:endParaRPr sz="2000" dirty="0">
              <a:solidFill>
                <a:schemeClr val="tx1">
                  <a:lumMod val="75000"/>
                  <a:lumOff val="25000"/>
                </a:schemeClr>
              </a:solidFill>
              <a:latin typeface="Times New Roman" panose="02020603050405020304" pitchFamily="18" charset="0"/>
              <a:ea typeface="Source Sans Pro"/>
              <a:cs typeface="Times New Roman" panose="02020603050405020304" pitchFamily="18" charset="0"/>
              <a:sym typeface="Source Sans Pro"/>
            </a:endParaRPr>
          </a:p>
        </p:txBody>
      </p:sp>
      <p:sp>
        <p:nvSpPr>
          <p:cNvPr id="6" name="Google Shape;599;p45">
            <a:extLst>
              <a:ext uri="{FF2B5EF4-FFF2-40B4-BE49-F238E27FC236}">
                <a16:creationId xmlns:a16="http://schemas.microsoft.com/office/drawing/2014/main" id="{CB30A947-8C7D-D187-5DAF-69DE47755275}"/>
              </a:ext>
            </a:extLst>
          </p:cNvPr>
          <p:cNvSpPr txBox="1">
            <a:spLocks/>
          </p:cNvSpPr>
          <p:nvPr/>
        </p:nvSpPr>
        <p:spPr>
          <a:xfrm>
            <a:off x="4602827" y="3429000"/>
            <a:ext cx="2592850" cy="599639"/>
          </a:xfrm>
          <a:prstGeom prst="rect">
            <a:avLst/>
          </a:prstGeom>
        </p:spPr>
        <p:txBody>
          <a:bodyPr spcFirstLastPara="1" vert="horz" wrap="square" lIns="91425" tIns="91425" rIns="91425" bIns="91425"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pPr>
            <a:r>
              <a:rPr lang="en-US" sz="2500" b="1" dirty="0">
                <a:solidFill>
                  <a:schemeClr val="accent1">
                    <a:lumMod val="75000"/>
                  </a:schemeClr>
                </a:solidFill>
                <a:latin typeface="Times New Roman" panose="02020603050405020304" pitchFamily="18" charset="0"/>
                <a:cs typeface="Times New Roman" panose="02020603050405020304" pitchFamily="18" charset="0"/>
              </a:rPr>
              <a:t>Presented By</a:t>
            </a:r>
          </a:p>
        </p:txBody>
      </p:sp>
      <p:pic>
        <p:nvPicPr>
          <p:cNvPr id="8" name="Picture 7">
            <a:extLst>
              <a:ext uri="{FF2B5EF4-FFF2-40B4-BE49-F238E27FC236}">
                <a16:creationId xmlns:a16="http://schemas.microsoft.com/office/drawing/2014/main" id="{EC37E28D-E434-F5AD-8025-48F1984728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2450" y="3762865"/>
            <a:ext cx="1610617" cy="1654624"/>
          </a:xfrm>
          <a:prstGeom prst="ellipse">
            <a:avLst/>
          </a:prstGeom>
        </p:spPr>
      </p:pic>
      <p:sp>
        <p:nvSpPr>
          <p:cNvPr id="9" name="Google Shape;608;p45">
            <a:extLst>
              <a:ext uri="{FF2B5EF4-FFF2-40B4-BE49-F238E27FC236}">
                <a16:creationId xmlns:a16="http://schemas.microsoft.com/office/drawing/2014/main" id="{EB2BD5F8-B791-AB79-6E3A-417389545D0D}"/>
              </a:ext>
            </a:extLst>
          </p:cNvPr>
          <p:cNvSpPr txBox="1"/>
          <p:nvPr/>
        </p:nvSpPr>
        <p:spPr>
          <a:xfrm>
            <a:off x="6894791" y="5489975"/>
            <a:ext cx="1822753" cy="625038"/>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600" b="1" dirty="0" err="1">
                <a:solidFill>
                  <a:schemeClr val="dk1"/>
                </a:solidFill>
                <a:latin typeface="Times New Roman" panose="02020603050405020304" pitchFamily="18" charset="0"/>
                <a:ea typeface="Source Sans Pro"/>
                <a:cs typeface="Times New Roman" panose="02020603050405020304" pitchFamily="18" charset="0"/>
                <a:sym typeface="Source Sans Pro"/>
              </a:rPr>
              <a:t>Hasibul</a:t>
            </a:r>
            <a:r>
              <a:rPr lang="en-US" sz="1600" b="1" dirty="0">
                <a:solidFill>
                  <a:schemeClr val="dk1"/>
                </a:solidFill>
                <a:latin typeface="Times New Roman" panose="02020603050405020304" pitchFamily="18" charset="0"/>
                <a:ea typeface="Source Sans Pro"/>
                <a:cs typeface="Times New Roman" panose="02020603050405020304" pitchFamily="18" charset="0"/>
                <a:sym typeface="Source Sans Pro"/>
              </a:rPr>
              <a:t> Islam</a:t>
            </a:r>
          </a:p>
          <a:p>
            <a:pPr marL="0" lvl="0" indent="0" algn="ctr" rtl="0">
              <a:spcBef>
                <a:spcPts val="0"/>
              </a:spcBef>
              <a:spcAft>
                <a:spcPts val="0"/>
              </a:spcAft>
              <a:buNone/>
            </a:pPr>
            <a:r>
              <a:rPr lang="en-US" sz="1400" dirty="0">
                <a:solidFill>
                  <a:schemeClr val="dk2"/>
                </a:solidFill>
                <a:latin typeface="Times New Roman" panose="02020603050405020304" pitchFamily="18" charset="0"/>
                <a:ea typeface="Source Sans Pro"/>
                <a:cs typeface="Times New Roman" panose="02020603050405020304" pitchFamily="18" charset="0"/>
                <a:sym typeface="Source Sans Pro"/>
              </a:rPr>
              <a:t>ID: 182482526</a:t>
            </a:r>
            <a:endParaRPr lang="en-US" sz="1400" dirty="0">
              <a:latin typeface="Times New Roman" panose="02020603050405020304" pitchFamily="18" charset="0"/>
              <a:ea typeface="Source Sans Pro"/>
              <a:cs typeface="Times New Roman" panose="02020603050405020304" pitchFamily="18" charset="0"/>
              <a:sym typeface="Source Sans Pro"/>
            </a:endParaRPr>
          </a:p>
          <a:p>
            <a:pPr marL="0" lvl="0" indent="0" algn="ctr" rtl="0">
              <a:spcBef>
                <a:spcPts val="400"/>
              </a:spcBef>
              <a:spcAft>
                <a:spcPts val="400"/>
              </a:spcAft>
              <a:buNone/>
            </a:pPr>
            <a:endParaRPr dirty="0">
              <a:latin typeface="Times New Roman" panose="02020603050405020304" pitchFamily="18" charset="0"/>
              <a:ea typeface="Source Sans Pro"/>
              <a:cs typeface="Times New Roman" panose="02020603050405020304" pitchFamily="18" charset="0"/>
              <a:sym typeface="Source Sans Pro"/>
            </a:endParaRPr>
          </a:p>
        </p:txBody>
      </p:sp>
      <p:pic>
        <p:nvPicPr>
          <p:cNvPr id="10" name="Google Shape;603;p45">
            <a:extLst>
              <a:ext uri="{FF2B5EF4-FFF2-40B4-BE49-F238E27FC236}">
                <a16:creationId xmlns:a16="http://schemas.microsoft.com/office/drawing/2014/main" id="{DA2F8D85-5E3B-5AD7-5432-22D0E3D72257}"/>
              </a:ext>
            </a:extLst>
          </p:cNvPr>
          <p:cNvPicPr preferRelativeResize="0"/>
          <p:nvPr/>
        </p:nvPicPr>
        <p:blipFill>
          <a:blip r:embed="rId4"/>
          <a:srcRect t="1678" b="1678"/>
          <a:stretch/>
        </p:blipFill>
        <p:spPr>
          <a:xfrm>
            <a:off x="6894791" y="3860266"/>
            <a:ext cx="1608864" cy="1495687"/>
          </a:xfrm>
          <a:prstGeom prst="ellipse">
            <a:avLst/>
          </a:prstGeom>
          <a:noFill/>
          <a:ln>
            <a:noFill/>
          </a:ln>
        </p:spPr>
      </p:pic>
      <p:sp>
        <p:nvSpPr>
          <p:cNvPr id="11" name="Google Shape;608;p45">
            <a:extLst>
              <a:ext uri="{FF2B5EF4-FFF2-40B4-BE49-F238E27FC236}">
                <a16:creationId xmlns:a16="http://schemas.microsoft.com/office/drawing/2014/main" id="{AC55F0B4-7C59-B783-1FCB-114E2C8B2EB3}"/>
              </a:ext>
            </a:extLst>
          </p:cNvPr>
          <p:cNvSpPr txBox="1"/>
          <p:nvPr/>
        </p:nvSpPr>
        <p:spPr>
          <a:xfrm>
            <a:off x="2192785" y="5495409"/>
            <a:ext cx="2496112" cy="625038"/>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600" b="1" dirty="0" err="1">
                <a:solidFill>
                  <a:schemeClr val="dk1"/>
                </a:solidFill>
                <a:latin typeface="Times New Roman" panose="02020603050405020304" pitchFamily="18" charset="0"/>
                <a:ea typeface="Source Sans Pro"/>
                <a:cs typeface="Times New Roman" panose="02020603050405020304" pitchFamily="18" charset="0"/>
                <a:sym typeface="Source Sans Pro"/>
              </a:rPr>
              <a:t>Mushahadur</a:t>
            </a:r>
            <a:r>
              <a:rPr lang="en-US" sz="1600" b="1" dirty="0">
                <a:solidFill>
                  <a:schemeClr val="dk1"/>
                </a:solidFill>
                <a:latin typeface="Times New Roman" panose="02020603050405020304" pitchFamily="18" charset="0"/>
                <a:ea typeface="Source Sans Pro"/>
                <a:cs typeface="Times New Roman" panose="02020603050405020304" pitchFamily="18" charset="0"/>
                <a:sym typeface="Source Sans Pro"/>
              </a:rPr>
              <a:t> Rahman Khan</a:t>
            </a:r>
          </a:p>
          <a:p>
            <a:pPr marL="0" lvl="0" indent="0" algn="ctr" rtl="0">
              <a:spcBef>
                <a:spcPts val="400"/>
              </a:spcBef>
              <a:spcAft>
                <a:spcPts val="0"/>
              </a:spcAft>
              <a:buNone/>
            </a:pPr>
            <a:r>
              <a:rPr lang="en-US" sz="1400" dirty="0">
                <a:solidFill>
                  <a:schemeClr val="dk2"/>
                </a:solidFill>
                <a:latin typeface="Times New Roman" panose="02020603050405020304" pitchFamily="18" charset="0"/>
                <a:ea typeface="Source Sans Pro"/>
                <a:cs typeface="Times New Roman" panose="02020603050405020304" pitchFamily="18" charset="0"/>
                <a:sym typeface="Source Sans Pro"/>
              </a:rPr>
              <a:t>ID: 1834902513</a:t>
            </a:r>
            <a:endParaRPr sz="1400" dirty="0">
              <a:latin typeface="Times New Roman" panose="02020603050405020304" pitchFamily="18" charset="0"/>
              <a:ea typeface="Source Sans Pro"/>
              <a:cs typeface="Times New Roman" panose="02020603050405020304" pitchFamily="18" charset="0"/>
              <a:sym typeface="Source Sans Pro"/>
            </a:endParaRPr>
          </a:p>
          <a:p>
            <a:pPr marL="0" lvl="0" indent="0" algn="ctr" rtl="0">
              <a:spcBef>
                <a:spcPts val="400"/>
              </a:spcBef>
              <a:spcAft>
                <a:spcPts val="400"/>
              </a:spcAft>
              <a:buNone/>
            </a:pPr>
            <a:endParaRPr dirty="0">
              <a:latin typeface="Times New Roman" panose="02020603050405020304" pitchFamily="18" charset="0"/>
              <a:ea typeface="Source Sans Pro"/>
              <a:cs typeface="Times New Roman" panose="02020603050405020304" pitchFamily="18" charset="0"/>
              <a:sym typeface="Source Sans Pro"/>
            </a:endParaRPr>
          </a:p>
        </p:txBody>
      </p:sp>
    </p:spTree>
    <p:extLst>
      <p:ext uri="{BB962C8B-B14F-4D97-AF65-F5344CB8AC3E}">
        <p14:creationId xmlns:p14="http://schemas.microsoft.com/office/powerpoint/2010/main" val="3502343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83000">
              <a:schemeClr val="bg1">
                <a:lumMod val="95000"/>
              </a:schemeClr>
            </a:gs>
            <a:gs pos="70000">
              <a:schemeClr val="accent1">
                <a:alpha val="50000"/>
                <a:lumMod val="0"/>
                <a:lumOff val="100000"/>
              </a:schemeClr>
            </a:gs>
            <a:gs pos="100000">
              <a:schemeClr val="accent5">
                <a:lumMod val="20000"/>
                <a:lumOff val="80000"/>
              </a:schemeClr>
            </a:gs>
            <a:gs pos="100000">
              <a:schemeClr val="accent5">
                <a:lumMod val="20000"/>
                <a:lumOff val="80000"/>
              </a:schemeClr>
            </a:gs>
            <a:gs pos="100000">
              <a:schemeClr val="accent5">
                <a:lumMod val="20000"/>
                <a:lumOff val="80000"/>
              </a:schemeClr>
            </a:gs>
            <a:gs pos="99000">
              <a:schemeClr val="accent5">
                <a:lumMod val="60000"/>
                <a:lumOff val="40000"/>
              </a:schemeClr>
            </a:gs>
            <a:gs pos="100000">
              <a:schemeClr val="accent5">
                <a:lumMod val="20000"/>
                <a:lumOff val="8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A53BB4-3404-A6CD-3D09-184023A78FC6}"/>
              </a:ext>
            </a:extLst>
          </p:cNvPr>
          <p:cNvSpPr>
            <a:spLocks noGrp="1"/>
          </p:cNvSpPr>
          <p:nvPr>
            <p:ph type="sldNum" sz="quarter" idx="12"/>
          </p:nvPr>
        </p:nvSpPr>
        <p:spPr/>
        <p:txBody>
          <a:bodyPr/>
          <a:lstStyle/>
          <a:p>
            <a:r>
              <a:rPr lang="en-US" sz="2000" dirty="0"/>
              <a:t>1</a:t>
            </a:r>
          </a:p>
        </p:txBody>
      </p:sp>
      <p:sp>
        <p:nvSpPr>
          <p:cNvPr id="3" name="Google Shape;75;p13">
            <a:extLst>
              <a:ext uri="{FF2B5EF4-FFF2-40B4-BE49-F238E27FC236}">
                <a16:creationId xmlns:a16="http://schemas.microsoft.com/office/drawing/2014/main" id="{EE7FE85D-841C-CAF3-DE00-F87B5904B2DB}"/>
              </a:ext>
            </a:extLst>
          </p:cNvPr>
          <p:cNvSpPr txBox="1">
            <a:spLocks/>
          </p:cNvSpPr>
          <p:nvPr/>
        </p:nvSpPr>
        <p:spPr>
          <a:xfrm>
            <a:off x="1133260" y="606444"/>
            <a:ext cx="5013702" cy="586789"/>
          </a:xfrm>
          <a:prstGeom prst="rect">
            <a:avLst/>
          </a:prstGeom>
        </p:spPr>
        <p:txBody>
          <a:bodyPr spcFirstLastPara="1" vert="horz" wrap="square" lIns="91425" tIns="91425" rIns="91425" bIns="91425"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pPr>
            <a:r>
              <a:rPr lang="en-US" sz="2500" dirty="0">
                <a:solidFill>
                  <a:schemeClr val="accent1"/>
                </a:solidFill>
                <a:latin typeface="Times New Roman" panose="02020603050405020304" pitchFamily="18" charset="0"/>
                <a:cs typeface="Times New Roman" panose="02020603050405020304" pitchFamily="18" charset="0"/>
              </a:rPr>
              <a:t>Presentation Outline:</a:t>
            </a:r>
          </a:p>
        </p:txBody>
      </p:sp>
      <p:sp>
        <p:nvSpPr>
          <p:cNvPr id="4" name="TextBox 3">
            <a:extLst>
              <a:ext uri="{FF2B5EF4-FFF2-40B4-BE49-F238E27FC236}">
                <a16:creationId xmlns:a16="http://schemas.microsoft.com/office/drawing/2014/main" id="{AF2C3D73-8ABD-4040-6C75-DF2789933877}"/>
              </a:ext>
            </a:extLst>
          </p:cNvPr>
          <p:cNvSpPr txBox="1"/>
          <p:nvPr/>
        </p:nvSpPr>
        <p:spPr>
          <a:xfrm>
            <a:off x="1685388" y="1515055"/>
            <a:ext cx="4461574" cy="3748719"/>
          </a:xfrm>
          <a:prstGeom prst="rect">
            <a:avLst/>
          </a:prstGeom>
          <a:noFill/>
        </p:spPr>
        <p:txBody>
          <a:bodyPr wrap="square" rtlCol="0">
            <a:spAutoFit/>
          </a:bodyPr>
          <a:lstStyle/>
          <a:p>
            <a:pPr marL="285750" indent="-285750">
              <a:lnSpc>
                <a:spcPct val="110000"/>
              </a:lnSpc>
              <a:buClr>
                <a:schemeClr val="bg1">
                  <a:lumMod val="75000"/>
                </a:schemeClr>
              </a:buClr>
              <a:buFont typeface="Arial" panose="020B0604020202020204" pitchFamily="34" charset="0"/>
              <a:buChar char="•"/>
            </a:pPr>
            <a:r>
              <a:rPr lang="en-US" sz="1800" dirty="0">
                <a:solidFill>
                  <a:schemeClr val="tx1"/>
                </a:solidFill>
                <a:latin typeface="Arial" panose="020B0604020202020204" pitchFamily="34" charset="0"/>
                <a:cs typeface="Arial" panose="020B0604020202020204" pitchFamily="34" charset="0"/>
              </a:rPr>
              <a:t>Introduction </a:t>
            </a:r>
          </a:p>
          <a:p>
            <a:pPr marL="285750" indent="-285750">
              <a:lnSpc>
                <a:spcPct val="110000"/>
              </a:lnSpc>
              <a:buClr>
                <a:schemeClr val="bg1">
                  <a:lumMod val="75000"/>
                </a:schemeClr>
              </a:buClr>
              <a:buFont typeface="Arial" panose="020B0604020202020204" pitchFamily="34" charset="0"/>
              <a:buChar char="•"/>
            </a:pPr>
            <a:r>
              <a:rPr lang="en-US" sz="1800" dirty="0">
                <a:solidFill>
                  <a:schemeClr val="tx1"/>
                </a:solidFill>
                <a:latin typeface="Arial" panose="020B0604020202020204" pitchFamily="34" charset="0"/>
                <a:cs typeface="Arial" panose="020B0604020202020204" pitchFamily="34" charset="0"/>
              </a:rPr>
              <a:t>Problem Statement</a:t>
            </a:r>
          </a:p>
          <a:p>
            <a:pPr marL="285750" indent="-285750">
              <a:lnSpc>
                <a:spcPct val="110000"/>
              </a:lnSpc>
              <a:buClr>
                <a:schemeClr val="bg1">
                  <a:lumMod val="75000"/>
                </a:schemeClr>
              </a:buClr>
              <a:buFont typeface="Arial" panose="020B0604020202020204" pitchFamily="34" charset="0"/>
              <a:buChar char="•"/>
            </a:pPr>
            <a:r>
              <a:rPr lang="en-US" sz="1800" dirty="0">
                <a:solidFill>
                  <a:schemeClr val="tx1"/>
                </a:solidFill>
                <a:latin typeface="Arial" panose="020B0604020202020204" pitchFamily="34" charset="0"/>
                <a:cs typeface="Arial" panose="020B0604020202020204" pitchFamily="34" charset="0"/>
              </a:rPr>
              <a:t>Background study</a:t>
            </a:r>
          </a:p>
          <a:p>
            <a:pPr marL="285750" indent="-285750">
              <a:lnSpc>
                <a:spcPct val="110000"/>
              </a:lnSpc>
              <a:buClr>
                <a:schemeClr val="bg1">
                  <a:lumMod val="75000"/>
                </a:schemeClr>
              </a:buClr>
              <a:buFont typeface="Arial" panose="020B0604020202020204" pitchFamily="34" charset="0"/>
              <a:buChar char="•"/>
            </a:pPr>
            <a:r>
              <a:rPr lang="en-US" sz="1800" dirty="0">
                <a:solidFill>
                  <a:schemeClr val="tx1"/>
                </a:solidFill>
                <a:latin typeface="Arial" panose="020B0604020202020204" pitchFamily="34" charset="0"/>
                <a:cs typeface="Arial" panose="020B0604020202020204" pitchFamily="34" charset="0"/>
              </a:rPr>
              <a:t>Existing work</a:t>
            </a:r>
          </a:p>
          <a:p>
            <a:pPr marL="285750" indent="-285750">
              <a:lnSpc>
                <a:spcPct val="110000"/>
              </a:lnSpc>
              <a:buClr>
                <a:schemeClr val="bg1">
                  <a:lumMod val="75000"/>
                </a:schemeClr>
              </a:buClr>
              <a:buFont typeface="Arial" panose="020B0604020202020204" pitchFamily="34" charset="0"/>
              <a:buChar char="•"/>
            </a:pPr>
            <a:r>
              <a:rPr lang="en-US" sz="1800" dirty="0">
                <a:solidFill>
                  <a:schemeClr val="tx1"/>
                </a:solidFill>
                <a:latin typeface="Arial" panose="020B0604020202020204" pitchFamily="34" charset="0"/>
                <a:cs typeface="Arial" panose="020B0604020202020204" pitchFamily="34" charset="0"/>
              </a:rPr>
              <a:t>Motivation and Objectives </a:t>
            </a:r>
          </a:p>
          <a:p>
            <a:pPr marL="285750" indent="-285750">
              <a:lnSpc>
                <a:spcPct val="110000"/>
              </a:lnSpc>
              <a:buClr>
                <a:schemeClr val="bg1">
                  <a:lumMod val="75000"/>
                </a:schemeClr>
              </a:buClr>
              <a:buFont typeface="Arial" panose="020B0604020202020204" pitchFamily="34" charset="0"/>
              <a:buChar char="•"/>
            </a:pPr>
            <a:r>
              <a:rPr lang="en-US" sz="1800" dirty="0">
                <a:solidFill>
                  <a:schemeClr val="tx1"/>
                </a:solidFill>
                <a:latin typeface="Arial" panose="020B0604020202020204" pitchFamily="34" charset="0"/>
                <a:cs typeface="Arial" panose="020B0604020202020204" pitchFamily="34" charset="0"/>
              </a:rPr>
              <a:t>Features </a:t>
            </a:r>
          </a:p>
          <a:p>
            <a:pPr marL="285750" indent="-285750">
              <a:lnSpc>
                <a:spcPct val="110000"/>
              </a:lnSpc>
              <a:buClr>
                <a:schemeClr val="bg1">
                  <a:lumMod val="75000"/>
                </a:schemeClr>
              </a:buClr>
              <a:buFont typeface="Arial" panose="020B0604020202020204" pitchFamily="34" charset="0"/>
              <a:buChar char="•"/>
            </a:pPr>
            <a:r>
              <a:rPr lang="en-US" dirty="0">
                <a:latin typeface="Arial" panose="020B0604020202020204" pitchFamily="34" charset="0"/>
                <a:cs typeface="Arial" panose="020B0604020202020204" pitchFamily="34" charset="0"/>
              </a:rPr>
              <a:t>Scope and Future work</a:t>
            </a:r>
            <a:endParaRPr lang="en-US" sz="1800" dirty="0">
              <a:solidFill>
                <a:schemeClr val="tx1"/>
              </a:solidFill>
              <a:latin typeface="Arial" panose="020B0604020202020204" pitchFamily="34" charset="0"/>
              <a:cs typeface="Arial" panose="020B0604020202020204" pitchFamily="34" charset="0"/>
            </a:endParaRPr>
          </a:p>
          <a:p>
            <a:pPr marL="285750" indent="-285750">
              <a:lnSpc>
                <a:spcPct val="110000"/>
              </a:lnSpc>
              <a:buClr>
                <a:schemeClr val="bg1">
                  <a:lumMod val="75000"/>
                </a:schemeClr>
              </a:buClr>
              <a:buFont typeface="Arial" panose="020B0604020202020204" pitchFamily="34" charset="0"/>
              <a:buChar char="•"/>
            </a:pPr>
            <a:r>
              <a:rPr lang="en-US" dirty="0">
                <a:latin typeface="Arial" panose="020B0604020202020204" pitchFamily="34" charset="0"/>
                <a:cs typeface="Arial" panose="020B0604020202020204" pitchFamily="34" charset="0"/>
              </a:rPr>
              <a:t>Using Technology</a:t>
            </a:r>
          </a:p>
          <a:p>
            <a:pPr marL="285750" indent="-285750">
              <a:lnSpc>
                <a:spcPct val="110000"/>
              </a:lnSpc>
              <a:buClr>
                <a:schemeClr val="bg1">
                  <a:lumMod val="75000"/>
                </a:schemeClr>
              </a:buClr>
              <a:buFont typeface="Arial" panose="020B0604020202020204" pitchFamily="34" charset="0"/>
              <a:buChar char="•"/>
            </a:pPr>
            <a:r>
              <a:rPr lang="en-US" dirty="0">
                <a:latin typeface="Arial" panose="020B0604020202020204" pitchFamily="34" charset="0"/>
                <a:cs typeface="Arial" panose="020B0604020202020204" pitchFamily="34" charset="0"/>
              </a:rPr>
              <a:t>Development Requirements</a:t>
            </a:r>
          </a:p>
          <a:p>
            <a:pPr marL="285750" indent="-285750">
              <a:lnSpc>
                <a:spcPct val="110000"/>
              </a:lnSpc>
              <a:buClr>
                <a:schemeClr val="bg1">
                  <a:lumMod val="75000"/>
                </a:schemeClr>
              </a:buClr>
              <a:buFont typeface="Arial" panose="020B0604020202020204" pitchFamily="34" charset="0"/>
              <a:buChar char="•"/>
            </a:pPr>
            <a:r>
              <a:rPr lang="en-US" dirty="0">
                <a:latin typeface="Arial" panose="020B0604020202020204" pitchFamily="34" charset="0"/>
                <a:cs typeface="Arial" panose="020B0604020202020204" pitchFamily="34" charset="0"/>
              </a:rPr>
              <a:t>Development Tools</a:t>
            </a:r>
          </a:p>
          <a:p>
            <a:pPr marL="285750" indent="-285750">
              <a:lnSpc>
                <a:spcPct val="110000"/>
              </a:lnSpc>
              <a:buClr>
                <a:schemeClr val="bg1">
                  <a:lumMod val="75000"/>
                </a:schemeClr>
              </a:buClr>
              <a:buFont typeface="Arial" panose="020B0604020202020204" pitchFamily="34" charset="0"/>
              <a:buChar char="•"/>
            </a:pPr>
            <a:r>
              <a:rPr lang="en-US" dirty="0">
                <a:latin typeface="Arial" panose="020B0604020202020204" pitchFamily="34" charset="0"/>
                <a:cs typeface="Arial" panose="020B0604020202020204" pitchFamily="34" charset="0"/>
              </a:rPr>
              <a:t>Budget</a:t>
            </a:r>
          </a:p>
          <a:p>
            <a:pPr marL="285750" indent="-285750">
              <a:lnSpc>
                <a:spcPct val="110000"/>
              </a:lnSpc>
              <a:buClr>
                <a:schemeClr val="bg1">
                  <a:lumMod val="75000"/>
                </a:schemeClr>
              </a:buClr>
              <a:buFont typeface="Arial" panose="020B0604020202020204" pitchFamily="34" charset="0"/>
              <a:buChar char="•"/>
            </a:pPr>
            <a:r>
              <a:rPr lang="en-US" dirty="0">
                <a:latin typeface="Arial" panose="020B0604020202020204" pitchFamily="34" charset="0"/>
                <a:cs typeface="Arial" panose="020B0604020202020204" pitchFamily="34" charset="0"/>
              </a:rPr>
              <a:t>Target User</a:t>
            </a:r>
          </a:p>
        </p:txBody>
      </p:sp>
      <p:sp>
        <p:nvSpPr>
          <p:cNvPr id="5" name="TextBox 4">
            <a:extLst>
              <a:ext uri="{FF2B5EF4-FFF2-40B4-BE49-F238E27FC236}">
                <a16:creationId xmlns:a16="http://schemas.microsoft.com/office/drawing/2014/main" id="{AF2C3D73-8ABD-4040-6C75-DF2789933877}"/>
              </a:ext>
            </a:extLst>
          </p:cNvPr>
          <p:cNvSpPr txBox="1"/>
          <p:nvPr/>
        </p:nvSpPr>
        <p:spPr>
          <a:xfrm>
            <a:off x="6750982" y="1515054"/>
            <a:ext cx="4461574" cy="1920526"/>
          </a:xfrm>
          <a:prstGeom prst="rect">
            <a:avLst/>
          </a:prstGeom>
          <a:noFill/>
        </p:spPr>
        <p:txBody>
          <a:bodyPr wrap="square" rtlCol="0">
            <a:spAutoFit/>
          </a:bodyPr>
          <a:lstStyle/>
          <a:p>
            <a:pPr marL="285750" indent="-285750">
              <a:lnSpc>
                <a:spcPct val="110000"/>
              </a:lnSpc>
              <a:buClr>
                <a:schemeClr val="bg1">
                  <a:lumMod val="75000"/>
                </a:schemeClr>
              </a:buClr>
              <a:buFont typeface="Arial" panose="020B0604020202020204" pitchFamily="34" charset="0"/>
              <a:buChar char="•"/>
            </a:pPr>
            <a:r>
              <a:rPr lang="en-US" dirty="0">
                <a:latin typeface="Arial" panose="020B0604020202020204" pitchFamily="34" charset="0"/>
                <a:cs typeface="Arial" panose="020B0604020202020204" pitchFamily="34" charset="0"/>
              </a:rPr>
              <a:t>Time Limit</a:t>
            </a:r>
          </a:p>
          <a:p>
            <a:pPr marL="285750" indent="-285750">
              <a:lnSpc>
                <a:spcPct val="110000"/>
              </a:lnSpc>
              <a:buClr>
                <a:schemeClr val="bg1">
                  <a:lumMod val="75000"/>
                </a:schemeClr>
              </a:buClr>
              <a:buFont typeface="Arial" panose="020B0604020202020204" pitchFamily="34" charset="0"/>
              <a:buChar char="•"/>
            </a:pPr>
            <a:r>
              <a:rPr lang="en-US" dirty="0">
                <a:latin typeface="Arial" panose="020B0604020202020204" pitchFamily="34" charset="0"/>
                <a:cs typeface="Arial" panose="020B0604020202020204" pitchFamily="34" charset="0"/>
              </a:rPr>
              <a:t>Team Work distribution</a:t>
            </a:r>
          </a:p>
          <a:p>
            <a:pPr marL="285750" indent="-285750">
              <a:lnSpc>
                <a:spcPct val="110000"/>
              </a:lnSpc>
              <a:buClr>
                <a:schemeClr val="bg1">
                  <a:lumMod val="75000"/>
                </a:schemeClr>
              </a:buClr>
              <a:buFont typeface="Arial" panose="020B0604020202020204" pitchFamily="34" charset="0"/>
              <a:buChar char="•"/>
            </a:pPr>
            <a:r>
              <a:rPr lang="en-US" dirty="0">
                <a:latin typeface="Arial" panose="020B0604020202020204" pitchFamily="34" charset="0"/>
                <a:cs typeface="Arial" panose="020B0604020202020204" pitchFamily="34" charset="0"/>
              </a:rPr>
              <a:t>Gantt chart</a:t>
            </a:r>
          </a:p>
          <a:p>
            <a:pPr marL="285750" indent="-285750">
              <a:lnSpc>
                <a:spcPct val="110000"/>
              </a:lnSpc>
              <a:buClr>
                <a:schemeClr val="bg1">
                  <a:lumMod val="75000"/>
                </a:schemeClr>
              </a:buClr>
              <a:buFont typeface="Arial" panose="020B0604020202020204" pitchFamily="34" charset="0"/>
              <a:buChar char="•"/>
            </a:pPr>
            <a:r>
              <a:rPr lang="en-US" dirty="0">
                <a:latin typeface="Arial" panose="020B0604020202020204" pitchFamily="34" charset="0"/>
                <a:cs typeface="Arial" panose="020B0604020202020204" pitchFamily="34" charset="0"/>
              </a:rPr>
              <a:t>Limitations </a:t>
            </a:r>
            <a:r>
              <a:rPr lang="en-US">
                <a:latin typeface="Arial" panose="020B0604020202020204" pitchFamily="34" charset="0"/>
                <a:cs typeface="Arial" panose="020B0604020202020204" pitchFamily="34" charset="0"/>
              </a:rPr>
              <a:t>of our </a:t>
            </a:r>
            <a:r>
              <a:rPr lang="en-US" dirty="0">
                <a:latin typeface="Arial" panose="020B0604020202020204" pitchFamily="34" charset="0"/>
                <a:cs typeface="Arial" panose="020B0604020202020204" pitchFamily="34" charset="0"/>
              </a:rPr>
              <a:t>project</a:t>
            </a:r>
          </a:p>
          <a:p>
            <a:pPr marL="285750" indent="-285750">
              <a:lnSpc>
                <a:spcPct val="110000"/>
              </a:lnSpc>
              <a:buClr>
                <a:schemeClr val="bg1">
                  <a:lumMod val="75000"/>
                </a:schemeClr>
              </a:buClr>
              <a:buFont typeface="Arial" panose="020B0604020202020204" pitchFamily="34" charset="0"/>
              <a:buChar char="•"/>
            </a:pPr>
            <a:r>
              <a:rPr lang="en-US" dirty="0">
                <a:latin typeface="Arial" panose="020B0604020202020204" pitchFamily="34" charset="0"/>
                <a:cs typeface="Arial" panose="020B0604020202020204" pitchFamily="34" charset="0"/>
              </a:rPr>
              <a:t>Conclusion</a:t>
            </a:r>
          </a:p>
          <a:p>
            <a:pPr marL="285750" indent="-285750">
              <a:lnSpc>
                <a:spcPct val="110000"/>
              </a:lnSpc>
              <a:buClr>
                <a:schemeClr val="bg1">
                  <a:lumMod val="75000"/>
                </a:schemeClr>
              </a:buClr>
              <a:buFont typeface="Arial" panose="020B0604020202020204" pitchFamily="34" charset="0"/>
              <a:buChar char="•"/>
            </a:pPr>
            <a:r>
              <a:rPr lang="en-US" dirty="0">
                <a:latin typeface="Arial" panose="020B0604020202020204" pitchFamily="34" charset="0"/>
                <a:cs typeface="Arial" panose="020B0604020202020204" pitchFamily="34" charset="0"/>
              </a:rPr>
              <a:t>References</a:t>
            </a:r>
            <a:endParaRPr lang="en-US"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4008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83000">
              <a:schemeClr val="bg1">
                <a:lumMod val="95000"/>
              </a:schemeClr>
            </a:gs>
            <a:gs pos="70000">
              <a:schemeClr val="accent1">
                <a:alpha val="50000"/>
                <a:lumMod val="0"/>
                <a:lumOff val="100000"/>
              </a:schemeClr>
            </a:gs>
            <a:gs pos="100000">
              <a:schemeClr val="accent5">
                <a:lumMod val="20000"/>
                <a:lumOff val="80000"/>
              </a:schemeClr>
            </a:gs>
            <a:gs pos="100000">
              <a:schemeClr val="accent5">
                <a:lumMod val="20000"/>
                <a:lumOff val="80000"/>
              </a:schemeClr>
            </a:gs>
            <a:gs pos="100000">
              <a:schemeClr val="accent5">
                <a:lumMod val="20000"/>
                <a:lumOff val="80000"/>
              </a:schemeClr>
            </a:gs>
            <a:gs pos="99000">
              <a:schemeClr val="accent5">
                <a:lumMod val="60000"/>
                <a:lumOff val="40000"/>
              </a:schemeClr>
            </a:gs>
            <a:gs pos="100000">
              <a:schemeClr val="accent5">
                <a:lumMod val="20000"/>
                <a:lumOff val="8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A53BB4-3404-A6CD-3D09-184023A78FC6}"/>
              </a:ext>
            </a:extLst>
          </p:cNvPr>
          <p:cNvSpPr>
            <a:spLocks noGrp="1"/>
          </p:cNvSpPr>
          <p:nvPr>
            <p:ph type="sldNum" sz="quarter" idx="12"/>
          </p:nvPr>
        </p:nvSpPr>
        <p:spPr/>
        <p:txBody>
          <a:bodyPr/>
          <a:lstStyle/>
          <a:p>
            <a:r>
              <a:rPr lang="en-US" sz="2000" dirty="0"/>
              <a:t>2</a:t>
            </a:r>
          </a:p>
        </p:txBody>
      </p:sp>
      <p:sp>
        <p:nvSpPr>
          <p:cNvPr id="3" name="TextBox 2">
            <a:extLst>
              <a:ext uri="{FF2B5EF4-FFF2-40B4-BE49-F238E27FC236}">
                <a16:creationId xmlns:a16="http://schemas.microsoft.com/office/drawing/2014/main" id="{BAB7BB58-DDFD-57CF-BB14-E368A1193D0D}"/>
              </a:ext>
            </a:extLst>
          </p:cNvPr>
          <p:cNvSpPr txBox="1"/>
          <p:nvPr/>
        </p:nvSpPr>
        <p:spPr>
          <a:xfrm>
            <a:off x="1141926" y="634330"/>
            <a:ext cx="5013702" cy="646331"/>
          </a:xfrm>
          <a:prstGeom prst="rect">
            <a:avLst/>
          </a:prstGeom>
          <a:noFill/>
        </p:spPr>
        <p:txBody>
          <a:bodyPr wrap="square" rtlCol="0">
            <a:spAutoFit/>
          </a:bodyPr>
          <a:lstStyle/>
          <a:p>
            <a:r>
              <a:rPr lang="en-US" sz="3600" dirty="0">
                <a:solidFill>
                  <a:schemeClr val="accent1"/>
                </a:solidFill>
                <a:latin typeface="Times New Roman" panose="02020603050405020304" pitchFamily="18" charset="0"/>
                <a:cs typeface="Times New Roman" panose="02020603050405020304" pitchFamily="18" charset="0"/>
              </a:rPr>
              <a:t>Introduction:</a:t>
            </a:r>
          </a:p>
        </p:txBody>
      </p:sp>
      <p:pic>
        <p:nvPicPr>
          <p:cNvPr id="4" name="Picture 3">
            <a:extLst>
              <a:ext uri="{FF2B5EF4-FFF2-40B4-BE49-F238E27FC236}">
                <a16:creationId xmlns:a16="http://schemas.microsoft.com/office/drawing/2014/main" id="{D17D58AE-96E5-5592-D9F3-940965BC3C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60" y="2151890"/>
            <a:ext cx="5643540" cy="2825150"/>
          </a:xfrm>
          <a:prstGeom prst="rect">
            <a:avLst/>
          </a:prstGeom>
        </p:spPr>
      </p:pic>
      <p:pic>
        <p:nvPicPr>
          <p:cNvPr id="5" name="Picture 4">
            <a:extLst>
              <a:ext uri="{FF2B5EF4-FFF2-40B4-BE49-F238E27FC236}">
                <a16:creationId xmlns:a16="http://schemas.microsoft.com/office/drawing/2014/main" id="{647BD79C-3467-B894-1E2C-7C04D52838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151890"/>
            <a:ext cx="5263640" cy="2825151"/>
          </a:xfrm>
          <a:prstGeom prst="rect">
            <a:avLst/>
          </a:prstGeom>
        </p:spPr>
      </p:pic>
    </p:spTree>
    <p:extLst>
      <p:ext uri="{BB962C8B-B14F-4D97-AF65-F5344CB8AC3E}">
        <p14:creationId xmlns:p14="http://schemas.microsoft.com/office/powerpoint/2010/main" val="1439412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83000">
              <a:schemeClr val="bg1">
                <a:lumMod val="95000"/>
              </a:schemeClr>
            </a:gs>
            <a:gs pos="70000">
              <a:schemeClr val="accent1">
                <a:alpha val="50000"/>
                <a:lumMod val="0"/>
                <a:lumOff val="100000"/>
              </a:schemeClr>
            </a:gs>
            <a:gs pos="100000">
              <a:schemeClr val="accent5">
                <a:lumMod val="20000"/>
                <a:lumOff val="80000"/>
              </a:schemeClr>
            </a:gs>
            <a:gs pos="100000">
              <a:schemeClr val="accent5">
                <a:lumMod val="20000"/>
                <a:lumOff val="80000"/>
              </a:schemeClr>
            </a:gs>
            <a:gs pos="100000">
              <a:schemeClr val="accent5">
                <a:lumMod val="20000"/>
                <a:lumOff val="80000"/>
              </a:schemeClr>
            </a:gs>
            <a:gs pos="99000">
              <a:schemeClr val="accent5">
                <a:lumMod val="60000"/>
                <a:lumOff val="40000"/>
              </a:schemeClr>
            </a:gs>
            <a:gs pos="100000">
              <a:schemeClr val="accent5">
                <a:lumMod val="20000"/>
                <a:lumOff val="8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A53BB4-3404-A6CD-3D09-184023A78FC6}"/>
              </a:ext>
            </a:extLst>
          </p:cNvPr>
          <p:cNvSpPr>
            <a:spLocks noGrp="1"/>
          </p:cNvSpPr>
          <p:nvPr>
            <p:ph type="sldNum" sz="quarter" idx="12"/>
          </p:nvPr>
        </p:nvSpPr>
        <p:spPr/>
        <p:txBody>
          <a:bodyPr/>
          <a:lstStyle/>
          <a:p>
            <a:r>
              <a:rPr lang="en-US" sz="2000" dirty="0"/>
              <a:t>3</a:t>
            </a:r>
          </a:p>
        </p:txBody>
      </p:sp>
      <p:sp>
        <p:nvSpPr>
          <p:cNvPr id="3" name="TextBox 2">
            <a:extLst>
              <a:ext uri="{FF2B5EF4-FFF2-40B4-BE49-F238E27FC236}">
                <a16:creationId xmlns:a16="http://schemas.microsoft.com/office/drawing/2014/main" id="{FE6B6BC3-8F62-8986-5EA6-D773A01DF0CD}"/>
              </a:ext>
            </a:extLst>
          </p:cNvPr>
          <p:cNvSpPr txBox="1"/>
          <p:nvPr/>
        </p:nvSpPr>
        <p:spPr>
          <a:xfrm>
            <a:off x="1526892" y="588462"/>
            <a:ext cx="5013702" cy="531940"/>
          </a:xfrm>
          <a:prstGeom prst="rect">
            <a:avLst/>
          </a:prstGeom>
          <a:noFill/>
        </p:spPr>
        <p:txBody>
          <a:bodyPr wrap="square" rtlCol="0">
            <a:spAutoFit/>
          </a:bodyPr>
          <a:lstStyle/>
          <a:p>
            <a:pPr>
              <a:lnSpc>
                <a:spcPct val="110000"/>
              </a:lnSpc>
              <a:buClr>
                <a:schemeClr val="bg1">
                  <a:lumMod val="75000"/>
                </a:schemeClr>
              </a:buClr>
            </a:pPr>
            <a:r>
              <a:rPr lang="en-US" sz="2800" b="1" dirty="0">
                <a:solidFill>
                  <a:schemeClr val="accent1"/>
                </a:solidFill>
                <a:latin typeface="Times New Roman" panose="02020603050405020304" pitchFamily="18" charset="0"/>
                <a:cs typeface="Times New Roman" panose="02020603050405020304" pitchFamily="18" charset="0"/>
              </a:rPr>
              <a:t>Problem Statement:</a:t>
            </a:r>
          </a:p>
        </p:txBody>
      </p:sp>
      <p:pic>
        <p:nvPicPr>
          <p:cNvPr id="7" name="Picture 6">
            <a:extLst>
              <a:ext uri="{FF2B5EF4-FFF2-40B4-BE49-F238E27FC236}">
                <a16:creationId xmlns:a16="http://schemas.microsoft.com/office/drawing/2014/main" id="{F06B17FA-53DE-CE4F-7A3B-693456F930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2617" y="1484890"/>
            <a:ext cx="4061285" cy="4219929"/>
          </a:xfrm>
          <a:prstGeom prst="rect">
            <a:avLst/>
          </a:prstGeom>
        </p:spPr>
      </p:pic>
      <p:pic>
        <p:nvPicPr>
          <p:cNvPr id="9" name="Picture 8">
            <a:extLst>
              <a:ext uri="{FF2B5EF4-FFF2-40B4-BE49-F238E27FC236}">
                <a16:creationId xmlns:a16="http://schemas.microsoft.com/office/drawing/2014/main" id="{1F6211A7-7DD3-2CE0-ED6B-9C2EF99D54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8915" y="1455918"/>
            <a:ext cx="5013702" cy="4248901"/>
          </a:xfrm>
          <a:prstGeom prst="rect">
            <a:avLst/>
          </a:prstGeom>
        </p:spPr>
      </p:pic>
    </p:spTree>
    <p:extLst>
      <p:ext uri="{BB962C8B-B14F-4D97-AF65-F5344CB8AC3E}">
        <p14:creationId xmlns:p14="http://schemas.microsoft.com/office/powerpoint/2010/main" val="1206854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83000">
              <a:schemeClr val="bg1">
                <a:lumMod val="95000"/>
              </a:schemeClr>
            </a:gs>
            <a:gs pos="70000">
              <a:schemeClr val="accent1">
                <a:alpha val="50000"/>
                <a:lumMod val="0"/>
                <a:lumOff val="100000"/>
              </a:schemeClr>
            </a:gs>
            <a:gs pos="100000">
              <a:schemeClr val="accent5">
                <a:lumMod val="20000"/>
                <a:lumOff val="80000"/>
              </a:schemeClr>
            </a:gs>
            <a:gs pos="100000">
              <a:schemeClr val="accent5">
                <a:lumMod val="20000"/>
                <a:lumOff val="80000"/>
              </a:schemeClr>
            </a:gs>
            <a:gs pos="100000">
              <a:schemeClr val="accent5">
                <a:lumMod val="20000"/>
                <a:lumOff val="80000"/>
              </a:schemeClr>
            </a:gs>
            <a:gs pos="99000">
              <a:schemeClr val="accent5">
                <a:lumMod val="60000"/>
                <a:lumOff val="40000"/>
              </a:schemeClr>
            </a:gs>
            <a:gs pos="100000">
              <a:schemeClr val="accent5">
                <a:lumMod val="20000"/>
                <a:lumOff val="8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A53BB4-3404-A6CD-3D09-184023A78FC6}"/>
              </a:ext>
            </a:extLst>
          </p:cNvPr>
          <p:cNvSpPr>
            <a:spLocks noGrp="1"/>
          </p:cNvSpPr>
          <p:nvPr>
            <p:ph type="sldNum" sz="quarter" idx="12"/>
          </p:nvPr>
        </p:nvSpPr>
        <p:spPr/>
        <p:txBody>
          <a:bodyPr/>
          <a:lstStyle/>
          <a:p>
            <a:r>
              <a:rPr lang="en-US" sz="2000" dirty="0"/>
              <a:t>4</a:t>
            </a:r>
          </a:p>
        </p:txBody>
      </p:sp>
      <p:sp>
        <p:nvSpPr>
          <p:cNvPr id="3" name="TextBox 2">
            <a:extLst>
              <a:ext uri="{FF2B5EF4-FFF2-40B4-BE49-F238E27FC236}">
                <a16:creationId xmlns:a16="http://schemas.microsoft.com/office/drawing/2014/main" id="{1FD70EC5-9E55-9E2E-7658-E37961D86FB2}"/>
              </a:ext>
            </a:extLst>
          </p:cNvPr>
          <p:cNvSpPr txBox="1"/>
          <p:nvPr/>
        </p:nvSpPr>
        <p:spPr>
          <a:xfrm>
            <a:off x="1368847" y="663777"/>
            <a:ext cx="6464967" cy="566309"/>
          </a:xfrm>
          <a:prstGeom prst="rect">
            <a:avLst/>
          </a:prstGeom>
          <a:noFill/>
        </p:spPr>
        <p:txBody>
          <a:bodyPr wrap="square" rtlCol="0">
            <a:spAutoFit/>
          </a:bodyPr>
          <a:lstStyle/>
          <a:p>
            <a:pPr>
              <a:lnSpc>
                <a:spcPct val="110000"/>
              </a:lnSpc>
              <a:buClr>
                <a:schemeClr val="bg1">
                  <a:lumMod val="75000"/>
                </a:schemeClr>
              </a:buClr>
            </a:pPr>
            <a:r>
              <a:rPr lang="en-US" sz="2800" dirty="0">
                <a:solidFill>
                  <a:schemeClr val="accent1"/>
                </a:solidFill>
                <a:latin typeface="Times New Roman" panose="02020603050405020304" pitchFamily="18" charset="0"/>
                <a:cs typeface="Times New Roman" panose="02020603050405020304" pitchFamily="18" charset="0"/>
              </a:rPr>
              <a:t>Background study and Existing work</a:t>
            </a:r>
            <a:r>
              <a:rPr lang="en-US" sz="2800" b="1" dirty="0">
                <a:solidFill>
                  <a:schemeClr val="accent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847" y="1543405"/>
            <a:ext cx="10291797" cy="4352427"/>
          </a:xfrm>
          <a:prstGeom prst="rect">
            <a:avLst/>
          </a:prstGeom>
        </p:spPr>
      </p:pic>
    </p:spTree>
    <p:extLst>
      <p:ext uri="{BB962C8B-B14F-4D97-AF65-F5344CB8AC3E}">
        <p14:creationId xmlns:p14="http://schemas.microsoft.com/office/powerpoint/2010/main" val="232741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83000">
              <a:schemeClr val="bg1">
                <a:lumMod val="95000"/>
              </a:schemeClr>
            </a:gs>
            <a:gs pos="70000">
              <a:schemeClr val="accent1">
                <a:alpha val="50000"/>
                <a:lumMod val="0"/>
                <a:lumOff val="100000"/>
              </a:schemeClr>
            </a:gs>
            <a:gs pos="100000">
              <a:schemeClr val="accent5">
                <a:lumMod val="20000"/>
                <a:lumOff val="80000"/>
              </a:schemeClr>
            </a:gs>
            <a:gs pos="100000">
              <a:schemeClr val="accent5">
                <a:lumMod val="20000"/>
                <a:lumOff val="80000"/>
              </a:schemeClr>
            </a:gs>
            <a:gs pos="100000">
              <a:schemeClr val="accent5">
                <a:lumMod val="20000"/>
                <a:lumOff val="80000"/>
              </a:schemeClr>
            </a:gs>
            <a:gs pos="99000">
              <a:schemeClr val="accent5">
                <a:lumMod val="60000"/>
                <a:lumOff val="40000"/>
              </a:schemeClr>
            </a:gs>
            <a:gs pos="100000">
              <a:schemeClr val="accent5">
                <a:lumMod val="20000"/>
                <a:lumOff val="8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A53BB4-3404-A6CD-3D09-184023A78FC6}"/>
              </a:ext>
            </a:extLst>
          </p:cNvPr>
          <p:cNvSpPr>
            <a:spLocks noGrp="1"/>
          </p:cNvSpPr>
          <p:nvPr>
            <p:ph type="sldNum" sz="quarter" idx="12"/>
          </p:nvPr>
        </p:nvSpPr>
        <p:spPr/>
        <p:txBody>
          <a:bodyPr/>
          <a:lstStyle/>
          <a:p>
            <a:r>
              <a:rPr lang="en-US" sz="2000" dirty="0"/>
              <a:t>5</a:t>
            </a:r>
          </a:p>
        </p:txBody>
      </p:sp>
      <p:sp>
        <p:nvSpPr>
          <p:cNvPr id="3" name="TextBox 2">
            <a:extLst>
              <a:ext uri="{FF2B5EF4-FFF2-40B4-BE49-F238E27FC236}">
                <a16:creationId xmlns:a16="http://schemas.microsoft.com/office/drawing/2014/main" id="{63493EFC-7129-76AE-7719-D793236B2461}"/>
              </a:ext>
            </a:extLst>
          </p:cNvPr>
          <p:cNvSpPr txBox="1"/>
          <p:nvPr/>
        </p:nvSpPr>
        <p:spPr>
          <a:xfrm>
            <a:off x="1526892" y="588462"/>
            <a:ext cx="5013702" cy="531940"/>
          </a:xfrm>
          <a:prstGeom prst="rect">
            <a:avLst/>
          </a:prstGeom>
          <a:noFill/>
        </p:spPr>
        <p:txBody>
          <a:bodyPr wrap="square" rtlCol="0">
            <a:spAutoFit/>
          </a:bodyPr>
          <a:lstStyle/>
          <a:p>
            <a:pPr>
              <a:lnSpc>
                <a:spcPct val="110000"/>
              </a:lnSpc>
              <a:buClr>
                <a:schemeClr val="bg1">
                  <a:lumMod val="75000"/>
                </a:schemeClr>
              </a:buClr>
            </a:pPr>
            <a:r>
              <a:rPr lang="en-US" sz="2800" dirty="0">
                <a:solidFill>
                  <a:schemeClr val="accent1"/>
                </a:solidFill>
                <a:latin typeface="Times New Roman" panose="02020603050405020304" pitchFamily="18" charset="0"/>
                <a:cs typeface="Times New Roman" panose="02020603050405020304" pitchFamily="18" charset="0"/>
              </a:rPr>
              <a:t>Motivation and Objectives</a:t>
            </a:r>
            <a:r>
              <a:rPr lang="en-US" sz="2800" b="1" dirty="0">
                <a:solidFill>
                  <a:schemeClr val="accent1"/>
                </a:solidFill>
                <a:latin typeface="Times New Roman" panose="02020603050405020304" pitchFamily="18" charset="0"/>
                <a:cs typeface="Times New Roman" panose="02020603050405020304" pitchFamily="18" charset="0"/>
              </a:rPr>
              <a:t>:</a:t>
            </a:r>
          </a:p>
        </p:txBody>
      </p:sp>
      <p:sp>
        <p:nvSpPr>
          <p:cNvPr id="5" name="Rectangle 4"/>
          <p:cNvSpPr/>
          <p:nvPr/>
        </p:nvSpPr>
        <p:spPr>
          <a:xfrm>
            <a:off x="1845765" y="1924040"/>
            <a:ext cx="9389658" cy="1477328"/>
          </a:xfrm>
          <a:prstGeom prst="rect">
            <a:avLst/>
          </a:prstGeom>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help customize all types of websites including e-commerce websites in the right way.</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help ensure entrepreneurs with accurate information.</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Every website user can find and improve their website errors.</a:t>
            </a:r>
          </a:p>
        </p:txBody>
      </p:sp>
    </p:spTree>
    <p:extLst>
      <p:ext uri="{BB962C8B-B14F-4D97-AF65-F5344CB8AC3E}">
        <p14:creationId xmlns:p14="http://schemas.microsoft.com/office/powerpoint/2010/main" val="325674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83000">
              <a:schemeClr val="bg1">
                <a:lumMod val="95000"/>
              </a:schemeClr>
            </a:gs>
            <a:gs pos="70000">
              <a:schemeClr val="accent1">
                <a:alpha val="50000"/>
                <a:lumMod val="0"/>
                <a:lumOff val="100000"/>
              </a:schemeClr>
            </a:gs>
            <a:gs pos="100000">
              <a:schemeClr val="accent5">
                <a:lumMod val="20000"/>
                <a:lumOff val="80000"/>
              </a:schemeClr>
            </a:gs>
            <a:gs pos="100000">
              <a:schemeClr val="accent5">
                <a:lumMod val="20000"/>
                <a:lumOff val="80000"/>
              </a:schemeClr>
            </a:gs>
            <a:gs pos="100000">
              <a:schemeClr val="accent5">
                <a:lumMod val="20000"/>
                <a:lumOff val="80000"/>
              </a:schemeClr>
            </a:gs>
            <a:gs pos="99000">
              <a:schemeClr val="accent5">
                <a:lumMod val="60000"/>
                <a:lumOff val="40000"/>
              </a:schemeClr>
            </a:gs>
            <a:gs pos="100000">
              <a:schemeClr val="accent5">
                <a:lumMod val="20000"/>
                <a:lumOff val="8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A53BB4-3404-A6CD-3D09-184023A78FC6}"/>
              </a:ext>
            </a:extLst>
          </p:cNvPr>
          <p:cNvSpPr>
            <a:spLocks noGrp="1"/>
          </p:cNvSpPr>
          <p:nvPr>
            <p:ph type="sldNum" sz="quarter" idx="12"/>
          </p:nvPr>
        </p:nvSpPr>
        <p:spPr/>
        <p:txBody>
          <a:bodyPr/>
          <a:lstStyle/>
          <a:p>
            <a:r>
              <a:rPr lang="en-US" sz="2000" dirty="0"/>
              <a:t>6</a:t>
            </a:r>
          </a:p>
        </p:txBody>
      </p:sp>
      <p:sp>
        <p:nvSpPr>
          <p:cNvPr id="3" name="TextBox 2">
            <a:extLst>
              <a:ext uri="{FF2B5EF4-FFF2-40B4-BE49-F238E27FC236}">
                <a16:creationId xmlns:a16="http://schemas.microsoft.com/office/drawing/2014/main" id="{63493EFC-7129-76AE-7719-D793236B2461}"/>
              </a:ext>
            </a:extLst>
          </p:cNvPr>
          <p:cNvSpPr txBox="1"/>
          <p:nvPr/>
        </p:nvSpPr>
        <p:spPr>
          <a:xfrm>
            <a:off x="1526892" y="588462"/>
            <a:ext cx="5013702" cy="531940"/>
          </a:xfrm>
          <a:prstGeom prst="rect">
            <a:avLst/>
          </a:prstGeom>
          <a:noFill/>
        </p:spPr>
        <p:txBody>
          <a:bodyPr wrap="square" rtlCol="0">
            <a:spAutoFit/>
          </a:bodyPr>
          <a:lstStyle/>
          <a:p>
            <a:pPr>
              <a:lnSpc>
                <a:spcPct val="110000"/>
              </a:lnSpc>
              <a:buClr>
                <a:schemeClr val="bg1">
                  <a:lumMod val="75000"/>
                </a:schemeClr>
              </a:buClr>
            </a:pPr>
            <a:r>
              <a:rPr lang="en-US" sz="2800" dirty="0">
                <a:solidFill>
                  <a:schemeClr val="accent1"/>
                </a:solidFill>
                <a:latin typeface="Times New Roman" panose="02020603050405020304" pitchFamily="18" charset="0"/>
                <a:cs typeface="Times New Roman" panose="02020603050405020304" pitchFamily="18" charset="0"/>
              </a:rPr>
              <a:t>Features</a:t>
            </a:r>
            <a:endParaRPr lang="en-US" sz="2800" b="1" dirty="0">
              <a:solidFill>
                <a:schemeClr val="accent1"/>
              </a:solidFill>
              <a:latin typeface="Times New Roman" panose="02020603050405020304" pitchFamily="18" charset="0"/>
              <a:cs typeface="Times New Roman" panose="02020603050405020304" pitchFamily="18" charset="0"/>
            </a:endParaRPr>
          </a:p>
        </p:txBody>
      </p:sp>
      <p:sp>
        <p:nvSpPr>
          <p:cNvPr id="4" name="Rectangle 3"/>
          <p:cNvSpPr/>
          <p:nvPr/>
        </p:nvSpPr>
        <p:spPr>
          <a:xfrm>
            <a:off x="2106305" y="1760267"/>
            <a:ext cx="6096000" cy="1938992"/>
          </a:xfrm>
          <a:prstGeom prst="rect">
            <a:avLst/>
          </a:prstGeom>
        </p:spPr>
        <p:txBody>
          <a:bodyPr>
            <a:spAutoFit/>
          </a:bodyPr>
          <a:lstStyle/>
          <a:p>
            <a:pPr marL="285750" indent="-285750">
              <a:buFont typeface="Arial" panose="020B0604020202020204" pitchFamily="34" charset="0"/>
              <a:buChar char="•"/>
            </a:pPr>
            <a:r>
              <a:rPr lang="en-US" sz="2000" dirty="0"/>
              <a:t>Register with Google or GitHub.</a:t>
            </a:r>
          </a:p>
          <a:p>
            <a:pPr marL="285750" indent="-285750">
              <a:buFont typeface="Arial" panose="020B0604020202020204" pitchFamily="34" charset="0"/>
              <a:buChar char="•"/>
            </a:pPr>
            <a:r>
              <a:rPr lang="en-US" sz="2000" dirty="0"/>
              <a:t>Traffic and Engagement</a:t>
            </a:r>
          </a:p>
          <a:p>
            <a:pPr marL="285750" indent="-285750">
              <a:buFont typeface="Arial" panose="020B0604020202020204" pitchFamily="34" charset="0"/>
              <a:buChar char="•"/>
            </a:pPr>
            <a:r>
              <a:rPr lang="en-US" sz="2000" dirty="0"/>
              <a:t>Geography &amp; Country Tracking</a:t>
            </a:r>
          </a:p>
          <a:p>
            <a:pPr marL="285750" indent="-285750">
              <a:buFont typeface="Arial" panose="020B0604020202020204" pitchFamily="34" charset="0"/>
              <a:buChar char="•"/>
            </a:pPr>
            <a:r>
              <a:rPr lang="en-US" sz="2000" dirty="0"/>
              <a:t>Audience Demographics</a:t>
            </a:r>
          </a:p>
          <a:p>
            <a:pPr marL="285750" indent="-285750">
              <a:buFont typeface="Arial" panose="020B0604020202020204" pitchFamily="34" charset="0"/>
              <a:buChar char="•"/>
            </a:pPr>
            <a:r>
              <a:rPr lang="en-US" sz="2000" dirty="0"/>
              <a:t>Generate Keywords</a:t>
            </a:r>
          </a:p>
          <a:p>
            <a:pPr marL="285750" indent="-285750">
              <a:buFont typeface="Arial" panose="020B0604020202020204" pitchFamily="34" charset="0"/>
              <a:buChar char="•"/>
            </a:pPr>
            <a:r>
              <a:rPr lang="en-US" sz="2000" dirty="0"/>
              <a:t>Authorization and Authentication</a:t>
            </a:r>
          </a:p>
        </p:txBody>
      </p:sp>
    </p:spTree>
    <p:extLst>
      <p:ext uri="{BB962C8B-B14F-4D97-AF65-F5344CB8AC3E}">
        <p14:creationId xmlns:p14="http://schemas.microsoft.com/office/powerpoint/2010/main" val="37157717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TotalTime>
  <Words>529</Words>
  <Application>Microsoft Office PowerPoint</Application>
  <PresentationFormat>Widescreen</PresentationFormat>
  <Paragraphs>137</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Roboto Slab</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M.R.K. Pulock</dc:creator>
  <cp:lastModifiedBy>M.R.K. Pulock</cp:lastModifiedBy>
  <cp:revision>26</cp:revision>
  <dcterms:created xsi:type="dcterms:W3CDTF">2022-08-10T05:59:24Z</dcterms:created>
  <dcterms:modified xsi:type="dcterms:W3CDTF">2022-08-11T02:03:33Z</dcterms:modified>
</cp:coreProperties>
</file>