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3827-438A-4D41-86BE-E27F8D17832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8FE2-1743-4579-B3F0-EFA652EFA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3827-438A-4D41-86BE-E27F8D17832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8FE2-1743-4579-B3F0-EFA652EFA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3827-438A-4D41-86BE-E27F8D17832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8FE2-1743-4579-B3F0-EFA652EFA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3827-438A-4D41-86BE-E27F8D17832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8FE2-1743-4579-B3F0-EFA652EFA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3827-438A-4D41-86BE-E27F8D17832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8FE2-1743-4579-B3F0-EFA652EFA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3827-438A-4D41-86BE-E27F8D17832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8FE2-1743-4579-B3F0-EFA652EFA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3827-438A-4D41-86BE-E27F8D17832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8FE2-1743-4579-B3F0-EFA652EFA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3827-438A-4D41-86BE-E27F8D17832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8FE2-1743-4579-B3F0-EFA652EFA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3827-438A-4D41-86BE-E27F8D17832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8FE2-1743-4579-B3F0-EFA652EFA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3827-438A-4D41-86BE-E27F8D17832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8FE2-1743-4579-B3F0-EFA652EFA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3827-438A-4D41-86BE-E27F8D17832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8FE2-1743-4579-B3F0-EFA652EFA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3827-438A-4D41-86BE-E27F8D17832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18FE2-1743-4579-B3F0-EFA652EFA0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1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10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11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12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13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14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15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16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17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18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19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2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21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3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4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5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6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7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8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sad-310-spring-2017-ch-1-9-63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SHOAIB</dc:creator>
  <cp:lastModifiedBy>SHOAIB</cp:lastModifiedBy>
  <cp:revision>1</cp:revision>
  <dcterms:created xsi:type="dcterms:W3CDTF">2017-02-07T17:07:11Z</dcterms:created>
  <dcterms:modified xsi:type="dcterms:W3CDTF">2017-02-07T17:07:40Z</dcterms:modified>
</cp:coreProperties>
</file>