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18" r:id="rId1"/>
  </p:sldMasterIdLst>
  <p:notesMasterIdLst>
    <p:notesMasterId r:id="rId29"/>
  </p:notesMasterIdLst>
  <p:sldIdLst>
    <p:sldId id="256" r:id="rId2"/>
    <p:sldId id="257" r:id="rId3"/>
    <p:sldId id="266" r:id="rId4"/>
    <p:sldId id="258" r:id="rId5"/>
    <p:sldId id="259" r:id="rId6"/>
    <p:sldId id="274" r:id="rId7"/>
    <p:sldId id="261" r:id="rId8"/>
    <p:sldId id="262" r:id="rId9"/>
    <p:sldId id="263" r:id="rId10"/>
    <p:sldId id="268" r:id="rId11"/>
    <p:sldId id="269" r:id="rId12"/>
    <p:sldId id="273" r:id="rId13"/>
    <p:sldId id="271" r:id="rId14"/>
    <p:sldId id="275" r:id="rId15"/>
    <p:sldId id="276" r:id="rId16"/>
    <p:sldId id="277" r:id="rId17"/>
    <p:sldId id="278" r:id="rId18"/>
    <p:sldId id="279" r:id="rId19"/>
    <p:sldId id="286" r:id="rId20"/>
    <p:sldId id="280" r:id="rId21"/>
    <p:sldId id="281" r:id="rId22"/>
    <p:sldId id="282" r:id="rId23"/>
    <p:sldId id="283" r:id="rId24"/>
    <p:sldId id="284" r:id="rId25"/>
    <p:sldId id="285" r:id="rId26"/>
    <p:sldId id="265" r:id="rId27"/>
    <p:sldId id="264" r:id="rId28"/>
  </p:sldIdLst>
  <p:sldSz cx="9144000" cy="5143500" type="screen16x9"/>
  <p:notesSz cx="9144000" cy="5143500"/>
  <p:embeddedFontLst>
    <p:embeddedFont>
      <p:font typeface="Abel" panose="02000506030000020004" pitchFamily="2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Dosis" pitchFamily="2" charset="77"/>
      <p:regular r:id="rId3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02F7B-AAD2-471F-89F0-4F1FB7822324}">
  <a:tblStyle styleId="{CE402F7B-AAD2-471F-89F0-4F1FB78223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 b="off" i="off"/>
      <a:tcStyle>
        <a:tcBdr/>
        <a:fill>
          <a:solidFill>
            <a:srgbClr val="F5D8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5D8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0"/>
    <p:restoredTop sz="94679"/>
  </p:normalViewPr>
  <p:slideViewPr>
    <p:cSldViewPr snapToGrid="0">
      <p:cViewPr varScale="1">
        <p:scale>
          <a:sx n="211" d="100"/>
          <a:sy n="211" d="100"/>
        </p:scale>
        <p:origin x="2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2A712-3C75-47BD-AA57-7A3211EB95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0BF991-23C7-4D83-8B30-D376E651E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</a:t>
          </a:r>
        </a:p>
      </dgm:t>
    </dgm:pt>
    <dgm:pt modelId="{F0F751A3-2A5D-4978-8C3F-5D928FE1B10E}" type="parTrans" cxnId="{CB544637-D06A-45EC-8568-21ECCA8D8CE9}">
      <dgm:prSet/>
      <dgm:spPr/>
      <dgm:t>
        <a:bodyPr/>
        <a:lstStyle/>
        <a:p>
          <a:endParaRPr lang="en-US"/>
        </a:p>
      </dgm:t>
    </dgm:pt>
    <dgm:pt modelId="{871A87BC-27D4-4EDD-A89D-ACB3E02C4C22}" type="sibTrans" cxnId="{CB544637-D06A-45EC-8568-21ECCA8D8CE9}">
      <dgm:prSet/>
      <dgm:spPr/>
      <dgm:t>
        <a:bodyPr/>
        <a:lstStyle/>
        <a:p>
          <a:endParaRPr lang="en-US"/>
        </a:p>
      </dgm:t>
    </dgm:pt>
    <dgm:pt modelId="{6B6D0F98-B22B-4076-B365-34AE8D9D47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Literature Survey</a:t>
          </a:r>
        </a:p>
      </dgm:t>
    </dgm:pt>
    <dgm:pt modelId="{38157C53-EB3E-4839-B201-1FB247A0B9D3}" type="parTrans" cxnId="{D2A76DCC-70EF-41D9-9A7B-798FFBEA3EB1}">
      <dgm:prSet/>
      <dgm:spPr/>
      <dgm:t>
        <a:bodyPr/>
        <a:lstStyle/>
        <a:p>
          <a:endParaRPr lang="en-US"/>
        </a:p>
      </dgm:t>
    </dgm:pt>
    <dgm:pt modelId="{3823E564-69FA-4804-B160-5EC640E4A0DA}" type="sibTrans" cxnId="{D2A76DCC-70EF-41D9-9A7B-798FFBEA3EB1}">
      <dgm:prSet/>
      <dgm:spPr/>
      <dgm:t>
        <a:bodyPr/>
        <a:lstStyle/>
        <a:p>
          <a:endParaRPr lang="en-US"/>
        </a:p>
      </dgm:t>
    </dgm:pt>
    <dgm:pt modelId="{2B5E8B41-A5FE-4421-B40A-9EEA8E7B8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 Statement</a:t>
          </a:r>
        </a:p>
      </dgm:t>
    </dgm:pt>
    <dgm:pt modelId="{8358BFC2-F549-404E-BA55-05FE206B2A7B}" type="parTrans" cxnId="{FE889318-BF7C-4AB5-8029-6E3F00E01035}">
      <dgm:prSet/>
      <dgm:spPr/>
      <dgm:t>
        <a:bodyPr/>
        <a:lstStyle/>
        <a:p>
          <a:endParaRPr lang="en-US"/>
        </a:p>
      </dgm:t>
    </dgm:pt>
    <dgm:pt modelId="{0CF78828-DA98-466B-8841-699B13B707F2}" type="sibTrans" cxnId="{FE889318-BF7C-4AB5-8029-6E3F00E01035}">
      <dgm:prSet/>
      <dgm:spPr/>
      <dgm:t>
        <a:bodyPr/>
        <a:lstStyle/>
        <a:p>
          <a:endParaRPr lang="en-US"/>
        </a:p>
      </dgm:t>
    </dgm:pt>
    <dgm:pt modelId="{A22F927D-6E8C-43D1-A2B2-A7AD1376F9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 and Proposed System</a:t>
          </a:r>
        </a:p>
      </dgm:t>
    </dgm:pt>
    <dgm:pt modelId="{BA8EFAF9-BE0D-4540-8E35-057FC38ED784}" type="parTrans" cxnId="{8F253A31-D5C8-4038-948B-A1E4490BE957}">
      <dgm:prSet/>
      <dgm:spPr/>
      <dgm:t>
        <a:bodyPr/>
        <a:lstStyle/>
        <a:p>
          <a:endParaRPr lang="en-US"/>
        </a:p>
      </dgm:t>
    </dgm:pt>
    <dgm:pt modelId="{A77570C8-8BF8-4490-8D5F-8BAEDF5ADA51}" type="sibTrans" cxnId="{8F253A31-D5C8-4038-948B-A1E4490BE957}">
      <dgm:prSet/>
      <dgm:spPr/>
      <dgm:t>
        <a:bodyPr/>
        <a:lstStyle/>
        <a:p>
          <a:endParaRPr lang="en-US"/>
        </a:p>
      </dgm:t>
    </dgm:pt>
    <dgm:pt modelId="{82821877-916F-4FD8-B892-24397F16B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Design</a:t>
          </a:r>
        </a:p>
      </dgm:t>
    </dgm:pt>
    <dgm:pt modelId="{2C03DE0E-F7E5-49BA-8A7B-B57467D8768C}" type="parTrans" cxnId="{67F5A0EE-B3D7-4D49-BA55-8AC1CB49A9EB}">
      <dgm:prSet/>
      <dgm:spPr/>
      <dgm:t>
        <a:bodyPr/>
        <a:lstStyle/>
        <a:p>
          <a:endParaRPr lang="en-US"/>
        </a:p>
      </dgm:t>
    </dgm:pt>
    <dgm:pt modelId="{638466FA-7D1E-45DF-8B4C-79E2DFA4FAC0}" type="sibTrans" cxnId="{67F5A0EE-B3D7-4D49-BA55-8AC1CB49A9EB}">
      <dgm:prSet/>
      <dgm:spPr/>
      <dgm:t>
        <a:bodyPr/>
        <a:lstStyle/>
        <a:p>
          <a:endParaRPr lang="en-US"/>
        </a:p>
      </dgm:t>
    </dgm:pt>
    <dgm:pt modelId="{53E1EBE9-9597-4498-9EC9-A242A59072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</a:t>
          </a:r>
        </a:p>
      </dgm:t>
    </dgm:pt>
    <dgm:pt modelId="{E40DEAA0-F7E9-46EE-B0F0-36C171871A0D}" type="parTrans" cxnId="{C4A98FFC-5304-4327-A299-735784550FB2}">
      <dgm:prSet/>
      <dgm:spPr/>
      <dgm:t>
        <a:bodyPr/>
        <a:lstStyle/>
        <a:p>
          <a:endParaRPr lang="en-US"/>
        </a:p>
      </dgm:t>
    </dgm:pt>
    <dgm:pt modelId="{5D128FD7-9A36-41EA-88AB-48859F266923}" type="sibTrans" cxnId="{C4A98FFC-5304-4327-A299-735784550FB2}">
      <dgm:prSet/>
      <dgm:spPr/>
      <dgm:t>
        <a:bodyPr/>
        <a:lstStyle/>
        <a:p>
          <a:endParaRPr lang="en-US"/>
        </a:p>
      </dgm:t>
    </dgm:pt>
    <dgm:pt modelId="{AC0D9609-3604-4E46-A3AC-7D393A43EFF3}" type="pres">
      <dgm:prSet presAssocID="{F972A712-3C75-47BD-AA57-7A3211EB9590}" presName="root" presStyleCnt="0">
        <dgm:presLayoutVars>
          <dgm:dir/>
          <dgm:resizeHandles val="exact"/>
        </dgm:presLayoutVars>
      </dgm:prSet>
      <dgm:spPr/>
    </dgm:pt>
    <dgm:pt modelId="{D5D57D02-A308-4AFA-A444-2E316A7EFFCB}" type="pres">
      <dgm:prSet presAssocID="{C20BF991-23C7-4D83-8B30-D376E651EED1}" presName="compNode" presStyleCnt="0"/>
      <dgm:spPr/>
    </dgm:pt>
    <dgm:pt modelId="{21EA3F1C-86AF-4113-BA05-CEABB9B0B6CD}" type="pres">
      <dgm:prSet presAssocID="{C20BF991-23C7-4D83-8B30-D376E651EED1}" presName="bgRect" presStyleLbl="bgShp" presStyleIdx="0" presStyleCnt="6"/>
      <dgm:spPr/>
    </dgm:pt>
    <dgm:pt modelId="{75500947-04E0-4147-87B1-363DC3DA22F8}" type="pres">
      <dgm:prSet presAssocID="{C20BF991-23C7-4D83-8B30-D376E651EED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05C3CC9-6438-420A-8F92-56065D52049A}" type="pres">
      <dgm:prSet presAssocID="{C20BF991-23C7-4D83-8B30-D376E651EED1}" presName="spaceRect" presStyleCnt="0"/>
      <dgm:spPr/>
    </dgm:pt>
    <dgm:pt modelId="{443EE64C-9CE4-4B55-B16C-5B7FE7CFE0BD}" type="pres">
      <dgm:prSet presAssocID="{C20BF991-23C7-4D83-8B30-D376E651EED1}" presName="parTx" presStyleLbl="revTx" presStyleIdx="0" presStyleCnt="6">
        <dgm:presLayoutVars>
          <dgm:chMax val="0"/>
          <dgm:chPref val="0"/>
        </dgm:presLayoutVars>
      </dgm:prSet>
      <dgm:spPr/>
    </dgm:pt>
    <dgm:pt modelId="{7B5DA431-43B8-4B60-83A6-8DA1C0AE65DF}" type="pres">
      <dgm:prSet presAssocID="{871A87BC-27D4-4EDD-A89D-ACB3E02C4C22}" presName="sibTrans" presStyleCnt="0"/>
      <dgm:spPr/>
    </dgm:pt>
    <dgm:pt modelId="{3B5A0930-12AA-4185-AE92-C1C8602218AB}" type="pres">
      <dgm:prSet presAssocID="{6B6D0F98-B22B-4076-B365-34AE8D9D47F6}" presName="compNode" presStyleCnt="0"/>
      <dgm:spPr/>
    </dgm:pt>
    <dgm:pt modelId="{4536E784-B57B-437F-988B-682E1D405B65}" type="pres">
      <dgm:prSet presAssocID="{6B6D0F98-B22B-4076-B365-34AE8D9D47F6}" presName="bgRect" presStyleLbl="bgShp" presStyleIdx="1" presStyleCnt="6"/>
      <dgm:spPr/>
    </dgm:pt>
    <dgm:pt modelId="{ACEA1DB2-45B4-4869-B8A0-CB8BE3622519}" type="pres">
      <dgm:prSet presAssocID="{6B6D0F98-B22B-4076-B365-34AE8D9D47F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C2BFE93-FBEF-4864-BFAE-940CF0AE8DEE}" type="pres">
      <dgm:prSet presAssocID="{6B6D0F98-B22B-4076-B365-34AE8D9D47F6}" presName="spaceRect" presStyleCnt="0"/>
      <dgm:spPr/>
    </dgm:pt>
    <dgm:pt modelId="{A51B5372-F67F-427D-B7C2-65546E28F463}" type="pres">
      <dgm:prSet presAssocID="{6B6D0F98-B22B-4076-B365-34AE8D9D47F6}" presName="parTx" presStyleLbl="revTx" presStyleIdx="1" presStyleCnt="6">
        <dgm:presLayoutVars>
          <dgm:chMax val="0"/>
          <dgm:chPref val="0"/>
        </dgm:presLayoutVars>
      </dgm:prSet>
      <dgm:spPr/>
    </dgm:pt>
    <dgm:pt modelId="{6409031B-72D4-45ED-99F7-0F3E6DF112C2}" type="pres">
      <dgm:prSet presAssocID="{3823E564-69FA-4804-B160-5EC640E4A0DA}" presName="sibTrans" presStyleCnt="0"/>
      <dgm:spPr/>
    </dgm:pt>
    <dgm:pt modelId="{29DD6531-DC76-45AE-91D2-F5A9D6FA6301}" type="pres">
      <dgm:prSet presAssocID="{2B5E8B41-A5FE-4421-B40A-9EEA8E7B87EB}" presName="compNode" presStyleCnt="0"/>
      <dgm:spPr/>
    </dgm:pt>
    <dgm:pt modelId="{FF9F0E4C-2119-491B-8917-EDD6817F1B12}" type="pres">
      <dgm:prSet presAssocID="{2B5E8B41-A5FE-4421-B40A-9EEA8E7B87EB}" presName="bgRect" presStyleLbl="bgShp" presStyleIdx="2" presStyleCnt="6"/>
      <dgm:spPr/>
    </dgm:pt>
    <dgm:pt modelId="{395F3234-C5A4-41B0-9648-700A45C04DD7}" type="pres">
      <dgm:prSet presAssocID="{2B5E8B41-A5FE-4421-B40A-9EEA8E7B87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D7581E-407D-4EA9-BED2-D0384AC14916}" type="pres">
      <dgm:prSet presAssocID="{2B5E8B41-A5FE-4421-B40A-9EEA8E7B87EB}" presName="spaceRect" presStyleCnt="0"/>
      <dgm:spPr/>
    </dgm:pt>
    <dgm:pt modelId="{30456B47-5931-4D66-81E3-F92F706FB6E3}" type="pres">
      <dgm:prSet presAssocID="{2B5E8B41-A5FE-4421-B40A-9EEA8E7B87EB}" presName="parTx" presStyleLbl="revTx" presStyleIdx="2" presStyleCnt="6">
        <dgm:presLayoutVars>
          <dgm:chMax val="0"/>
          <dgm:chPref val="0"/>
        </dgm:presLayoutVars>
      </dgm:prSet>
      <dgm:spPr/>
    </dgm:pt>
    <dgm:pt modelId="{6A94109F-355A-4D6B-926E-C228D8C6EE22}" type="pres">
      <dgm:prSet presAssocID="{0CF78828-DA98-466B-8841-699B13B707F2}" presName="sibTrans" presStyleCnt="0"/>
      <dgm:spPr/>
    </dgm:pt>
    <dgm:pt modelId="{3D672035-5264-4D0A-A6EA-CAEB965C2AC1}" type="pres">
      <dgm:prSet presAssocID="{A22F927D-6E8C-43D1-A2B2-A7AD1376F9E7}" presName="compNode" presStyleCnt="0"/>
      <dgm:spPr/>
    </dgm:pt>
    <dgm:pt modelId="{8CE486D7-0524-44BD-AB55-910178724A3C}" type="pres">
      <dgm:prSet presAssocID="{A22F927D-6E8C-43D1-A2B2-A7AD1376F9E7}" presName="bgRect" presStyleLbl="bgShp" presStyleIdx="3" presStyleCnt="6"/>
      <dgm:spPr/>
    </dgm:pt>
    <dgm:pt modelId="{906B274A-0804-4340-A203-AA35EDB23C00}" type="pres">
      <dgm:prSet presAssocID="{A22F927D-6E8C-43D1-A2B2-A7AD1376F9E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9592F7E-BD66-4366-BB7E-FB9FFC171F99}" type="pres">
      <dgm:prSet presAssocID="{A22F927D-6E8C-43D1-A2B2-A7AD1376F9E7}" presName="spaceRect" presStyleCnt="0"/>
      <dgm:spPr/>
    </dgm:pt>
    <dgm:pt modelId="{6AE22195-3E56-4BA2-B31C-11F138B167E3}" type="pres">
      <dgm:prSet presAssocID="{A22F927D-6E8C-43D1-A2B2-A7AD1376F9E7}" presName="parTx" presStyleLbl="revTx" presStyleIdx="3" presStyleCnt="6">
        <dgm:presLayoutVars>
          <dgm:chMax val="0"/>
          <dgm:chPref val="0"/>
        </dgm:presLayoutVars>
      </dgm:prSet>
      <dgm:spPr/>
    </dgm:pt>
    <dgm:pt modelId="{1E337850-A80A-417D-B232-C71B0B83E55E}" type="pres">
      <dgm:prSet presAssocID="{A77570C8-8BF8-4490-8D5F-8BAEDF5ADA51}" presName="sibTrans" presStyleCnt="0"/>
      <dgm:spPr/>
    </dgm:pt>
    <dgm:pt modelId="{27E0B18C-3813-4B67-A185-FE64894497C1}" type="pres">
      <dgm:prSet presAssocID="{82821877-916F-4FD8-B892-24397F16B9F8}" presName="compNode" presStyleCnt="0"/>
      <dgm:spPr/>
    </dgm:pt>
    <dgm:pt modelId="{78FDEB74-3682-4ED4-9A20-A4F1F0E79A89}" type="pres">
      <dgm:prSet presAssocID="{82821877-916F-4FD8-B892-24397F16B9F8}" presName="bgRect" presStyleLbl="bgShp" presStyleIdx="4" presStyleCnt="6"/>
      <dgm:spPr/>
    </dgm:pt>
    <dgm:pt modelId="{71F01A90-F3E6-4FDC-95F0-D178046250A0}" type="pres">
      <dgm:prSet presAssocID="{82821877-916F-4FD8-B892-24397F16B9F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278E262-554B-43C0-9439-DE935397D2EC}" type="pres">
      <dgm:prSet presAssocID="{82821877-916F-4FD8-B892-24397F16B9F8}" presName="spaceRect" presStyleCnt="0"/>
      <dgm:spPr/>
    </dgm:pt>
    <dgm:pt modelId="{C2625637-CD3C-424C-94AF-C3FF785366EF}" type="pres">
      <dgm:prSet presAssocID="{82821877-916F-4FD8-B892-24397F16B9F8}" presName="parTx" presStyleLbl="revTx" presStyleIdx="4" presStyleCnt="6">
        <dgm:presLayoutVars>
          <dgm:chMax val="0"/>
          <dgm:chPref val="0"/>
        </dgm:presLayoutVars>
      </dgm:prSet>
      <dgm:spPr/>
    </dgm:pt>
    <dgm:pt modelId="{5387600D-81E0-4070-ABAE-CF0A5E71352C}" type="pres">
      <dgm:prSet presAssocID="{638466FA-7D1E-45DF-8B4C-79E2DFA4FAC0}" presName="sibTrans" presStyleCnt="0"/>
      <dgm:spPr/>
    </dgm:pt>
    <dgm:pt modelId="{FB118404-2BFA-4E6F-A796-3044DD4937CA}" type="pres">
      <dgm:prSet presAssocID="{53E1EBE9-9597-4498-9EC9-A242A5907290}" presName="compNode" presStyleCnt="0"/>
      <dgm:spPr/>
    </dgm:pt>
    <dgm:pt modelId="{823F11ED-CB67-4C65-90CB-397AC6CB83F1}" type="pres">
      <dgm:prSet presAssocID="{53E1EBE9-9597-4498-9EC9-A242A5907290}" presName="bgRect" presStyleLbl="bgShp" presStyleIdx="5" presStyleCnt="6"/>
      <dgm:spPr/>
    </dgm:pt>
    <dgm:pt modelId="{3558BAEB-E25B-44F2-A84B-798F1AC7CF37}" type="pres">
      <dgm:prSet presAssocID="{53E1EBE9-9597-4498-9EC9-A242A59072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CC14FB2-9EAE-462E-BE0D-137DA35756E8}" type="pres">
      <dgm:prSet presAssocID="{53E1EBE9-9597-4498-9EC9-A242A5907290}" presName="spaceRect" presStyleCnt="0"/>
      <dgm:spPr/>
    </dgm:pt>
    <dgm:pt modelId="{271081A2-7F9D-4B83-B2E9-52763135792A}" type="pres">
      <dgm:prSet presAssocID="{53E1EBE9-9597-4498-9EC9-A242A590729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E461700-749F-5841-ACCB-A5F61C19C298}" type="presOf" srcId="{53E1EBE9-9597-4498-9EC9-A242A5907290}" destId="{271081A2-7F9D-4B83-B2E9-52763135792A}" srcOrd="0" destOrd="0" presId="urn:microsoft.com/office/officeart/2018/2/layout/IconVerticalSolidList"/>
    <dgm:cxn modelId="{FE889318-BF7C-4AB5-8029-6E3F00E01035}" srcId="{F972A712-3C75-47BD-AA57-7A3211EB9590}" destId="{2B5E8B41-A5FE-4421-B40A-9EEA8E7B87EB}" srcOrd="2" destOrd="0" parTransId="{8358BFC2-F549-404E-BA55-05FE206B2A7B}" sibTransId="{0CF78828-DA98-466B-8841-699B13B707F2}"/>
    <dgm:cxn modelId="{8F253A31-D5C8-4038-948B-A1E4490BE957}" srcId="{F972A712-3C75-47BD-AA57-7A3211EB9590}" destId="{A22F927D-6E8C-43D1-A2B2-A7AD1376F9E7}" srcOrd="3" destOrd="0" parTransId="{BA8EFAF9-BE0D-4540-8E35-057FC38ED784}" sibTransId="{A77570C8-8BF8-4490-8D5F-8BAEDF5ADA51}"/>
    <dgm:cxn modelId="{CB544637-D06A-45EC-8568-21ECCA8D8CE9}" srcId="{F972A712-3C75-47BD-AA57-7A3211EB9590}" destId="{C20BF991-23C7-4D83-8B30-D376E651EED1}" srcOrd="0" destOrd="0" parTransId="{F0F751A3-2A5D-4978-8C3F-5D928FE1B10E}" sibTransId="{871A87BC-27D4-4EDD-A89D-ACB3E02C4C22}"/>
    <dgm:cxn modelId="{1766E537-D5B3-574C-93D3-6CA7DC6CB737}" type="presOf" srcId="{82821877-916F-4FD8-B892-24397F16B9F8}" destId="{C2625637-CD3C-424C-94AF-C3FF785366EF}" srcOrd="0" destOrd="0" presId="urn:microsoft.com/office/officeart/2018/2/layout/IconVerticalSolidList"/>
    <dgm:cxn modelId="{06A2D665-3047-0D42-B74F-D5C0264DF81F}" type="presOf" srcId="{2B5E8B41-A5FE-4421-B40A-9EEA8E7B87EB}" destId="{30456B47-5931-4D66-81E3-F92F706FB6E3}" srcOrd="0" destOrd="0" presId="urn:microsoft.com/office/officeart/2018/2/layout/IconVerticalSolidList"/>
    <dgm:cxn modelId="{1E6E1669-A06C-F54E-A4FD-48CE378413BF}" type="presOf" srcId="{6B6D0F98-B22B-4076-B365-34AE8D9D47F6}" destId="{A51B5372-F67F-427D-B7C2-65546E28F463}" srcOrd="0" destOrd="0" presId="urn:microsoft.com/office/officeart/2018/2/layout/IconVerticalSolidList"/>
    <dgm:cxn modelId="{CC29C371-6BC6-2E4F-A626-7D7130FA02C5}" type="presOf" srcId="{A22F927D-6E8C-43D1-A2B2-A7AD1376F9E7}" destId="{6AE22195-3E56-4BA2-B31C-11F138B167E3}" srcOrd="0" destOrd="0" presId="urn:microsoft.com/office/officeart/2018/2/layout/IconVerticalSolidList"/>
    <dgm:cxn modelId="{9CA9C483-C9A3-BA4E-8A00-BD826704D250}" type="presOf" srcId="{C20BF991-23C7-4D83-8B30-D376E651EED1}" destId="{443EE64C-9CE4-4B55-B16C-5B7FE7CFE0BD}" srcOrd="0" destOrd="0" presId="urn:microsoft.com/office/officeart/2018/2/layout/IconVerticalSolidList"/>
    <dgm:cxn modelId="{2CFBAEA8-0646-9E4A-9214-7473CD2F5671}" type="presOf" srcId="{F972A712-3C75-47BD-AA57-7A3211EB9590}" destId="{AC0D9609-3604-4E46-A3AC-7D393A43EFF3}" srcOrd="0" destOrd="0" presId="urn:microsoft.com/office/officeart/2018/2/layout/IconVerticalSolidList"/>
    <dgm:cxn modelId="{D2A76DCC-70EF-41D9-9A7B-798FFBEA3EB1}" srcId="{F972A712-3C75-47BD-AA57-7A3211EB9590}" destId="{6B6D0F98-B22B-4076-B365-34AE8D9D47F6}" srcOrd="1" destOrd="0" parTransId="{38157C53-EB3E-4839-B201-1FB247A0B9D3}" sibTransId="{3823E564-69FA-4804-B160-5EC640E4A0DA}"/>
    <dgm:cxn modelId="{67F5A0EE-B3D7-4D49-BA55-8AC1CB49A9EB}" srcId="{F972A712-3C75-47BD-AA57-7A3211EB9590}" destId="{82821877-916F-4FD8-B892-24397F16B9F8}" srcOrd="4" destOrd="0" parTransId="{2C03DE0E-F7E5-49BA-8A7B-B57467D8768C}" sibTransId="{638466FA-7D1E-45DF-8B4C-79E2DFA4FAC0}"/>
    <dgm:cxn modelId="{C4A98FFC-5304-4327-A299-735784550FB2}" srcId="{F972A712-3C75-47BD-AA57-7A3211EB9590}" destId="{53E1EBE9-9597-4498-9EC9-A242A5907290}" srcOrd="5" destOrd="0" parTransId="{E40DEAA0-F7E9-46EE-B0F0-36C171871A0D}" sibTransId="{5D128FD7-9A36-41EA-88AB-48859F266923}"/>
    <dgm:cxn modelId="{DBE497B4-C89E-C84B-AAC4-C23A4C7811D6}" type="presParOf" srcId="{AC0D9609-3604-4E46-A3AC-7D393A43EFF3}" destId="{D5D57D02-A308-4AFA-A444-2E316A7EFFCB}" srcOrd="0" destOrd="0" presId="urn:microsoft.com/office/officeart/2018/2/layout/IconVerticalSolidList"/>
    <dgm:cxn modelId="{4F495752-D3CE-1E46-B7E7-50664C23DD5E}" type="presParOf" srcId="{D5D57D02-A308-4AFA-A444-2E316A7EFFCB}" destId="{21EA3F1C-86AF-4113-BA05-CEABB9B0B6CD}" srcOrd="0" destOrd="0" presId="urn:microsoft.com/office/officeart/2018/2/layout/IconVerticalSolidList"/>
    <dgm:cxn modelId="{89B50611-441F-9B43-9179-51EAF8009820}" type="presParOf" srcId="{D5D57D02-A308-4AFA-A444-2E316A7EFFCB}" destId="{75500947-04E0-4147-87B1-363DC3DA22F8}" srcOrd="1" destOrd="0" presId="urn:microsoft.com/office/officeart/2018/2/layout/IconVerticalSolidList"/>
    <dgm:cxn modelId="{AE513670-D464-C44E-8B7C-38CA1E9DFB19}" type="presParOf" srcId="{D5D57D02-A308-4AFA-A444-2E316A7EFFCB}" destId="{E05C3CC9-6438-420A-8F92-56065D52049A}" srcOrd="2" destOrd="0" presId="urn:microsoft.com/office/officeart/2018/2/layout/IconVerticalSolidList"/>
    <dgm:cxn modelId="{E5ABCD0F-C81F-964C-9E17-52D92E17105F}" type="presParOf" srcId="{D5D57D02-A308-4AFA-A444-2E316A7EFFCB}" destId="{443EE64C-9CE4-4B55-B16C-5B7FE7CFE0BD}" srcOrd="3" destOrd="0" presId="urn:microsoft.com/office/officeart/2018/2/layout/IconVerticalSolidList"/>
    <dgm:cxn modelId="{5374CDB1-3C96-D24C-9A76-5E6EFBB5B88D}" type="presParOf" srcId="{AC0D9609-3604-4E46-A3AC-7D393A43EFF3}" destId="{7B5DA431-43B8-4B60-83A6-8DA1C0AE65DF}" srcOrd="1" destOrd="0" presId="urn:microsoft.com/office/officeart/2018/2/layout/IconVerticalSolidList"/>
    <dgm:cxn modelId="{5D6A2D13-BBBD-A744-9D1D-E3B08149B23F}" type="presParOf" srcId="{AC0D9609-3604-4E46-A3AC-7D393A43EFF3}" destId="{3B5A0930-12AA-4185-AE92-C1C8602218AB}" srcOrd="2" destOrd="0" presId="urn:microsoft.com/office/officeart/2018/2/layout/IconVerticalSolidList"/>
    <dgm:cxn modelId="{4513CE05-26BF-6D43-88F0-C18637B5CDED}" type="presParOf" srcId="{3B5A0930-12AA-4185-AE92-C1C8602218AB}" destId="{4536E784-B57B-437F-988B-682E1D405B65}" srcOrd="0" destOrd="0" presId="urn:microsoft.com/office/officeart/2018/2/layout/IconVerticalSolidList"/>
    <dgm:cxn modelId="{10779519-BE18-5540-8D2B-2944BD38E64E}" type="presParOf" srcId="{3B5A0930-12AA-4185-AE92-C1C8602218AB}" destId="{ACEA1DB2-45B4-4869-B8A0-CB8BE3622519}" srcOrd="1" destOrd="0" presId="urn:microsoft.com/office/officeart/2018/2/layout/IconVerticalSolidList"/>
    <dgm:cxn modelId="{A45FDBB0-7FCC-144A-A46A-1A29BD306E36}" type="presParOf" srcId="{3B5A0930-12AA-4185-AE92-C1C8602218AB}" destId="{6C2BFE93-FBEF-4864-BFAE-940CF0AE8DEE}" srcOrd="2" destOrd="0" presId="urn:microsoft.com/office/officeart/2018/2/layout/IconVerticalSolidList"/>
    <dgm:cxn modelId="{C0A9BFBD-9C95-C045-8A79-BB64F10218FB}" type="presParOf" srcId="{3B5A0930-12AA-4185-AE92-C1C8602218AB}" destId="{A51B5372-F67F-427D-B7C2-65546E28F463}" srcOrd="3" destOrd="0" presId="urn:microsoft.com/office/officeart/2018/2/layout/IconVerticalSolidList"/>
    <dgm:cxn modelId="{04C9D820-11CA-DF45-B1AD-B790CC048739}" type="presParOf" srcId="{AC0D9609-3604-4E46-A3AC-7D393A43EFF3}" destId="{6409031B-72D4-45ED-99F7-0F3E6DF112C2}" srcOrd="3" destOrd="0" presId="urn:microsoft.com/office/officeart/2018/2/layout/IconVerticalSolidList"/>
    <dgm:cxn modelId="{7A12A6A1-B01F-CB44-8F73-0266E2FB9E0A}" type="presParOf" srcId="{AC0D9609-3604-4E46-A3AC-7D393A43EFF3}" destId="{29DD6531-DC76-45AE-91D2-F5A9D6FA6301}" srcOrd="4" destOrd="0" presId="urn:microsoft.com/office/officeart/2018/2/layout/IconVerticalSolidList"/>
    <dgm:cxn modelId="{9F063A5C-06D1-6B48-ADA6-5C66B12880C2}" type="presParOf" srcId="{29DD6531-DC76-45AE-91D2-F5A9D6FA6301}" destId="{FF9F0E4C-2119-491B-8917-EDD6817F1B12}" srcOrd="0" destOrd="0" presId="urn:microsoft.com/office/officeart/2018/2/layout/IconVerticalSolidList"/>
    <dgm:cxn modelId="{75878811-22C2-3C48-9CEB-4C1A78D41AB1}" type="presParOf" srcId="{29DD6531-DC76-45AE-91D2-F5A9D6FA6301}" destId="{395F3234-C5A4-41B0-9648-700A45C04DD7}" srcOrd="1" destOrd="0" presId="urn:microsoft.com/office/officeart/2018/2/layout/IconVerticalSolidList"/>
    <dgm:cxn modelId="{BDA5A342-FA4D-9148-BF2B-134D091F3849}" type="presParOf" srcId="{29DD6531-DC76-45AE-91D2-F5A9D6FA6301}" destId="{61D7581E-407D-4EA9-BED2-D0384AC14916}" srcOrd="2" destOrd="0" presId="urn:microsoft.com/office/officeart/2018/2/layout/IconVerticalSolidList"/>
    <dgm:cxn modelId="{51151978-BB68-4749-BD97-EB7DB609FF3E}" type="presParOf" srcId="{29DD6531-DC76-45AE-91D2-F5A9D6FA6301}" destId="{30456B47-5931-4D66-81E3-F92F706FB6E3}" srcOrd="3" destOrd="0" presId="urn:microsoft.com/office/officeart/2018/2/layout/IconVerticalSolidList"/>
    <dgm:cxn modelId="{21DFEF6A-FC26-094F-9C31-C7FA6DD00A99}" type="presParOf" srcId="{AC0D9609-3604-4E46-A3AC-7D393A43EFF3}" destId="{6A94109F-355A-4D6B-926E-C228D8C6EE22}" srcOrd="5" destOrd="0" presId="urn:microsoft.com/office/officeart/2018/2/layout/IconVerticalSolidList"/>
    <dgm:cxn modelId="{45DBB79C-7392-F84E-A1B6-C949440E8EE9}" type="presParOf" srcId="{AC0D9609-3604-4E46-A3AC-7D393A43EFF3}" destId="{3D672035-5264-4D0A-A6EA-CAEB965C2AC1}" srcOrd="6" destOrd="0" presId="urn:microsoft.com/office/officeart/2018/2/layout/IconVerticalSolidList"/>
    <dgm:cxn modelId="{CC044EF8-DF57-7D47-A60F-D621ED631511}" type="presParOf" srcId="{3D672035-5264-4D0A-A6EA-CAEB965C2AC1}" destId="{8CE486D7-0524-44BD-AB55-910178724A3C}" srcOrd="0" destOrd="0" presId="urn:microsoft.com/office/officeart/2018/2/layout/IconVerticalSolidList"/>
    <dgm:cxn modelId="{C5417B35-156C-0C4A-8D7D-7F376E917F9F}" type="presParOf" srcId="{3D672035-5264-4D0A-A6EA-CAEB965C2AC1}" destId="{906B274A-0804-4340-A203-AA35EDB23C00}" srcOrd="1" destOrd="0" presId="urn:microsoft.com/office/officeart/2018/2/layout/IconVerticalSolidList"/>
    <dgm:cxn modelId="{0683E886-8F9E-FC40-844D-B46C8C652730}" type="presParOf" srcId="{3D672035-5264-4D0A-A6EA-CAEB965C2AC1}" destId="{49592F7E-BD66-4366-BB7E-FB9FFC171F99}" srcOrd="2" destOrd="0" presId="urn:microsoft.com/office/officeart/2018/2/layout/IconVerticalSolidList"/>
    <dgm:cxn modelId="{AD258952-FCCA-6D47-BD9C-6EAD185834D1}" type="presParOf" srcId="{3D672035-5264-4D0A-A6EA-CAEB965C2AC1}" destId="{6AE22195-3E56-4BA2-B31C-11F138B167E3}" srcOrd="3" destOrd="0" presId="urn:microsoft.com/office/officeart/2018/2/layout/IconVerticalSolidList"/>
    <dgm:cxn modelId="{FFF2154C-6539-BE42-9D78-136961EC36A3}" type="presParOf" srcId="{AC0D9609-3604-4E46-A3AC-7D393A43EFF3}" destId="{1E337850-A80A-417D-B232-C71B0B83E55E}" srcOrd="7" destOrd="0" presId="urn:microsoft.com/office/officeart/2018/2/layout/IconVerticalSolidList"/>
    <dgm:cxn modelId="{CE1C5E60-8158-6E40-9DF8-BA117DDAAACC}" type="presParOf" srcId="{AC0D9609-3604-4E46-A3AC-7D393A43EFF3}" destId="{27E0B18C-3813-4B67-A185-FE64894497C1}" srcOrd="8" destOrd="0" presId="urn:microsoft.com/office/officeart/2018/2/layout/IconVerticalSolidList"/>
    <dgm:cxn modelId="{2C0C9649-ED48-C143-8FEF-D836AA6264B6}" type="presParOf" srcId="{27E0B18C-3813-4B67-A185-FE64894497C1}" destId="{78FDEB74-3682-4ED4-9A20-A4F1F0E79A89}" srcOrd="0" destOrd="0" presId="urn:microsoft.com/office/officeart/2018/2/layout/IconVerticalSolidList"/>
    <dgm:cxn modelId="{24904BF3-DFED-214B-8859-F5595C6F802F}" type="presParOf" srcId="{27E0B18C-3813-4B67-A185-FE64894497C1}" destId="{71F01A90-F3E6-4FDC-95F0-D178046250A0}" srcOrd="1" destOrd="0" presId="urn:microsoft.com/office/officeart/2018/2/layout/IconVerticalSolidList"/>
    <dgm:cxn modelId="{F9951E61-04DA-6D47-91BC-21DE618EDD08}" type="presParOf" srcId="{27E0B18C-3813-4B67-A185-FE64894497C1}" destId="{2278E262-554B-43C0-9439-DE935397D2EC}" srcOrd="2" destOrd="0" presId="urn:microsoft.com/office/officeart/2018/2/layout/IconVerticalSolidList"/>
    <dgm:cxn modelId="{B1C07BF0-815F-EB45-874C-626FC6442E1A}" type="presParOf" srcId="{27E0B18C-3813-4B67-A185-FE64894497C1}" destId="{C2625637-CD3C-424C-94AF-C3FF785366EF}" srcOrd="3" destOrd="0" presId="urn:microsoft.com/office/officeart/2018/2/layout/IconVerticalSolidList"/>
    <dgm:cxn modelId="{8369A103-701F-C84F-9CC1-2C6B49950E93}" type="presParOf" srcId="{AC0D9609-3604-4E46-A3AC-7D393A43EFF3}" destId="{5387600D-81E0-4070-ABAE-CF0A5E71352C}" srcOrd="9" destOrd="0" presId="urn:microsoft.com/office/officeart/2018/2/layout/IconVerticalSolidList"/>
    <dgm:cxn modelId="{F40E7360-8D71-D04E-890F-E7EDC5FF9279}" type="presParOf" srcId="{AC0D9609-3604-4E46-A3AC-7D393A43EFF3}" destId="{FB118404-2BFA-4E6F-A796-3044DD4937CA}" srcOrd="10" destOrd="0" presId="urn:microsoft.com/office/officeart/2018/2/layout/IconVerticalSolidList"/>
    <dgm:cxn modelId="{95CEEDE7-FDA5-F24D-96A6-047A06365ECC}" type="presParOf" srcId="{FB118404-2BFA-4E6F-A796-3044DD4937CA}" destId="{823F11ED-CB67-4C65-90CB-397AC6CB83F1}" srcOrd="0" destOrd="0" presId="urn:microsoft.com/office/officeart/2018/2/layout/IconVerticalSolidList"/>
    <dgm:cxn modelId="{29B66027-7C26-164B-B6EC-32BF444D1929}" type="presParOf" srcId="{FB118404-2BFA-4E6F-A796-3044DD4937CA}" destId="{3558BAEB-E25B-44F2-A84B-798F1AC7CF37}" srcOrd="1" destOrd="0" presId="urn:microsoft.com/office/officeart/2018/2/layout/IconVerticalSolidList"/>
    <dgm:cxn modelId="{B99228E1-AEF8-1042-B559-555ECFC5221D}" type="presParOf" srcId="{FB118404-2BFA-4E6F-A796-3044DD4937CA}" destId="{7CC14FB2-9EAE-462E-BE0D-137DA35756E8}" srcOrd="2" destOrd="0" presId="urn:microsoft.com/office/officeart/2018/2/layout/IconVerticalSolidList"/>
    <dgm:cxn modelId="{F5F533E5-9F1D-694E-8017-7AB75D5C2C08}" type="presParOf" srcId="{FB118404-2BFA-4E6F-A796-3044DD4937CA}" destId="{271081A2-7F9D-4B83-B2E9-5276313579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27297-9C33-4FC0-819D-E3914C074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E0A44F-EA23-41E2-9B54-44FB4A8C9549}">
      <dgm:prSet/>
      <dgm:spPr/>
      <dgm:t>
        <a:bodyPr/>
        <a:lstStyle/>
        <a:p>
          <a:r>
            <a:rPr lang="en-US"/>
            <a:t>Testing</a:t>
          </a:r>
        </a:p>
      </dgm:t>
    </dgm:pt>
    <dgm:pt modelId="{21BFBCE1-87B7-4F89-A1B8-B77F551CB780}" type="parTrans" cxnId="{9B533198-E225-4474-BB03-7C81D98224EE}">
      <dgm:prSet/>
      <dgm:spPr/>
      <dgm:t>
        <a:bodyPr/>
        <a:lstStyle/>
        <a:p>
          <a:endParaRPr lang="en-US"/>
        </a:p>
      </dgm:t>
    </dgm:pt>
    <dgm:pt modelId="{6D6D70D6-086D-4C7B-95C5-24C36BC73182}" type="sibTrans" cxnId="{9B533198-E225-4474-BB03-7C81D98224EE}">
      <dgm:prSet/>
      <dgm:spPr/>
      <dgm:t>
        <a:bodyPr/>
        <a:lstStyle/>
        <a:p>
          <a:endParaRPr lang="en-US"/>
        </a:p>
      </dgm:t>
    </dgm:pt>
    <dgm:pt modelId="{F1C9AC18-736D-4C43-85C6-D19D1970B771}">
      <dgm:prSet/>
      <dgm:spPr/>
      <dgm:t>
        <a:bodyPr/>
        <a:lstStyle/>
        <a:p>
          <a:r>
            <a:rPr lang="en-US"/>
            <a:t>Screen Shots</a:t>
          </a:r>
        </a:p>
      </dgm:t>
    </dgm:pt>
    <dgm:pt modelId="{92C9EDA0-BA2C-4201-936B-9EDFA0977033}" type="parTrans" cxnId="{7D5D73D0-A6BE-4F19-BA60-2BEBF474CCC9}">
      <dgm:prSet/>
      <dgm:spPr/>
      <dgm:t>
        <a:bodyPr/>
        <a:lstStyle/>
        <a:p>
          <a:endParaRPr lang="en-US"/>
        </a:p>
      </dgm:t>
    </dgm:pt>
    <dgm:pt modelId="{9C13FBF7-EC4E-4DE6-BC5D-A6257CF776E9}" type="sibTrans" cxnId="{7D5D73D0-A6BE-4F19-BA60-2BEBF474CCC9}">
      <dgm:prSet/>
      <dgm:spPr/>
      <dgm:t>
        <a:bodyPr/>
        <a:lstStyle/>
        <a:p>
          <a:endParaRPr lang="en-US"/>
        </a:p>
      </dgm:t>
    </dgm:pt>
    <dgm:pt modelId="{175634BA-C6A1-4E06-9CE0-A371CF39DB8F}">
      <dgm:prSet/>
      <dgm:spPr/>
      <dgm:t>
        <a:bodyPr/>
        <a:lstStyle/>
        <a:p>
          <a:r>
            <a:rPr lang="en-US"/>
            <a:t>Conclusion</a:t>
          </a:r>
        </a:p>
      </dgm:t>
    </dgm:pt>
    <dgm:pt modelId="{1F931B6C-E8CB-4C83-9505-CDEA87D6FB01}" type="parTrans" cxnId="{B6C7E323-4C41-49D5-A960-5B3E6764F6A4}">
      <dgm:prSet/>
      <dgm:spPr/>
      <dgm:t>
        <a:bodyPr/>
        <a:lstStyle/>
        <a:p>
          <a:endParaRPr lang="en-US"/>
        </a:p>
      </dgm:t>
    </dgm:pt>
    <dgm:pt modelId="{FFEA6EF9-3F55-45BD-AFE3-EB32377968AF}" type="sibTrans" cxnId="{B6C7E323-4C41-49D5-A960-5B3E6764F6A4}">
      <dgm:prSet/>
      <dgm:spPr/>
      <dgm:t>
        <a:bodyPr/>
        <a:lstStyle/>
        <a:p>
          <a:endParaRPr lang="en-US"/>
        </a:p>
      </dgm:t>
    </dgm:pt>
    <dgm:pt modelId="{01810D98-358B-48DF-9637-EFEB3318BDAF}">
      <dgm:prSet/>
      <dgm:spPr/>
      <dgm:t>
        <a:bodyPr/>
        <a:lstStyle/>
        <a:p>
          <a:r>
            <a:rPr lang="en-US"/>
            <a:t>Future Enhancement</a:t>
          </a:r>
        </a:p>
      </dgm:t>
    </dgm:pt>
    <dgm:pt modelId="{FE07FAB0-5763-4DAE-A32C-8146EF3A6E8A}" type="parTrans" cxnId="{80C1248A-2C15-44B1-9DC1-02273F01F382}">
      <dgm:prSet/>
      <dgm:spPr/>
      <dgm:t>
        <a:bodyPr/>
        <a:lstStyle/>
        <a:p>
          <a:endParaRPr lang="en-US"/>
        </a:p>
      </dgm:t>
    </dgm:pt>
    <dgm:pt modelId="{4B2DFD34-60EC-4A07-94CC-F548FF013827}" type="sibTrans" cxnId="{80C1248A-2C15-44B1-9DC1-02273F01F382}">
      <dgm:prSet/>
      <dgm:spPr/>
      <dgm:t>
        <a:bodyPr/>
        <a:lstStyle/>
        <a:p>
          <a:endParaRPr lang="en-US"/>
        </a:p>
      </dgm:t>
    </dgm:pt>
    <dgm:pt modelId="{DE6E8D3B-A035-445D-8CEF-E76ACFBFCA63}">
      <dgm:prSet/>
      <dgm:spPr/>
      <dgm:t>
        <a:bodyPr/>
        <a:lstStyle/>
        <a:p>
          <a:r>
            <a:rPr lang="en-US"/>
            <a:t>References</a:t>
          </a:r>
        </a:p>
      </dgm:t>
    </dgm:pt>
    <dgm:pt modelId="{6DFA9479-634F-4D59-8565-C5FF3D5FF0C6}" type="parTrans" cxnId="{0A139FF5-9BAF-407F-A5E0-61688622E5E9}">
      <dgm:prSet/>
      <dgm:spPr/>
      <dgm:t>
        <a:bodyPr/>
        <a:lstStyle/>
        <a:p>
          <a:endParaRPr lang="en-US"/>
        </a:p>
      </dgm:t>
    </dgm:pt>
    <dgm:pt modelId="{3946FAD4-EF1F-4890-9086-7E3D28A61345}" type="sibTrans" cxnId="{0A139FF5-9BAF-407F-A5E0-61688622E5E9}">
      <dgm:prSet/>
      <dgm:spPr/>
      <dgm:t>
        <a:bodyPr/>
        <a:lstStyle/>
        <a:p>
          <a:endParaRPr lang="en-US"/>
        </a:p>
      </dgm:t>
    </dgm:pt>
    <dgm:pt modelId="{5931713A-9D19-4AC1-A1DE-067F7254D9A9}" type="pres">
      <dgm:prSet presAssocID="{92A27297-9C33-4FC0-819D-E3914C074F84}" presName="root" presStyleCnt="0">
        <dgm:presLayoutVars>
          <dgm:dir/>
          <dgm:resizeHandles val="exact"/>
        </dgm:presLayoutVars>
      </dgm:prSet>
      <dgm:spPr/>
    </dgm:pt>
    <dgm:pt modelId="{00CE6A6E-8571-4888-B127-ED3B4A262FE0}" type="pres">
      <dgm:prSet presAssocID="{39E0A44F-EA23-41E2-9B54-44FB4A8C9549}" presName="compNode" presStyleCnt="0"/>
      <dgm:spPr/>
    </dgm:pt>
    <dgm:pt modelId="{B5B4F570-6EEA-4DCE-8CEE-15540E23EA29}" type="pres">
      <dgm:prSet presAssocID="{39E0A44F-EA23-41E2-9B54-44FB4A8C9549}" presName="bgRect" presStyleLbl="bgShp" presStyleIdx="0" presStyleCnt="5"/>
      <dgm:spPr/>
    </dgm:pt>
    <dgm:pt modelId="{00EE3ADF-1175-44E0-AB8C-17138486CF3A}" type="pres">
      <dgm:prSet presAssocID="{39E0A44F-EA23-41E2-9B54-44FB4A8C95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5B83D49-665F-496B-8221-087557B0F797}" type="pres">
      <dgm:prSet presAssocID="{39E0A44F-EA23-41E2-9B54-44FB4A8C9549}" presName="spaceRect" presStyleCnt="0"/>
      <dgm:spPr/>
    </dgm:pt>
    <dgm:pt modelId="{77672044-8F49-4A1A-B01B-1B9B69A8F808}" type="pres">
      <dgm:prSet presAssocID="{39E0A44F-EA23-41E2-9B54-44FB4A8C9549}" presName="parTx" presStyleLbl="revTx" presStyleIdx="0" presStyleCnt="5">
        <dgm:presLayoutVars>
          <dgm:chMax val="0"/>
          <dgm:chPref val="0"/>
        </dgm:presLayoutVars>
      </dgm:prSet>
      <dgm:spPr/>
    </dgm:pt>
    <dgm:pt modelId="{E4FC4B34-4DB9-43EB-8C85-5F2B7EE1C3EF}" type="pres">
      <dgm:prSet presAssocID="{6D6D70D6-086D-4C7B-95C5-24C36BC73182}" presName="sibTrans" presStyleCnt="0"/>
      <dgm:spPr/>
    </dgm:pt>
    <dgm:pt modelId="{615A2F1F-0BDA-4735-BFCC-9732C6F4E85F}" type="pres">
      <dgm:prSet presAssocID="{F1C9AC18-736D-4C43-85C6-D19D1970B771}" presName="compNode" presStyleCnt="0"/>
      <dgm:spPr/>
    </dgm:pt>
    <dgm:pt modelId="{940D55E7-9AA1-474A-8C2B-C75B543D5568}" type="pres">
      <dgm:prSet presAssocID="{F1C9AC18-736D-4C43-85C6-D19D1970B771}" presName="bgRect" presStyleLbl="bgShp" presStyleIdx="1" presStyleCnt="5"/>
      <dgm:spPr/>
    </dgm:pt>
    <dgm:pt modelId="{8EAD0D8A-66F5-4CE1-A35C-1CEC8749B505}" type="pres">
      <dgm:prSet presAssocID="{F1C9AC18-736D-4C43-85C6-D19D1970B7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0ADCBB16-1CF4-4881-AD9E-43F2485C5113}" type="pres">
      <dgm:prSet presAssocID="{F1C9AC18-736D-4C43-85C6-D19D1970B771}" presName="spaceRect" presStyleCnt="0"/>
      <dgm:spPr/>
    </dgm:pt>
    <dgm:pt modelId="{9A21AD06-C25F-4514-B320-322D8EEC29EB}" type="pres">
      <dgm:prSet presAssocID="{F1C9AC18-736D-4C43-85C6-D19D1970B771}" presName="parTx" presStyleLbl="revTx" presStyleIdx="1" presStyleCnt="5">
        <dgm:presLayoutVars>
          <dgm:chMax val="0"/>
          <dgm:chPref val="0"/>
        </dgm:presLayoutVars>
      </dgm:prSet>
      <dgm:spPr/>
    </dgm:pt>
    <dgm:pt modelId="{AE40DF7B-90AF-47C3-B46F-4995621F559D}" type="pres">
      <dgm:prSet presAssocID="{9C13FBF7-EC4E-4DE6-BC5D-A6257CF776E9}" presName="sibTrans" presStyleCnt="0"/>
      <dgm:spPr/>
    </dgm:pt>
    <dgm:pt modelId="{AB4CB16B-DA8C-4B74-9D62-FB7B6A821340}" type="pres">
      <dgm:prSet presAssocID="{175634BA-C6A1-4E06-9CE0-A371CF39DB8F}" presName="compNode" presStyleCnt="0"/>
      <dgm:spPr/>
    </dgm:pt>
    <dgm:pt modelId="{B48B096D-4E4E-48D4-8F7F-48934B24FF03}" type="pres">
      <dgm:prSet presAssocID="{175634BA-C6A1-4E06-9CE0-A371CF39DB8F}" presName="bgRect" presStyleLbl="bgShp" presStyleIdx="2" presStyleCnt="5"/>
      <dgm:spPr/>
    </dgm:pt>
    <dgm:pt modelId="{CE07E0DF-3017-4E73-8F09-81970DCE13C5}" type="pres">
      <dgm:prSet presAssocID="{175634BA-C6A1-4E06-9CE0-A371CF39DB8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7BC8567-91B4-4B20-8435-BDE667A08E2E}" type="pres">
      <dgm:prSet presAssocID="{175634BA-C6A1-4E06-9CE0-A371CF39DB8F}" presName="spaceRect" presStyleCnt="0"/>
      <dgm:spPr/>
    </dgm:pt>
    <dgm:pt modelId="{4541A360-95F6-4E4D-89A8-27E19D5D1ED5}" type="pres">
      <dgm:prSet presAssocID="{175634BA-C6A1-4E06-9CE0-A371CF39DB8F}" presName="parTx" presStyleLbl="revTx" presStyleIdx="2" presStyleCnt="5">
        <dgm:presLayoutVars>
          <dgm:chMax val="0"/>
          <dgm:chPref val="0"/>
        </dgm:presLayoutVars>
      </dgm:prSet>
      <dgm:spPr/>
    </dgm:pt>
    <dgm:pt modelId="{67861678-91CC-4143-BC9F-F977C3FE923A}" type="pres">
      <dgm:prSet presAssocID="{FFEA6EF9-3F55-45BD-AFE3-EB32377968AF}" presName="sibTrans" presStyleCnt="0"/>
      <dgm:spPr/>
    </dgm:pt>
    <dgm:pt modelId="{20783769-9679-4BD7-BF88-EB2DCD441222}" type="pres">
      <dgm:prSet presAssocID="{01810D98-358B-48DF-9637-EFEB3318BDAF}" presName="compNode" presStyleCnt="0"/>
      <dgm:spPr/>
    </dgm:pt>
    <dgm:pt modelId="{05ADB40F-E1B5-43DA-8DCF-EF9D4B0FB2F7}" type="pres">
      <dgm:prSet presAssocID="{01810D98-358B-48DF-9637-EFEB3318BDAF}" presName="bgRect" presStyleLbl="bgShp" presStyleIdx="3" presStyleCnt="5"/>
      <dgm:spPr/>
    </dgm:pt>
    <dgm:pt modelId="{15DBEB6B-2A3B-46ED-B4D3-DB35CFA2F3C8}" type="pres">
      <dgm:prSet presAssocID="{01810D98-358B-48DF-9637-EFEB3318BD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D866F2-1F0E-4880-8353-84AC9BB370E0}" type="pres">
      <dgm:prSet presAssocID="{01810D98-358B-48DF-9637-EFEB3318BDAF}" presName="spaceRect" presStyleCnt="0"/>
      <dgm:spPr/>
    </dgm:pt>
    <dgm:pt modelId="{52CC9A53-1BB2-4725-A41F-EFF1A482026C}" type="pres">
      <dgm:prSet presAssocID="{01810D98-358B-48DF-9637-EFEB3318BDAF}" presName="parTx" presStyleLbl="revTx" presStyleIdx="3" presStyleCnt="5">
        <dgm:presLayoutVars>
          <dgm:chMax val="0"/>
          <dgm:chPref val="0"/>
        </dgm:presLayoutVars>
      </dgm:prSet>
      <dgm:spPr/>
    </dgm:pt>
    <dgm:pt modelId="{819E3E1A-E428-4886-8EFD-DFE66565D8EF}" type="pres">
      <dgm:prSet presAssocID="{4B2DFD34-60EC-4A07-94CC-F548FF013827}" presName="sibTrans" presStyleCnt="0"/>
      <dgm:spPr/>
    </dgm:pt>
    <dgm:pt modelId="{4E17B8EA-C400-4405-9331-E546CEC80B69}" type="pres">
      <dgm:prSet presAssocID="{DE6E8D3B-A035-445D-8CEF-E76ACFBFCA63}" presName="compNode" presStyleCnt="0"/>
      <dgm:spPr/>
    </dgm:pt>
    <dgm:pt modelId="{BB4E11D4-4501-434B-A42D-D6BAA5400564}" type="pres">
      <dgm:prSet presAssocID="{DE6E8D3B-A035-445D-8CEF-E76ACFBFCA63}" presName="bgRect" presStyleLbl="bgShp" presStyleIdx="4" presStyleCnt="5"/>
      <dgm:spPr/>
    </dgm:pt>
    <dgm:pt modelId="{472395E2-AD15-4912-9850-F5309FF311AB}" type="pres">
      <dgm:prSet presAssocID="{DE6E8D3B-A035-445D-8CEF-E76ACFBFCA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FD9A393-531A-4252-82B2-E1394F57F43C}" type="pres">
      <dgm:prSet presAssocID="{DE6E8D3B-A035-445D-8CEF-E76ACFBFCA63}" presName="spaceRect" presStyleCnt="0"/>
      <dgm:spPr/>
    </dgm:pt>
    <dgm:pt modelId="{8ECA6C05-7691-4C23-AA1F-EB6F6B1C6A27}" type="pres">
      <dgm:prSet presAssocID="{DE6E8D3B-A035-445D-8CEF-E76ACFBFCA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6C7E323-4C41-49D5-A960-5B3E6764F6A4}" srcId="{92A27297-9C33-4FC0-819D-E3914C074F84}" destId="{175634BA-C6A1-4E06-9CE0-A371CF39DB8F}" srcOrd="2" destOrd="0" parTransId="{1F931B6C-E8CB-4C83-9505-CDEA87D6FB01}" sibTransId="{FFEA6EF9-3F55-45BD-AFE3-EB32377968AF}"/>
    <dgm:cxn modelId="{CE8D1C32-B93E-4EDD-81AC-8882D8289A59}" type="presOf" srcId="{92A27297-9C33-4FC0-819D-E3914C074F84}" destId="{5931713A-9D19-4AC1-A1DE-067F7254D9A9}" srcOrd="0" destOrd="0" presId="urn:microsoft.com/office/officeart/2018/2/layout/IconVerticalSolidList"/>
    <dgm:cxn modelId="{A6A8AE37-9914-4ED7-A434-0FAB1E366576}" type="presOf" srcId="{175634BA-C6A1-4E06-9CE0-A371CF39DB8F}" destId="{4541A360-95F6-4E4D-89A8-27E19D5D1ED5}" srcOrd="0" destOrd="0" presId="urn:microsoft.com/office/officeart/2018/2/layout/IconVerticalSolidList"/>
    <dgm:cxn modelId="{80C1248A-2C15-44B1-9DC1-02273F01F382}" srcId="{92A27297-9C33-4FC0-819D-E3914C074F84}" destId="{01810D98-358B-48DF-9637-EFEB3318BDAF}" srcOrd="3" destOrd="0" parTransId="{FE07FAB0-5763-4DAE-A32C-8146EF3A6E8A}" sibTransId="{4B2DFD34-60EC-4A07-94CC-F548FF013827}"/>
    <dgm:cxn modelId="{7D0F9394-31EF-4DB0-885E-B53A60884A03}" type="presOf" srcId="{39E0A44F-EA23-41E2-9B54-44FB4A8C9549}" destId="{77672044-8F49-4A1A-B01B-1B9B69A8F808}" srcOrd="0" destOrd="0" presId="urn:microsoft.com/office/officeart/2018/2/layout/IconVerticalSolidList"/>
    <dgm:cxn modelId="{9B533198-E225-4474-BB03-7C81D98224EE}" srcId="{92A27297-9C33-4FC0-819D-E3914C074F84}" destId="{39E0A44F-EA23-41E2-9B54-44FB4A8C9549}" srcOrd="0" destOrd="0" parTransId="{21BFBCE1-87B7-4F89-A1B8-B77F551CB780}" sibTransId="{6D6D70D6-086D-4C7B-95C5-24C36BC73182}"/>
    <dgm:cxn modelId="{7AD5CFA0-8355-4545-8723-9DD69BF4FC8A}" type="presOf" srcId="{F1C9AC18-736D-4C43-85C6-D19D1970B771}" destId="{9A21AD06-C25F-4514-B320-322D8EEC29EB}" srcOrd="0" destOrd="0" presId="urn:microsoft.com/office/officeart/2018/2/layout/IconVerticalSolidList"/>
    <dgm:cxn modelId="{F5B423BC-AA1E-476F-9D4B-7BBC905F31D4}" type="presOf" srcId="{01810D98-358B-48DF-9637-EFEB3318BDAF}" destId="{52CC9A53-1BB2-4725-A41F-EFF1A482026C}" srcOrd="0" destOrd="0" presId="urn:microsoft.com/office/officeart/2018/2/layout/IconVerticalSolidList"/>
    <dgm:cxn modelId="{7D5D73D0-A6BE-4F19-BA60-2BEBF474CCC9}" srcId="{92A27297-9C33-4FC0-819D-E3914C074F84}" destId="{F1C9AC18-736D-4C43-85C6-D19D1970B771}" srcOrd="1" destOrd="0" parTransId="{92C9EDA0-BA2C-4201-936B-9EDFA0977033}" sibTransId="{9C13FBF7-EC4E-4DE6-BC5D-A6257CF776E9}"/>
    <dgm:cxn modelId="{C6907FD2-6DA0-47EB-8488-303AC7A924FF}" type="presOf" srcId="{DE6E8D3B-A035-445D-8CEF-E76ACFBFCA63}" destId="{8ECA6C05-7691-4C23-AA1F-EB6F6B1C6A27}" srcOrd="0" destOrd="0" presId="urn:microsoft.com/office/officeart/2018/2/layout/IconVerticalSolidList"/>
    <dgm:cxn modelId="{0A139FF5-9BAF-407F-A5E0-61688622E5E9}" srcId="{92A27297-9C33-4FC0-819D-E3914C074F84}" destId="{DE6E8D3B-A035-445D-8CEF-E76ACFBFCA63}" srcOrd="4" destOrd="0" parTransId="{6DFA9479-634F-4D59-8565-C5FF3D5FF0C6}" sibTransId="{3946FAD4-EF1F-4890-9086-7E3D28A61345}"/>
    <dgm:cxn modelId="{944B81D5-3E83-4ABE-9B90-FFEA5F981788}" type="presParOf" srcId="{5931713A-9D19-4AC1-A1DE-067F7254D9A9}" destId="{00CE6A6E-8571-4888-B127-ED3B4A262FE0}" srcOrd="0" destOrd="0" presId="urn:microsoft.com/office/officeart/2018/2/layout/IconVerticalSolidList"/>
    <dgm:cxn modelId="{7070E487-B99A-4F19-A244-16B159832FDE}" type="presParOf" srcId="{00CE6A6E-8571-4888-B127-ED3B4A262FE0}" destId="{B5B4F570-6EEA-4DCE-8CEE-15540E23EA29}" srcOrd="0" destOrd="0" presId="urn:microsoft.com/office/officeart/2018/2/layout/IconVerticalSolidList"/>
    <dgm:cxn modelId="{D58625A8-F4EF-4E51-88B1-5474868154E5}" type="presParOf" srcId="{00CE6A6E-8571-4888-B127-ED3B4A262FE0}" destId="{00EE3ADF-1175-44E0-AB8C-17138486CF3A}" srcOrd="1" destOrd="0" presId="urn:microsoft.com/office/officeart/2018/2/layout/IconVerticalSolidList"/>
    <dgm:cxn modelId="{4D9648E6-338F-4C27-A38E-0F44C94640A1}" type="presParOf" srcId="{00CE6A6E-8571-4888-B127-ED3B4A262FE0}" destId="{65B83D49-665F-496B-8221-087557B0F797}" srcOrd="2" destOrd="0" presId="urn:microsoft.com/office/officeart/2018/2/layout/IconVerticalSolidList"/>
    <dgm:cxn modelId="{ECF5554F-E3BB-4584-B93F-CE11A7363D3B}" type="presParOf" srcId="{00CE6A6E-8571-4888-B127-ED3B4A262FE0}" destId="{77672044-8F49-4A1A-B01B-1B9B69A8F808}" srcOrd="3" destOrd="0" presId="urn:microsoft.com/office/officeart/2018/2/layout/IconVerticalSolidList"/>
    <dgm:cxn modelId="{E3BF84D8-E7E8-4871-9653-754E53549F7B}" type="presParOf" srcId="{5931713A-9D19-4AC1-A1DE-067F7254D9A9}" destId="{E4FC4B34-4DB9-43EB-8C85-5F2B7EE1C3EF}" srcOrd="1" destOrd="0" presId="urn:microsoft.com/office/officeart/2018/2/layout/IconVerticalSolidList"/>
    <dgm:cxn modelId="{2F16B002-DF57-490F-A2DD-C2A880FCF42F}" type="presParOf" srcId="{5931713A-9D19-4AC1-A1DE-067F7254D9A9}" destId="{615A2F1F-0BDA-4735-BFCC-9732C6F4E85F}" srcOrd="2" destOrd="0" presId="urn:microsoft.com/office/officeart/2018/2/layout/IconVerticalSolidList"/>
    <dgm:cxn modelId="{257AA9F0-4280-4A52-9743-9C54487EF41D}" type="presParOf" srcId="{615A2F1F-0BDA-4735-BFCC-9732C6F4E85F}" destId="{940D55E7-9AA1-474A-8C2B-C75B543D5568}" srcOrd="0" destOrd="0" presId="urn:microsoft.com/office/officeart/2018/2/layout/IconVerticalSolidList"/>
    <dgm:cxn modelId="{97F164F7-E585-41B4-B3E0-7C3E6C49D22C}" type="presParOf" srcId="{615A2F1F-0BDA-4735-BFCC-9732C6F4E85F}" destId="{8EAD0D8A-66F5-4CE1-A35C-1CEC8749B505}" srcOrd="1" destOrd="0" presId="urn:microsoft.com/office/officeart/2018/2/layout/IconVerticalSolidList"/>
    <dgm:cxn modelId="{328272AA-F0C7-4E3C-9100-CD0B4B4A8387}" type="presParOf" srcId="{615A2F1F-0BDA-4735-BFCC-9732C6F4E85F}" destId="{0ADCBB16-1CF4-4881-AD9E-43F2485C5113}" srcOrd="2" destOrd="0" presId="urn:microsoft.com/office/officeart/2018/2/layout/IconVerticalSolidList"/>
    <dgm:cxn modelId="{CA5B1043-0C94-46C1-A933-35C4BA452DAD}" type="presParOf" srcId="{615A2F1F-0BDA-4735-BFCC-9732C6F4E85F}" destId="{9A21AD06-C25F-4514-B320-322D8EEC29EB}" srcOrd="3" destOrd="0" presId="urn:microsoft.com/office/officeart/2018/2/layout/IconVerticalSolidList"/>
    <dgm:cxn modelId="{49AEF975-957E-487D-9363-E5FCBA5A2EC6}" type="presParOf" srcId="{5931713A-9D19-4AC1-A1DE-067F7254D9A9}" destId="{AE40DF7B-90AF-47C3-B46F-4995621F559D}" srcOrd="3" destOrd="0" presId="urn:microsoft.com/office/officeart/2018/2/layout/IconVerticalSolidList"/>
    <dgm:cxn modelId="{CF775C3A-213B-4114-A896-17DAC5566B01}" type="presParOf" srcId="{5931713A-9D19-4AC1-A1DE-067F7254D9A9}" destId="{AB4CB16B-DA8C-4B74-9D62-FB7B6A821340}" srcOrd="4" destOrd="0" presId="urn:microsoft.com/office/officeart/2018/2/layout/IconVerticalSolidList"/>
    <dgm:cxn modelId="{1C40BCC5-1873-423F-9584-FA0F88187DA3}" type="presParOf" srcId="{AB4CB16B-DA8C-4B74-9D62-FB7B6A821340}" destId="{B48B096D-4E4E-48D4-8F7F-48934B24FF03}" srcOrd="0" destOrd="0" presId="urn:microsoft.com/office/officeart/2018/2/layout/IconVerticalSolidList"/>
    <dgm:cxn modelId="{02A1DA80-76ED-4916-8889-5806C4868488}" type="presParOf" srcId="{AB4CB16B-DA8C-4B74-9D62-FB7B6A821340}" destId="{CE07E0DF-3017-4E73-8F09-81970DCE13C5}" srcOrd="1" destOrd="0" presId="urn:microsoft.com/office/officeart/2018/2/layout/IconVerticalSolidList"/>
    <dgm:cxn modelId="{3E875A2D-718E-4385-9827-910C972D0220}" type="presParOf" srcId="{AB4CB16B-DA8C-4B74-9D62-FB7B6A821340}" destId="{F7BC8567-91B4-4B20-8435-BDE667A08E2E}" srcOrd="2" destOrd="0" presId="urn:microsoft.com/office/officeart/2018/2/layout/IconVerticalSolidList"/>
    <dgm:cxn modelId="{9195DE58-9128-451A-8E3C-98C9EAC94FF5}" type="presParOf" srcId="{AB4CB16B-DA8C-4B74-9D62-FB7B6A821340}" destId="{4541A360-95F6-4E4D-89A8-27E19D5D1ED5}" srcOrd="3" destOrd="0" presId="urn:microsoft.com/office/officeart/2018/2/layout/IconVerticalSolidList"/>
    <dgm:cxn modelId="{E409AADE-565E-443E-BDDB-94BBFC6F16BF}" type="presParOf" srcId="{5931713A-9D19-4AC1-A1DE-067F7254D9A9}" destId="{67861678-91CC-4143-BC9F-F977C3FE923A}" srcOrd="5" destOrd="0" presId="urn:microsoft.com/office/officeart/2018/2/layout/IconVerticalSolidList"/>
    <dgm:cxn modelId="{96D98FA8-5F38-45A0-84DF-6593BCE588A9}" type="presParOf" srcId="{5931713A-9D19-4AC1-A1DE-067F7254D9A9}" destId="{20783769-9679-4BD7-BF88-EB2DCD441222}" srcOrd="6" destOrd="0" presId="urn:microsoft.com/office/officeart/2018/2/layout/IconVerticalSolidList"/>
    <dgm:cxn modelId="{87DF6F44-1C2E-49B7-961E-F4DE56CE267E}" type="presParOf" srcId="{20783769-9679-4BD7-BF88-EB2DCD441222}" destId="{05ADB40F-E1B5-43DA-8DCF-EF9D4B0FB2F7}" srcOrd="0" destOrd="0" presId="urn:microsoft.com/office/officeart/2018/2/layout/IconVerticalSolidList"/>
    <dgm:cxn modelId="{DB7034A3-F8A9-4C26-A7B3-45C3C6CBAB87}" type="presParOf" srcId="{20783769-9679-4BD7-BF88-EB2DCD441222}" destId="{15DBEB6B-2A3B-46ED-B4D3-DB35CFA2F3C8}" srcOrd="1" destOrd="0" presId="urn:microsoft.com/office/officeart/2018/2/layout/IconVerticalSolidList"/>
    <dgm:cxn modelId="{4136E09A-49A1-47F4-8CA8-19B661A93AA3}" type="presParOf" srcId="{20783769-9679-4BD7-BF88-EB2DCD441222}" destId="{F6D866F2-1F0E-4880-8353-84AC9BB370E0}" srcOrd="2" destOrd="0" presId="urn:microsoft.com/office/officeart/2018/2/layout/IconVerticalSolidList"/>
    <dgm:cxn modelId="{948E11AD-5C00-48AA-A504-F20EE2EA33CF}" type="presParOf" srcId="{20783769-9679-4BD7-BF88-EB2DCD441222}" destId="{52CC9A53-1BB2-4725-A41F-EFF1A482026C}" srcOrd="3" destOrd="0" presId="urn:microsoft.com/office/officeart/2018/2/layout/IconVerticalSolidList"/>
    <dgm:cxn modelId="{9376BE60-99DD-473E-B6E2-05ED8E4C87EB}" type="presParOf" srcId="{5931713A-9D19-4AC1-A1DE-067F7254D9A9}" destId="{819E3E1A-E428-4886-8EFD-DFE66565D8EF}" srcOrd="7" destOrd="0" presId="urn:microsoft.com/office/officeart/2018/2/layout/IconVerticalSolidList"/>
    <dgm:cxn modelId="{BBFE2FCD-861C-4238-BFE8-585D9EFD8B76}" type="presParOf" srcId="{5931713A-9D19-4AC1-A1DE-067F7254D9A9}" destId="{4E17B8EA-C400-4405-9331-E546CEC80B69}" srcOrd="8" destOrd="0" presId="urn:microsoft.com/office/officeart/2018/2/layout/IconVerticalSolidList"/>
    <dgm:cxn modelId="{BDAC2F32-5AEC-4585-AD6A-EEFB296C01CD}" type="presParOf" srcId="{4E17B8EA-C400-4405-9331-E546CEC80B69}" destId="{BB4E11D4-4501-434B-A42D-D6BAA5400564}" srcOrd="0" destOrd="0" presId="urn:microsoft.com/office/officeart/2018/2/layout/IconVerticalSolidList"/>
    <dgm:cxn modelId="{F27E2884-C4D5-427B-985C-735A71E6CD47}" type="presParOf" srcId="{4E17B8EA-C400-4405-9331-E546CEC80B69}" destId="{472395E2-AD15-4912-9850-F5309FF311AB}" srcOrd="1" destOrd="0" presId="urn:microsoft.com/office/officeart/2018/2/layout/IconVerticalSolidList"/>
    <dgm:cxn modelId="{D98E5099-6928-4438-8D1A-6DAF84E76076}" type="presParOf" srcId="{4E17B8EA-C400-4405-9331-E546CEC80B69}" destId="{5FD9A393-531A-4252-82B2-E1394F57F43C}" srcOrd="2" destOrd="0" presId="urn:microsoft.com/office/officeart/2018/2/layout/IconVerticalSolidList"/>
    <dgm:cxn modelId="{9AA809DC-6E25-43AA-B9AE-6932165717E8}" type="presParOf" srcId="{4E17B8EA-C400-4405-9331-E546CEC80B69}" destId="{8ECA6C05-7691-4C23-AA1F-EB6F6B1C6A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2C6CB-BFD3-40C2-9F6F-91E0C77683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C5448D-A3D2-4A8D-975D-05EE44296339}">
      <dgm:prSet/>
      <dgm:spPr/>
      <dgm:t>
        <a:bodyPr/>
        <a:lstStyle/>
        <a:p>
          <a:r>
            <a:rPr lang="en-US"/>
            <a:t>Libraries Used</a:t>
          </a:r>
        </a:p>
      </dgm:t>
    </dgm:pt>
    <dgm:pt modelId="{5F9C1445-DA1F-42B0-B35E-E6E8DD051C36}" type="parTrans" cxnId="{4B2CDBDA-5FCA-43E5-B88A-12A34653D8B2}">
      <dgm:prSet/>
      <dgm:spPr/>
      <dgm:t>
        <a:bodyPr/>
        <a:lstStyle/>
        <a:p>
          <a:endParaRPr lang="en-US"/>
        </a:p>
      </dgm:t>
    </dgm:pt>
    <dgm:pt modelId="{D94A6CAB-B13C-4114-898B-72B3D45AB211}" type="sibTrans" cxnId="{4B2CDBDA-5FCA-43E5-B88A-12A34653D8B2}">
      <dgm:prSet/>
      <dgm:spPr/>
      <dgm:t>
        <a:bodyPr/>
        <a:lstStyle/>
        <a:p>
          <a:endParaRPr lang="en-US"/>
        </a:p>
      </dgm:t>
    </dgm:pt>
    <dgm:pt modelId="{F994FD94-90CB-4A81-908D-74C4455D5029}">
      <dgm:prSet/>
      <dgm:spPr/>
      <dgm:t>
        <a:bodyPr/>
        <a:lstStyle/>
        <a:p>
          <a:r>
            <a:rPr lang="en-US"/>
            <a:t>Modules</a:t>
          </a:r>
        </a:p>
      </dgm:t>
    </dgm:pt>
    <dgm:pt modelId="{71C20C45-B414-4E0D-BEE3-54BCD83BFC26}" type="parTrans" cxnId="{3D400224-5FF6-4F38-BEB0-5D50A3318834}">
      <dgm:prSet/>
      <dgm:spPr/>
      <dgm:t>
        <a:bodyPr/>
        <a:lstStyle/>
        <a:p>
          <a:endParaRPr lang="en-US"/>
        </a:p>
      </dgm:t>
    </dgm:pt>
    <dgm:pt modelId="{6F9E5C76-7CC5-4EDB-9E48-2EFC49AF12C4}" type="sibTrans" cxnId="{3D400224-5FF6-4F38-BEB0-5D50A3318834}">
      <dgm:prSet/>
      <dgm:spPr/>
      <dgm:t>
        <a:bodyPr/>
        <a:lstStyle/>
        <a:p>
          <a:endParaRPr lang="en-US"/>
        </a:p>
      </dgm:t>
    </dgm:pt>
    <dgm:pt modelId="{DCF4D4B1-03B9-4613-BFD5-9C6EE03EFD6F}">
      <dgm:prSet/>
      <dgm:spPr/>
      <dgm:t>
        <a:bodyPr/>
        <a:lstStyle/>
        <a:p>
          <a:r>
            <a:rPr lang="en-US"/>
            <a:t>GUI</a:t>
          </a:r>
        </a:p>
      </dgm:t>
    </dgm:pt>
    <dgm:pt modelId="{0A1A6499-9AC6-41BA-98DB-DBD1DD855885}" type="parTrans" cxnId="{C90472D9-5689-4049-A15E-BFF264E3529E}">
      <dgm:prSet/>
      <dgm:spPr/>
      <dgm:t>
        <a:bodyPr/>
        <a:lstStyle/>
        <a:p>
          <a:endParaRPr lang="en-US"/>
        </a:p>
      </dgm:t>
    </dgm:pt>
    <dgm:pt modelId="{BFA7B2C4-67B3-40DB-AB82-3B416A34D2CD}" type="sibTrans" cxnId="{C90472D9-5689-4049-A15E-BFF264E3529E}">
      <dgm:prSet/>
      <dgm:spPr/>
      <dgm:t>
        <a:bodyPr/>
        <a:lstStyle/>
        <a:p>
          <a:endParaRPr lang="en-US"/>
        </a:p>
      </dgm:t>
    </dgm:pt>
    <dgm:pt modelId="{6CC2C72C-9BCF-42F2-839B-9309451CDBB2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C32C2146-0935-4CB3-A41A-7D233EDB498D}" type="parTrans" cxnId="{C722B160-12CD-4C4A-A9AB-D40A0F532A03}">
      <dgm:prSet/>
      <dgm:spPr/>
      <dgm:t>
        <a:bodyPr/>
        <a:lstStyle/>
        <a:p>
          <a:endParaRPr lang="en-US"/>
        </a:p>
      </dgm:t>
    </dgm:pt>
    <dgm:pt modelId="{7CF22B1C-3057-4633-B7D1-C6C495A1A707}" type="sibTrans" cxnId="{C722B160-12CD-4C4A-A9AB-D40A0F532A03}">
      <dgm:prSet/>
      <dgm:spPr/>
      <dgm:t>
        <a:bodyPr/>
        <a:lstStyle/>
        <a:p>
          <a:endParaRPr lang="en-US"/>
        </a:p>
      </dgm:t>
    </dgm:pt>
    <dgm:pt modelId="{4BFC75E6-CD86-43AF-86EE-EDD5E7957F1A}">
      <dgm:prSet/>
      <dgm:spPr/>
      <dgm:t>
        <a:bodyPr/>
        <a:lstStyle/>
        <a:p>
          <a:r>
            <a:rPr lang="en-US"/>
            <a:t>Trainer</a:t>
          </a:r>
        </a:p>
      </dgm:t>
    </dgm:pt>
    <dgm:pt modelId="{2B3E4181-F59B-4DE2-AB4E-395381DE3BB4}" type="parTrans" cxnId="{82A49872-500F-4B90-969B-E6CE5A3B1B4C}">
      <dgm:prSet/>
      <dgm:spPr/>
      <dgm:t>
        <a:bodyPr/>
        <a:lstStyle/>
        <a:p>
          <a:endParaRPr lang="en-US"/>
        </a:p>
      </dgm:t>
    </dgm:pt>
    <dgm:pt modelId="{A4BB4D03-3622-4665-9C2F-24115ED0C447}" type="sibTrans" cxnId="{82A49872-500F-4B90-969B-E6CE5A3B1B4C}">
      <dgm:prSet/>
      <dgm:spPr/>
      <dgm:t>
        <a:bodyPr/>
        <a:lstStyle/>
        <a:p>
          <a:endParaRPr lang="en-US"/>
        </a:p>
      </dgm:t>
    </dgm:pt>
    <dgm:pt modelId="{05CA5AD6-47BA-DF49-8CE7-B3444177B250}" type="pres">
      <dgm:prSet presAssocID="{B682C6CB-BFD3-40C2-9F6F-91E0C77683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0D3CA0-1605-AD42-9B36-E667BD1DCF65}" type="pres">
      <dgm:prSet presAssocID="{C7C5448D-A3D2-4A8D-975D-05EE44296339}" presName="hierRoot1" presStyleCnt="0"/>
      <dgm:spPr/>
    </dgm:pt>
    <dgm:pt modelId="{623C978B-8D66-F847-9CA4-37A5959B722F}" type="pres">
      <dgm:prSet presAssocID="{C7C5448D-A3D2-4A8D-975D-05EE44296339}" presName="composite" presStyleCnt="0"/>
      <dgm:spPr/>
    </dgm:pt>
    <dgm:pt modelId="{C23DDA61-1567-7E40-9406-CA64A6209148}" type="pres">
      <dgm:prSet presAssocID="{C7C5448D-A3D2-4A8D-975D-05EE44296339}" presName="background" presStyleLbl="node0" presStyleIdx="0" presStyleCnt="2"/>
      <dgm:spPr/>
    </dgm:pt>
    <dgm:pt modelId="{0C9CB50F-D0B1-B441-82AF-C633CC0020B6}" type="pres">
      <dgm:prSet presAssocID="{C7C5448D-A3D2-4A8D-975D-05EE44296339}" presName="text" presStyleLbl="fgAcc0" presStyleIdx="0" presStyleCnt="2">
        <dgm:presLayoutVars>
          <dgm:chPref val="3"/>
        </dgm:presLayoutVars>
      </dgm:prSet>
      <dgm:spPr/>
    </dgm:pt>
    <dgm:pt modelId="{EA5F2C62-FD01-F64A-932F-54C362FF1371}" type="pres">
      <dgm:prSet presAssocID="{C7C5448D-A3D2-4A8D-975D-05EE44296339}" presName="hierChild2" presStyleCnt="0"/>
      <dgm:spPr/>
    </dgm:pt>
    <dgm:pt modelId="{FA03513E-3293-0444-BE0C-BDDFE2D4B78F}" type="pres">
      <dgm:prSet presAssocID="{F994FD94-90CB-4A81-908D-74C4455D5029}" presName="hierRoot1" presStyleCnt="0"/>
      <dgm:spPr/>
    </dgm:pt>
    <dgm:pt modelId="{3089036A-8CBE-3747-AE99-84D7C912D346}" type="pres">
      <dgm:prSet presAssocID="{F994FD94-90CB-4A81-908D-74C4455D5029}" presName="composite" presStyleCnt="0"/>
      <dgm:spPr/>
    </dgm:pt>
    <dgm:pt modelId="{56F6F2B4-8C26-6B42-80D6-89FF38C5D932}" type="pres">
      <dgm:prSet presAssocID="{F994FD94-90CB-4A81-908D-74C4455D5029}" presName="background" presStyleLbl="node0" presStyleIdx="1" presStyleCnt="2"/>
      <dgm:spPr/>
    </dgm:pt>
    <dgm:pt modelId="{2B1C7516-7CED-0149-BAED-2ACCD2C1AED4}" type="pres">
      <dgm:prSet presAssocID="{F994FD94-90CB-4A81-908D-74C4455D5029}" presName="text" presStyleLbl="fgAcc0" presStyleIdx="1" presStyleCnt="2">
        <dgm:presLayoutVars>
          <dgm:chPref val="3"/>
        </dgm:presLayoutVars>
      </dgm:prSet>
      <dgm:spPr/>
    </dgm:pt>
    <dgm:pt modelId="{7C53E22A-93A2-1547-84D1-F0BCBF6752AD}" type="pres">
      <dgm:prSet presAssocID="{F994FD94-90CB-4A81-908D-74C4455D5029}" presName="hierChild2" presStyleCnt="0"/>
      <dgm:spPr/>
    </dgm:pt>
    <dgm:pt modelId="{06FF16F1-D31C-8247-83AA-EFDE96D1B195}" type="pres">
      <dgm:prSet presAssocID="{0A1A6499-9AC6-41BA-98DB-DBD1DD855885}" presName="Name10" presStyleLbl="parChTrans1D2" presStyleIdx="0" presStyleCnt="3"/>
      <dgm:spPr/>
    </dgm:pt>
    <dgm:pt modelId="{8605D08F-C574-EF45-A7DB-D843E97175A3}" type="pres">
      <dgm:prSet presAssocID="{DCF4D4B1-03B9-4613-BFD5-9C6EE03EFD6F}" presName="hierRoot2" presStyleCnt="0"/>
      <dgm:spPr/>
    </dgm:pt>
    <dgm:pt modelId="{37ED64F7-E7DE-BD4C-8E0F-7628825E2AE6}" type="pres">
      <dgm:prSet presAssocID="{DCF4D4B1-03B9-4613-BFD5-9C6EE03EFD6F}" presName="composite2" presStyleCnt="0"/>
      <dgm:spPr/>
    </dgm:pt>
    <dgm:pt modelId="{790E82BF-C035-D045-8C85-00649DC4C560}" type="pres">
      <dgm:prSet presAssocID="{DCF4D4B1-03B9-4613-BFD5-9C6EE03EFD6F}" presName="background2" presStyleLbl="node2" presStyleIdx="0" presStyleCnt="3"/>
      <dgm:spPr/>
    </dgm:pt>
    <dgm:pt modelId="{394FBE04-222E-9D44-889F-F25BAF5840C9}" type="pres">
      <dgm:prSet presAssocID="{DCF4D4B1-03B9-4613-BFD5-9C6EE03EFD6F}" presName="text2" presStyleLbl="fgAcc2" presStyleIdx="0" presStyleCnt="3">
        <dgm:presLayoutVars>
          <dgm:chPref val="3"/>
        </dgm:presLayoutVars>
      </dgm:prSet>
      <dgm:spPr/>
    </dgm:pt>
    <dgm:pt modelId="{349DA643-B37C-FD40-AD1D-0E5DF26369B8}" type="pres">
      <dgm:prSet presAssocID="{DCF4D4B1-03B9-4613-BFD5-9C6EE03EFD6F}" presName="hierChild3" presStyleCnt="0"/>
      <dgm:spPr/>
    </dgm:pt>
    <dgm:pt modelId="{D2CE5E32-27E3-7340-939D-0ADB9CA5F75B}" type="pres">
      <dgm:prSet presAssocID="{C32C2146-0935-4CB3-A41A-7D233EDB498D}" presName="Name10" presStyleLbl="parChTrans1D2" presStyleIdx="1" presStyleCnt="3"/>
      <dgm:spPr/>
    </dgm:pt>
    <dgm:pt modelId="{4C77953A-4076-1142-B119-5733DF9CE284}" type="pres">
      <dgm:prSet presAssocID="{6CC2C72C-9BCF-42F2-839B-9309451CDBB2}" presName="hierRoot2" presStyleCnt="0"/>
      <dgm:spPr/>
    </dgm:pt>
    <dgm:pt modelId="{E429B106-630D-6442-8019-F8A5E641A54A}" type="pres">
      <dgm:prSet presAssocID="{6CC2C72C-9BCF-42F2-839B-9309451CDBB2}" presName="composite2" presStyleCnt="0"/>
      <dgm:spPr/>
    </dgm:pt>
    <dgm:pt modelId="{537B2733-2A59-D54D-AF16-85C87F2EAF4F}" type="pres">
      <dgm:prSet presAssocID="{6CC2C72C-9BCF-42F2-839B-9309451CDBB2}" presName="background2" presStyleLbl="node2" presStyleIdx="1" presStyleCnt="3"/>
      <dgm:spPr/>
    </dgm:pt>
    <dgm:pt modelId="{3FEB1E52-262F-C84E-89EB-305E971CFA5E}" type="pres">
      <dgm:prSet presAssocID="{6CC2C72C-9BCF-42F2-839B-9309451CDBB2}" presName="text2" presStyleLbl="fgAcc2" presStyleIdx="1" presStyleCnt="3">
        <dgm:presLayoutVars>
          <dgm:chPref val="3"/>
        </dgm:presLayoutVars>
      </dgm:prSet>
      <dgm:spPr/>
    </dgm:pt>
    <dgm:pt modelId="{2CFF930F-F996-5B49-98FA-14A73BDE473C}" type="pres">
      <dgm:prSet presAssocID="{6CC2C72C-9BCF-42F2-839B-9309451CDBB2}" presName="hierChild3" presStyleCnt="0"/>
      <dgm:spPr/>
    </dgm:pt>
    <dgm:pt modelId="{2C33E967-348E-944E-A99F-1E4C9B93800F}" type="pres">
      <dgm:prSet presAssocID="{2B3E4181-F59B-4DE2-AB4E-395381DE3BB4}" presName="Name10" presStyleLbl="parChTrans1D2" presStyleIdx="2" presStyleCnt="3"/>
      <dgm:spPr/>
    </dgm:pt>
    <dgm:pt modelId="{1F6E352C-6811-1841-AA50-4CFB4A917CA6}" type="pres">
      <dgm:prSet presAssocID="{4BFC75E6-CD86-43AF-86EE-EDD5E7957F1A}" presName="hierRoot2" presStyleCnt="0"/>
      <dgm:spPr/>
    </dgm:pt>
    <dgm:pt modelId="{77ECB937-3CF9-6B47-8C6B-E3401C5F7156}" type="pres">
      <dgm:prSet presAssocID="{4BFC75E6-CD86-43AF-86EE-EDD5E7957F1A}" presName="composite2" presStyleCnt="0"/>
      <dgm:spPr/>
    </dgm:pt>
    <dgm:pt modelId="{E9C653E9-60F2-0B4F-9CD6-ED7C3F2B42A4}" type="pres">
      <dgm:prSet presAssocID="{4BFC75E6-CD86-43AF-86EE-EDD5E7957F1A}" presName="background2" presStyleLbl="node2" presStyleIdx="2" presStyleCnt="3"/>
      <dgm:spPr/>
    </dgm:pt>
    <dgm:pt modelId="{05305FB6-5A40-E14F-AF79-B5F0FF1FF613}" type="pres">
      <dgm:prSet presAssocID="{4BFC75E6-CD86-43AF-86EE-EDD5E7957F1A}" presName="text2" presStyleLbl="fgAcc2" presStyleIdx="2" presStyleCnt="3">
        <dgm:presLayoutVars>
          <dgm:chPref val="3"/>
        </dgm:presLayoutVars>
      </dgm:prSet>
      <dgm:spPr/>
    </dgm:pt>
    <dgm:pt modelId="{83999DB1-5CB6-2A4C-A782-1A3886150862}" type="pres">
      <dgm:prSet presAssocID="{4BFC75E6-CD86-43AF-86EE-EDD5E7957F1A}" presName="hierChild3" presStyleCnt="0"/>
      <dgm:spPr/>
    </dgm:pt>
  </dgm:ptLst>
  <dgm:cxnLst>
    <dgm:cxn modelId="{DF9F021A-45C9-5149-B002-5E14B0039D01}" type="presOf" srcId="{2B3E4181-F59B-4DE2-AB4E-395381DE3BB4}" destId="{2C33E967-348E-944E-A99F-1E4C9B93800F}" srcOrd="0" destOrd="0" presId="urn:microsoft.com/office/officeart/2005/8/layout/hierarchy1"/>
    <dgm:cxn modelId="{96792523-559E-AB40-B577-CFBDD7EF596A}" type="presOf" srcId="{4BFC75E6-CD86-43AF-86EE-EDD5E7957F1A}" destId="{05305FB6-5A40-E14F-AF79-B5F0FF1FF613}" srcOrd="0" destOrd="0" presId="urn:microsoft.com/office/officeart/2005/8/layout/hierarchy1"/>
    <dgm:cxn modelId="{3D400224-5FF6-4F38-BEB0-5D50A3318834}" srcId="{B682C6CB-BFD3-40C2-9F6F-91E0C7768341}" destId="{F994FD94-90CB-4A81-908D-74C4455D5029}" srcOrd="1" destOrd="0" parTransId="{71C20C45-B414-4E0D-BEE3-54BCD83BFC26}" sibTransId="{6F9E5C76-7CC5-4EDB-9E48-2EFC49AF12C4}"/>
    <dgm:cxn modelId="{8E81935F-C13D-C842-9D71-E0F8E21C3BC5}" type="presOf" srcId="{C32C2146-0935-4CB3-A41A-7D233EDB498D}" destId="{D2CE5E32-27E3-7340-939D-0ADB9CA5F75B}" srcOrd="0" destOrd="0" presId="urn:microsoft.com/office/officeart/2005/8/layout/hierarchy1"/>
    <dgm:cxn modelId="{C722B160-12CD-4C4A-A9AB-D40A0F532A03}" srcId="{F994FD94-90CB-4A81-908D-74C4455D5029}" destId="{6CC2C72C-9BCF-42F2-839B-9309451CDBB2}" srcOrd="1" destOrd="0" parTransId="{C32C2146-0935-4CB3-A41A-7D233EDB498D}" sibTransId="{7CF22B1C-3057-4633-B7D1-C6C495A1A707}"/>
    <dgm:cxn modelId="{82A49872-500F-4B90-969B-E6CE5A3B1B4C}" srcId="{F994FD94-90CB-4A81-908D-74C4455D5029}" destId="{4BFC75E6-CD86-43AF-86EE-EDD5E7957F1A}" srcOrd="2" destOrd="0" parTransId="{2B3E4181-F59B-4DE2-AB4E-395381DE3BB4}" sibTransId="{A4BB4D03-3622-4665-9C2F-24115ED0C447}"/>
    <dgm:cxn modelId="{DD9D7E77-4898-9C49-93F2-40A090E894C9}" type="presOf" srcId="{6CC2C72C-9BCF-42F2-839B-9309451CDBB2}" destId="{3FEB1E52-262F-C84E-89EB-305E971CFA5E}" srcOrd="0" destOrd="0" presId="urn:microsoft.com/office/officeart/2005/8/layout/hierarchy1"/>
    <dgm:cxn modelId="{F96CC799-8F5F-3D41-9213-26BF6D60636B}" type="presOf" srcId="{0A1A6499-9AC6-41BA-98DB-DBD1DD855885}" destId="{06FF16F1-D31C-8247-83AA-EFDE96D1B195}" srcOrd="0" destOrd="0" presId="urn:microsoft.com/office/officeart/2005/8/layout/hierarchy1"/>
    <dgm:cxn modelId="{A6E519A3-863E-1C4A-9941-94230DDBF749}" type="presOf" srcId="{DCF4D4B1-03B9-4613-BFD5-9C6EE03EFD6F}" destId="{394FBE04-222E-9D44-889F-F25BAF5840C9}" srcOrd="0" destOrd="0" presId="urn:microsoft.com/office/officeart/2005/8/layout/hierarchy1"/>
    <dgm:cxn modelId="{ABCE44AC-2DCE-A64E-B842-1A29AAD61611}" type="presOf" srcId="{C7C5448D-A3D2-4A8D-975D-05EE44296339}" destId="{0C9CB50F-D0B1-B441-82AF-C633CC0020B6}" srcOrd="0" destOrd="0" presId="urn:microsoft.com/office/officeart/2005/8/layout/hierarchy1"/>
    <dgm:cxn modelId="{E55633C0-9D90-6141-A401-5E51C28371F8}" type="presOf" srcId="{F994FD94-90CB-4A81-908D-74C4455D5029}" destId="{2B1C7516-7CED-0149-BAED-2ACCD2C1AED4}" srcOrd="0" destOrd="0" presId="urn:microsoft.com/office/officeart/2005/8/layout/hierarchy1"/>
    <dgm:cxn modelId="{C90472D9-5689-4049-A15E-BFF264E3529E}" srcId="{F994FD94-90CB-4A81-908D-74C4455D5029}" destId="{DCF4D4B1-03B9-4613-BFD5-9C6EE03EFD6F}" srcOrd="0" destOrd="0" parTransId="{0A1A6499-9AC6-41BA-98DB-DBD1DD855885}" sibTransId="{BFA7B2C4-67B3-40DB-AB82-3B416A34D2CD}"/>
    <dgm:cxn modelId="{4B2CDBDA-5FCA-43E5-B88A-12A34653D8B2}" srcId="{B682C6CB-BFD3-40C2-9F6F-91E0C7768341}" destId="{C7C5448D-A3D2-4A8D-975D-05EE44296339}" srcOrd="0" destOrd="0" parTransId="{5F9C1445-DA1F-42B0-B35E-E6E8DD051C36}" sibTransId="{D94A6CAB-B13C-4114-898B-72B3D45AB211}"/>
    <dgm:cxn modelId="{6ADCDCE5-5226-1644-9B73-A41DC6C56086}" type="presOf" srcId="{B682C6CB-BFD3-40C2-9F6F-91E0C7768341}" destId="{05CA5AD6-47BA-DF49-8CE7-B3444177B250}" srcOrd="0" destOrd="0" presId="urn:microsoft.com/office/officeart/2005/8/layout/hierarchy1"/>
    <dgm:cxn modelId="{8A5D4DD5-AA51-C34C-B83F-0C8C1EA03AA6}" type="presParOf" srcId="{05CA5AD6-47BA-DF49-8CE7-B3444177B250}" destId="{3A0D3CA0-1605-AD42-9B36-E667BD1DCF65}" srcOrd="0" destOrd="0" presId="urn:microsoft.com/office/officeart/2005/8/layout/hierarchy1"/>
    <dgm:cxn modelId="{8DC376D1-C608-8441-B823-7E1DF2729D21}" type="presParOf" srcId="{3A0D3CA0-1605-AD42-9B36-E667BD1DCF65}" destId="{623C978B-8D66-F847-9CA4-37A5959B722F}" srcOrd="0" destOrd="0" presId="urn:microsoft.com/office/officeart/2005/8/layout/hierarchy1"/>
    <dgm:cxn modelId="{53B4773B-B3C0-3D4B-B092-390BA15F3613}" type="presParOf" srcId="{623C978B-8D66-F847-9CA4-37A5959B722F}" destId="{C23DDA61-1567-7E40-9406-CA64A6209148}" srcOrd="0" destOrd="0" presId="urn:microsoft.com/office/officeart/2005/8/layout/hierarchy1"/>
    <dgm:cxn modelId="{6B8847D0-0035-AF48-A254-E6131F997CD9}" type="presParOf" srcId="{623C978B-8D66-F847-9CA4-37A5959B722F}" destId="{0C9CB50F-D0B1-B441-82AF-C633CC0020B6}" srcOrd="1" destOrd="0" presId="urn:microsoft.com/office/officeart/2005/8/layout/hierarchy1"/>
    <dgm:cxn modelId="{5E736A4F-BCBE-F346-BDA6-994882695058}" type="presParOf" srcId="{3A0D3CA0-1605-AD42-9B36-E667BD1DCF65}" destId="{EA5F2C62-FD01-F64A-932F-54C362FF1371}" srcOrd="1" destOrd="0" presId="urn:microsoft.com/office/officeart/2005/8/layout/hierarchy1"/>
    <dgm:cxn modelId="{B6FAF0FC-F03B-5041-B0BC-B72C0A3F1BD8}" type="presParOf" srcId="{05CA5AD6-47BA-DF49-8CE7-B3444177B250}" destId="{FA03513E-3293-0444-BE0C-BDDFE2D4B78F}" srcOrd="1" destOrd="0" presId="urn:microsoft.com/office/officeart/2005/8/layout/hierarchy1"/>
    <dgm:cxn modelId="{D2A09E10-853F-8E41-AF9E-2E6CF6454840}" type="presParOf" srcId="{FA03513E-3293-0444-BE0C-BDDFE2D4B78F}" destId="{3089036A-8CBE-3747-AE99-84D7C912D346}" srcOrd="0" destOrd="0" presId="urn:microsoft.com/office/officeart/2005/8/layout/hierarchy1"/>
    <dgm:cxn modelId="{D208C0A8-9556-FD47-BB01-6F2D8F261C82}" type="presParOf" srcId="{3089036A-8CBE-3747-AE99-84D7C912D346}" destId="{56F6F2B4-8C26-6B42-80D6-89FF38C5D932}" srcOrd="0" destOrd="0" presId="urn:microsoft.com/office/officeart/2005/8/layout/hierarchy1"/>
    <dgm:cxn modelId="{F56C8C19-A2A0-E646-AFF9-F0D5DE7E25F0}" type="presParOf" srcId="{3089036A-8CBE-3747-AE99-84D7C912D346}" destId="{2B1C7516-7CED-0149-BAED-2ACCD2C1AED4}" srcOrd="1" destOrd="0" presId="urn:microsoft.com/office/officeart/2005/8/layout/hierarchy1"/>
    <dgm:cxn modelId="{D2F7FBF6-2C73-BF47-BFC9-793F988CE8D5}" type="presParOf" srcId="{FA03513E-3293-0444-BE0C-BDDFE2D4B78F}" destId="{7C53E22A-93A2-1547-84D1-F0BCBF6752AD}" srcOrd="1" destOrd="0" presId="urn:microsoft.com/office/officeart/2005/8/layout/hierarchy1"/>
    <dgm:cxn modelId="{C912F04A-F0F5-0349-A68D-B7C61ABCB771}" type="presParOf" srcId="{7C53E22A-93A2-1547-84D1-F0BCBF6752AD}" destId="{06FF16F1-D31C-8247-83AA-EFDE96D1B195}" srcOrd="0" destOrd="0" presId="urn:microsoft.com/office/officeart/2005/8/layout/hierarchy1"/>
    <dgm:cxn modelId="{8B096A52-7631-8A49-AA51-72D028AAD418}" type="presParOf" srcId="{7C53E22A-93A2-1547-84D1-F0BCBF6752AD}" destId="{8605D08F-C574-EF45-A7DB-D843E97175A3}" srcOrd="1" destOrd="0" presId="urn:microsoft.com/office/officeart/2005/8/layout/hierarchy1"/>
    <dgm:cxn modelId="{1228A11D-DBE5-EB4D-B55C-A9284AE07DC8}" type="presParOf" srcId="{8605D08F-C574-EF45-A7DB-D843E97175A3}" destId="{37ED64F7-E7DE-BD4C-8E0F-7628825E2AE6}" srcOrd="0" destOrd="0" presId="urn:microsoft.com/office/officeart/2005/8/layout/hierarchy1"/>
    <dgm:cxn modelId="{2C7DF042-B3A5-2941-BB8C-7CFFEF62C317}" type="presParOf" srcId="{37ED64F7-E7DE-BD4C-8E0F-7628825E2AE6}" destId="{790E82BF-C035-D045-8C85-00649DC4C560}" srcOrd="0" destOrd="0" presId="urn:microsoft.com/office/officeart/2005/8/layout/hierarchy1"/>
    <dgm:cxn modelId="{1E6A3D6A-A7EF-6D49-9C3E-A0865125B3F8}" type="presParOf" srcId="{37ED64F7-E7DE-BD4C-8E0F-7628825E2AE6}" destId="{394FBE04-222E-9D44-889F-F25BAF5840C9}" srcOrd="1" destOrd="0" presId="urn:microsoft.com/office/officeart/2005/8/layout/hierarchy1"/>
    <dgm:cxn modelId="{E2F1C698-3674-1543-BEDF-2CCADE097C62}" type="presParOf" srcId="{8605D08F-C574-EF45-A7DB-D843E97175A3}" destId="{349DA643-B37C-FD40-AD1D-0E5DF26369B8}" srcOrd="1" destOrd="0" presId="urn:microsoft.com/office/officeart/2005/8/layout/hierarchy1"/>
    <dgm:cxn modelId="{E166FDD2-B1FE-2A4F-9AF6-AFBE4D1FF403}" type="presParOf" srcId="{7C53E22A-93A2-1547-84D1-F0BCBF6752AD}" destId="{D2CE5E32-27E3-7340-939D-0ADB9CA5F75B}" srcOrd="2" destOrd="0" presId="urn:microsoft.com/office/officeart/2005/8/layout/hierarchy1"/>
    <dgm:cxn modelId="{EFBE4484-455A-EF44-8FED-219412E82DED}" type="presParOf" srcId="{7C53E22A-93A2-1547-84D1-F0BCBF6752AD}" destId="{4C77953A-4076-1142-B119-5733DF9CE284}" srcOrd="3" destOrd="0" presId="urn:microsoft.com/office/officeart/2005/8/layout/hierarchy1"/>
    <dgm:cxn modelId="{9D7AFA33-C4C2-1445-ACEF-040FCC4FEA07}" type="presParOf" srcId="{4C77953A-4076-1142-B119-5733DF9CE284}" destId="{E429B106-630D-6442-8019-F8A5E641A54A}" srcOrd="0" destOrd="0" presId="urn:microsoft.com/office/officeart/2005/8/layout/hierarchy1"/>
    <dgm:cxn modelId="{D598863E-AD0E-9F4F-9349-AABA55211CF5}" type="presParOf" srcId="{E429B106-630D-6442-8019-F8A5E641A54A}" destId="{537B2733-2A59-D54D-AF16-85C87F2EAF4F}" srcOrd="0" destOrd="0" presId="urn:microsoft.com/office/officeart/2005/8/layout/hierarchy1"/>
    <dgm:cxn modelId="{5EF8EA3E-6277-6A48-8F13-CB3B1F99AAF3}" type="presParOf" srcId="{E429B106-630D-6442-8019-F8A5E641A54A}" destId="{3FEB1E52-262F-C84E-89EB-305E971CFA5E}" srcOrd="1" destOrd="0" presId="urn:microsoft.com/office/officeart/2005/8/layout/hierarchy1"/>
    <dgm:cxn modelId="{62E9BDB5-011C-2E4B-8740-FC6BAEA7A3A7}" type="presParOf" srcId="{4C77953A-4076-1142-B119-5733DF9CE284}" destId="{2CFF930F-F996-5B49-98FA-14A73BDE473C}" srcOrd="1" destOrd="0" presId="urn:microsoft.com/office/officeart/2005/8/layout/hierarchy1"/>
    <dgm:cxn modelId="{1FC9F825-BC34-CD4E-BC4F-16E8D8CD74E0}" type="presParOf" srcId="{7C53E22A-93A2-1547-84D1-F0BCBF6752AD}" destId="{2C33E967-348E-944E-A99F-1E4C9B93800F}" srcOrd="4" destOrd="0" presId="urn:microsoft.com/office/officeart/2005/8/layout/hierarchy1"/>
    <dgm:cxn modelId="{4951086A-4099-F34E-9B1D-5D59E4524DF6}" type="presParOf" srcId="{7C53E22A-93A2-1547-84D1-F0BCBF6752AD}" destId="{1F6E352C-6811-1841-AA50-4CFB4A917CA6}" srcOrd="5" destOrd="0" presId="urn:microsoft.com/office/officeart/2005/8/layout/hierarchy1"/>
    <dgm:cxn modelId="{42045C34-946D-4742-AE61-27F147417219}" type="presParOf" srcId="{1F6E352C-6811-1841-AA50-4CFB4A917CA6}" destId="{77ECB937-3CF9-6B47-8C6B-E3401C5F7156}" srcOrd="0" destOrd="0" presId="urn:microsoft.com/office/officeart/2005/8/layout/hierarchy1"/>
    <dgm:cxn modelId="{DCD65C5C-724E-494C-BA96-A6264ECF3FDE}" type="presParOf" srcId="{77ECB937-3CF9-6B47-8C6B-E3401C5F7156}" destId="{E9C653E9-60F2-0B4F-9CD6-ED7C3F2B42A4}" srcOrd="0" destOrd="0" presId="urn:microsoft.com/office/officeart/2005/8/layout/hierarchy1"/>
    <dgm:cxn modelId="{C603A9C9-769E-F546-BF72-0173701C6A65}" type="presParOf" srcId="{77ECB937-3CF9-6B47-8C6B-E3401C5F7156}" destId="{05305FB6-5A40-E14F-AF79-B5F0FF1FF613}" srcOrd="1" destOrd="0" presId="urn:microsoft.com/office/officeart/2005/8/layout/hierarchy1"/>
    <dgm:cxn modelId="{D0380077-7FEE-994A-933A-0CD282635612}" type="presParOf" srcId="{1F6E352C-6811-1841-AA50-4CFB4A917CA6}" destId="{83999DB1-5CB6-2A4C-A782-1A38861508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A3F1C-86AF-4113-BA05-CEABB9B0B6CD}">
      <dsp:nvSpPr>
        <dsp:cNvPr id="0" name=""/>
        <dsp:cNvSpPr/>
      </dsp:nvSpPr>
      <dsp:spPr>
        <a:xfrm>
          <a:off x="0" y="1351"/>
          <a:ext cx="4701779" cy="576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00947-04E0-4147-87B1-363DC3DA22F8}">
      <dsp:nvSpPr>
        <dsp:cNvPr id="0" name=""/>
        <dsp:cNvSpPr/>
      </dsp:nvSpPr>
      <dsp:spPr>
        <a:xfrm>
          <a:off x="174256" y="130963"/>
          <a:ext cx="316829" cy="3168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EE64C-9CE4-4B55-B16C-5B7FE7CFE0BD}">
      <dsp:nvSpPr>
        <dsp:cNvPr id="0" name=""/>
        <dsp:cNvSpPr/>
      </dsp:nvSpPr>
      <dsp:spPr>
        <a:xfrm>
          <a:off x="665342" y="1351"/>
          <a:ext cx="4036436" cy="57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6" tIns="60966" rIns="60966" bIns="609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</a:t>
          </a:r>
        </a:p>
      </dsp:txBody>
      <dsp:txXfrm>
        <a:off x="665342" y="1351"/>
        <a:ext cx="4036436" cy="576053"/>
      </dsp:txXfrm>
    </dsp:sp>
    <dsp:sp modelId="{4536E784-B57B-437F-988B-682E1D405B65}">
      <dsp:nvSpPr>
        <dsp:cNvPr id="0" name=""/>
        <dsp:cNvSpPr/>
      </dsp:nvSpPr>
      <dsp:spPr>
        <a:xfrm>
          <a:off x="0" y="721419"/>
          <a:ext cx="4701779" cy="576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A1DB2-45B4-4869-B8A0-CB8BE3622519}">
      <dsp:nvSpPr>
        <dsp:cNvPr id="0" name=""/>
        <dsp:cNvSpPr/>
      </dsp:nvSpPr>
      <dsp:spPr>
        <a:xfrm>
          <a:off x="174256" y="851031"/>
          <a:ext cx="316829" cy="3168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B5372-F67F-427D-B7C2-65546E28F463}">
      <dsp:nvSpPr>
        <dsp:cNvPr id="0" name=""/>
        <dsp:cNvSpPr/>
      </dsp:nvSpPr>
      <dsp:spPr>
        <a:xfrm>
          <a:off x="665342" y="721419"/>
          <a:ext cx="4036436" cy="57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6" tIns="60966" rIns="60966" bIns="609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Literature Survey</a:t>
          </a:r>
        </a:p>
      </dsp:txBody>
      <dsp:txXfrm>
        <a:off x="665342" y="721419"/>
        <a:ext cx="4036436" cy="576053"/>
      </dsp:txXfrm>
    </dsp:sp>
    <dsp:sp modelId="{FF9F0E4C-2119-491B-8917-EDD6817F1B12}">
      <dsp:nvSpPr>
        <dsp:cNvPr id="0" name=""/>
        <dsp:cNvSpPr/>
      </dsp:nvSpPr>
      <dsp:spPr>
        <a:xfrm>
          <a:off x="0" y="1441486"/>
          <a:ext cx="4701779" cy="576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F3234-C5A4-41B0-9648-700A45C04DD7}">
      <dsp:nvSpPr>
        <dsp:cNvPr id="0" name=""/>
        <dsp:cNvSpPr/>
      </dsp:nvSpPr>
      <dsp:spPr>
        <a:xfrm>
          <a:off x="174256" y="1571098"/>
          <a:ext cx="316829" cy="3168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56B47-5931-4D66-81E3-F92F706FB6E3}">
      <dsp:nvSpPr>
        <dsp:cNvPr id="0" name=""/>
        <dsp:cNvSpPr/>
      </dsp:nvSpPr>
      <dsp:spPr>
        <a:xfrm>
          <a:off x="665342" y="1441486"/>
          <a:ext cx="4036436" cy="57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6" tIns="60966" rIns="60966" bIns="609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 Statement</a:t>
          </a:r>
        </a:p>
      </dsp:txBody>
      <dsp:txXfrm>
        <a:off x="665342" y="1441486"/>
        <a:ext cx="4036436" cy="576053"/>
      </dsp:txXfrm>
    </dsp:sp>
    <dsp:sp modelId="{8CE486D7-0524-44BD-AB55-910178724A3C}">
      <dsp:nvSpPr>
        <dsp:cNvPr id="0" name=""/>
        <dsp:cNvSpPr/>
      </dsp:nvSpPr>
      <dsp:spPr>
        <a:xfrm>
          <a:off x="0" y="2161553"/>
          <a:ext cx="4701779" cy="576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B274A-0804-4340-A203-AA35EDB23C00}">
      <dsp:nvSpPr>
        <dsp:cNvPr id="0" name=""/>
        <dsp:cNvSpPr/>
      </dsp:nvSpPr>
      <dsp:spPr>
        <a:xfrm>
          <a:off x="174256" y="2291165"/>
          <a:ext cx="316829" cy="3168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22195-3E56-4BA2-B31C-11F138B167E3}">
      <dsp:nvSpPr>
        <dsp:cNvPr id="0" name=""/>
        <dsp:cNvSpPr/>
      </dsp:nvSpPr>
      <dsp:spPr>
        <a:xfrm>
          <a:off x="665342" y="2161553"/>
          <a:ext cx="4036436" cy="57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6" tIns="60966" rIns="60966" bIns="609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Objective and Proposed System</a:t>
          </a:r>
        </a:p>
      </dsp:txBody>
      <dsp:txXfrm>
        <a:off x="665342" y="2161553"/>
        <a:ext cx="4036436" cy="576053"/>
      </dsp:txXfrm>
    </dsp:sp>
    <dsp:sp modelId="{78FDEB74-3682-4ED4-9A20-A4F1F0E79A89}">
      <dsp:nvSpPr>
        <dsp:cNvPr id="0" name=""/>
        <dsp:cNvSpPr/>
      </dsp:nvSpPr>
      <dsp:spPr>
        <a:xfrm>
          <a:off x="0" y="2881621"/>
          <a:ext cx="4701779" cy="576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01A90-F3E6-4FDC-95F0-D178046250A0}">
      <dsp:nvSpPr>
        <dsp:cNvPr id="0" name=""/>
        <dsp:cNvSpPr/>
      </dsp:nvSpPr>
      <dsp:spPr>
        <a:xfrm>
          <a:off x="174256" y="3011233"/>
          <a:ext cx="316829" cy="3168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25637-CD3C-424C-94AF-C3FF785366EF}">
      <dsp:nvSpPr>
        <dsp:cNvPr id="0" name=""/>
        <dsp:cNvSpPr/>
      </dsp:nvSpPr>
      <dsp:spPr>
        <a:xfrm>
          <a:off x="665342" y="2881621"/>
          <a:ext cx="4036436" cy="57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6" tIns="60966" rIns="60966" bIns="609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System Design</a:t>
          </a:r>
        </a:p>
      </dsp:txBody>
      <dsp:txXfrm>
        <a:off x="665342" y="2881621"/>
        <a:ext cx="4036436" cy="576053"/>
      </dsp:txXfrm>
    </dsp:sp>
    <dsp:sp modelId="{823F11ED-CB67-4C65-90CB-397AC6CB83F1}">
      <dsp:nvSpPr>
        <dsp:cNvPr id="0" name=""/>
        <dsp:cNvSpPr/>
      </dsp:nvSpPr>
      <dsp:spPr>
        <a:xfrm>
          <a:off x="0" y="3601688"/>
          <a:ext cx="4701779" cy="576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8BAEB-E25B-44F2-A84B-798F1AC7CF37}">
      <dsp:nvSpPr>
        <dsp:cNvPr id="0" name=""/>
        <dsp:cNvSpPr/>
      </dsp:nvSpPr>
      <dsp:spPr>
        <a:xfrm>
          <a:off x="174256" y="3731300"/>
          <a:ext cx="316829" cy="3168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081A2-7F9D-4B83-B2E9-52763135792A}">
      <dsp:nvSpPr>
        <dsp:cNvPr id="0" name=""/>
        <dsp:cNvSpPr/>
      </dsp:nvSpPr>
      <dsp:spPr>
        <a:xfrm>
          <a:off x="665342" y="3601688"/>
          <a:ext cx="4036436" cy="57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6" tIns="60966" rIns="60966" bIns="609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Implementation</a:t>
          </a:r>
        </a:p>
      </dsp:txBody>
      <dsp:txXfrm>
        <a:off x="665342" y="3601688"/>
        <a:ext cx="4036436" cy="576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4F570-6EEA-4DCE-8CEE-15540E23EA29}">
      <dsp:nvSpPr>
        <dsp:cNvPr id="0" name=""/>
        <dsp:cNvSpPr/>
      </dsp:nvSpPr>
      <dsp:spPr>
        <a:xfrm>
          <a:off x="0" y="2769"/>
          <a:ext cx="4308514" cy="589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E3ADF-1175-44E0-AB8C-17138486CF3A}">
      <dsp:nvSpPr>
        <dsp:cNvPr id="0" name=""/>
        <dsp:cNvSpPr/>
      </dsp:nvSpPr>
      <dsp:spPr>
        <a:xfrm>
          <a:off x="178433" y="135488"/>
          <a:ext cx="324423" cy="324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72044-8F49-4A1A-B01B-1B9B69A8F808}">
      <dsp:nvSpPr>
        <dsp:cNvPr id="0" name=""/>
        <dsp:cNvSpPr/>
      </dsp:nvSpPr>
      <dsp:spPr>
        <a:xfrm>
          <a:off x="681289" y="2769"/>
          <a:ext cx="3627224" cy="58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27" tIns="62427" rIns="62427" bIns="624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</a:t>
          </a:r>
        </a:p>
      </dsp:txBody>
      <dsp:txXfrm>
        <a:off x="681289" y="2769"/>
        <a:ext cx="3627224" cy="589861"/>
      </dsp:txXfrm>
    </dsp:sp>
    <dsp:sp modelId="{940D55E7-9AA1-474A-8C2B-C75B543D5568}">
      <dsp:nvSpPr>
        <dsp:cNvPr id="0" name=""/>
        <dsp:cNvSpPr/>
      </dsp:nvSpPr>
      <dsp:spPr>
        <a:xfrm>
          <a:off x="0" y="740096"/>
          <a:ext cx="4308514" cy="589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D0D8A-66F5-4CE1-A35C-1CEC8749B505}">
      <dsp:nvSpPr>
        <dsp:cNvPr id="0" name=""/>
        <dsp:cNvSpPr/>
      </dsp:nvSpPr>
      <dsp:spPr>
        <a:xfrm>
          <a:off x="178433" y="872814"/>
          <a:ext cx="324423" cy="324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1AD06-C25F-4514-B320-322D8EEC29EB}">
      <dsp:nvSpPr>
        <dsp:cNvPr id="0" name=""/>
        <dsp:cNvSpPr/>
      </dsp:nvSpPr>
      <dsp:spPr>
        <a:xfrm>
          <a:off x="681289" y="740096"/>
          <a:ext cx="3627224" cy="58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27" tIns="62427" rIns="62427" bIns="624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Screen Shots</a:t>
          </a:r>
        </a:p>
      </dsp:txBody>
      <dsp:txXfrm>
        <a:off x="681289" y="740096"/>
        <a:ext cx="3627224" cy="589861"/>
      </dsp:txXfrm>
    </dsp:sp>
    <dsp:sp modelId="{B48B096D-4E4E-48D4-8F7F-48934B24FF03}">
      <dsp:nvSpPr>
        <dsp:cNvPr id="0" name=""/>
        <dsp:cNvSpPr/>
      </dsp:nvSpPr>
      <dsp:spPr>
        <a:xfrm>
          <a:off x="0" y="1477422"/>
          <a:ext cx="4308514" cy="589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7E0DF-3017-4E73-8F09-81970DCE13C5}">
      <dsp:nvSpPr>
        <dsp:cNvPr id="0" name=""/>
        <dsp:cNvSpPr/>
      </dsp:nvSpPr>
      <dsp:spPr>
        <a:xfrm>
          <a:off x="178433" y="1610141"/>
          <a:ext cx="324423" cy="324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1A360-95F6-4E4D-89A8-27E19D5D1ED5}">
      <dsp:nvSpPr>
        <dsp:cNvPr id="0" name=""/>
        <dsp:cNvSpPr/>
      </dsp:nvSpPr>
      <dsp:spPr>
        <a:xfrm>
          <a:off x="681289" y="1477422"/>
          <a:ext cx="3627224" cy="58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27" tIns="62427" rIns="62427" bIns="624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681289" y="1477422"/>
        <a:ext cx="3627224" cy="589861"/>
      </dsp:txXfrm>
    </dsp:sp>
    <dsp:sp modelId="{05ADB40F-E1B5-43DA-8DCF-EF9D4B0FB2F7}">
      <dsp:nvSpPr>
        <dsp:cNvPr id="0" name=""/>
        <dsp:cNvSpPr/>
      </dsp:nvSpPr>
      <dsp:spPr>
        <a:xfrm>
          <a:off x="0" y="2214749"/>
          <a:ext cx="4308514" cy="589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BEB6B-2A3B-46ED-B4D3-DB35CFA2F3C8}">
      <dsp:nvSpPr>
        <dsp:cNvPr id="0" name=""/>
        <dsp:cNvSpPr/>
      </dsp:nvSpPr>
      <dsp:spPr>
        <a:xfrm>
          <a:off x="178433" y="2347468"/>
          <a:ext cx="324423" cy="324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C9A53-1BB2-4725-A41F-EFF1A482026C}">
      <dsp:nvSpPr>
        <dsp:cNvPr id="0" name=""/>
        <dsp:cNvSpPr/>
      </dsp:nvSpPr>
      <dsp:spPr>
        <a:xfrm>
          <a:off x="681289" y="2214749"/>
          <a:ext cx="3627224" cy="58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27" tIns="62427" rIns="62427" bIns="624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Enhancement</a:t>
          </a:r>
        </a:p>
      </dsp:txBody>
      <dsp:txXfrm>
        <a:off x="681289" y="2214749"/>
        <a:ext cx="3627224" cy="589861"/>
      </dsp:txXfrm>
    </dsp:sp>
    <dsp:sp modelId="{BB4E11D4-4501-434B-A42D-D6BAA5400564}">
      <dsp:nvSpPr>
        <dsp:cNvPr id="0" name=""/>
        <dsp:cNvSpPr/>
      </dsp:nvSpPr>
      <dsp:spPr>
        <a:xfrm>
          <a:off x="0" y="2952076"/>
          <a:ext cx="4308514" cy="589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395E2-AD15-4912-9850-F5309FF311AB}">
      <dsp:nvSpPr>
        <dsp:cNvPr id="0" name=""/>
        <dsp:cNvSpPr/>
      </dsp:nvSpPr>
      <dsp:spPr>
        <a:xfrm>
          <a:off x="178433" y="3084795"/>
          <a:ext cx="324423" cy="3244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A6C05-7691-4C23-AA1F-EB6F6B1C6A27}">
      <dsp:nvSpPr>
        <dsp:cNvPr id="0" name=""/>
        <dsp:cNvSpPr/>
      </dsp:nvSpPr>
      <dsp:spPr>
        <a:xfrm>
          <a:off x="681289" y="2952076"/>
          <a:ext cx="3627224" cy="58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27" tIns="62427" rIns="62427" bIns="624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References</a:t>
          </a:r>
        </a:p>
      </dsp:txBody>
      <dsp:txXfrm>
        <a:off x="681289" y="2952076"/>
        <a:ext cx="3627224" cy="589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3E967-348E-944E-A99F-1E4C9B93800F}">
      <dsp:nvSpPr>
        <dsp:cNvPr id="0" name=""/>
        <dsp:cNvSpPr/>
      </dsp:nvSpPr>
      <dsp:spPr>
        <a:xfrm>
          <a:off x="3892219" y="938262"/>
          <a:ext cx="1805902" cy="429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843"/>
              </a:lnTo>
              <a:lnTo>
                <a:pt x="1805902" y="292843"/>
              </a:lnTo>
              <a:lnTo>
                <a:pt x="1805902" y="429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5E32-27E3-7340-939D-0ADB9CA5F75B}">
      <dsp:nvSpPr>
        <dsp:cNvPr id="0" name=""/>
        <dsp:cNvSpPr/>
      </dsp:nvSpPr>
      <dsp:spPr>
        <a:xfrm>
          <a:off x="3846499" y="938262"/>
          <a:ext cx="91440" cy="429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F16F1-D31C-8247-83AA-EFDE96D1B195}">
      <dsp:nvSpPr>
        <dsp:cNvPr id="0" name=""/>
        <dsp:cNvSpPr/>
      </dsp:nvSpPr>
      <dsp:spPr>
        <a:xfrm>
          <a:off x="2086316" y="938262"/>
          <a:ext cx="1805902" cy="429722"/>
        </a:xfrm>
        <a:custGeom>
          <a:avLst/>
          <a:gdLst/>
          <a:ahLst/>
          <a:cxnLst/>
          <a:rect l="0" t="0" r="0" b="0"/>
          <a:pathLst>
            <a:path>
              <a:moveTo>
                <a:pt x="1805902" y="0"/>
              </a:moveTo>
              <a:lnTo>
                <a:pt x="1805902" y="292843"/>
              </a:lnTo>
              <a:lnTo>
                <a:pt x="0" y="292843"/>
              </a:lnTo>
              <a:lnTo>
                <a:pt x="0" y="4297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DDA61-1567-7E40-9406-CA64A6209148}">
      <dsp:nvSpPr>
        <dsp:cNvPr id="0" name=""/>
        <dsp:cNvSpPr/>
      </dsp:nvSpPr>
      <dsp:spPr>
        <a:xfrm>
          <a:off x="1347538" y="13"/>
          <a:ext cx="1477556" cy="93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CB50F-D0B1-B441-82AF-C633CC0020B6}">
      <dsp:nvSpPr>
        <dsp:cNvPr id="0" name=""/>
        <dsp:cNvSpPr/>
      </dsp:nvSpPr>
      <dsp:spPr>
        <a:xfrm>
          <a:off x="1511711" y="155978"/>
          <a:ext cx="1477556" cy="938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Libraries Used</a:t>
          </a:r>
        </a:p>
      </dsp:txBody>
      <dsp:txXfrm>
        <a:off x="1539191" y="183458"/>
        <a:ext cx="1422596" cy="883288"/>
      </dsp:txXfrm>
    </dsp:sp>
    <dsp:sp modelId="{56F6F2B4-8C26-6B42-80D6-89FF38C5D932}">
      <dsp:nvSpPr>
        <dsp:cNvPr id="0" name=""/>
        <dsp:cNvSpPr/>
      </dsp:nvSpPr>
      <dsp:spPr>
        <a:xfrm>
          <a:off x="3153441" y="13"/>
          <a:ext cx="1477556" cy="93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C7516-7CED-0149-BAED-2ACCD2C1AED4}">
      <dsp:nvSpPr>
        <dsp:cNvPr id="0" name=""/>
        <dsp:cNvSpPr/>
      </dsp:nvSpPr>
      <dsp:spPr>
        <a:xfrm>
          <a:off x="3317614" y="155978"/>
          <a:ext cx="1477556" cy="938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Modules</a:t>
          </a:r>
        </a:p>
      </dsp:txBody>
      <dsp:txXfrm>
        <a:off x="3345094" y="183458"/>
        <a:ext cx="1422596" cy="883288"/>
      </dsp:txXfrm>
    </dsp:sp>
    <dsp:sp modelId="{790E82BF-C035-D045-8C85-00649DC4C560}">
      <dsp:nvSpPr>
        <dsp:cNvPr id="0" name=""/>
        <dsp:cNvSpPr/>
      </dsp:nvSpPr>
      <dsp:spPr>
        <a:xfrm>
          <a:off x="1347538" y="1367985"/>
          <a:ext cx="1477556" cy="9382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FBE04-222E-9D44-889F-F25BAF5840C9}">
      <dsp:nvSpPr>
        <dsp:cNvPr id="0" name=""/>
        <dsp:cNvSpPr/>
      </dsp:nvSpPr>
      <dsp:spPr>
        <a:xfrm>
          <a:off x="1511711" y="1523949"/>
          <a:ext cx="1477556" cy="938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GUI</a:t>
          </a:r>
        </a:p>
      </dsp:txBody>
      <dsp:txXfrm>
        <a:off x="1539191" y="1551429"/>
        <a:ext cx="1422596" cy="883288"/>
      </dsp:txXfrm>
    </dsp:sp>
    <dsp:sp modelId="{537B2733-2A59-D54D-AF16-85C87F2EAF4F}">
      <dsp:nvSpPr>
        <dsp:cNvPr id="0" name=""/>
        <dsp:cNvSpPr/>
      </dsp:nvSpPr>
      <dsp:spPr>
        <a:xfrm>
          <a:off x="3153441" y="1367985"/>
          <a:ext cx="1477556" cy="9382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B1E52-262F-C84E-89EB-305E971CFA5E}">
      <dsp:nvSpPr>
        <dsp:cNvPr id="0" name=""/>
        <dsp:cNvSpPr/>
      </dsp:nvSpPr>
      <dsp:spPr>
        <a:xfrm>
          <a:off x="3317614" y="1523949"/>
          <a:ext cx="1477556" cy="938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 Extraction</a:t>
          </a:r>
        </a:p>
      </dsp:txBody>
      <dsp:txXfrm>
        <a:off x="3345094" y="1551429"/>
        <a:ext cx="1422596" cy="883288"/>
      </dsp:txXfrm>
    </dsp:sp>
    <dsp:sp modelId="{E9C653E9-60F2-0B4F-9CD6-ED7C3F2B42A4}">
      <dsp:nvSpPr>
        <dsp:cNvPr id="0" name=""/>
        <dsp:cNvSpPr/>
      </dsp:nvSpPr>
      <dsp:spPr>
        <a:xfrm>
          <a:off x="4959343" y="1367985"/>
          <a:ext cx="1477556" cy="9382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05FB6-5A40-E14F-AF79-B5F0FF1FF613}">
      <dsp:nvSpPr>
        <dsp:cNvPr id="0" name=""/>
        <dsp:cNvSpPr/>
      </dsp:nvSpPr>
      <dsp:spPr>
        <a:xfrm>
          <a:off x="5123516" y="1523949"/>
          <a:ext cx="1477556" cy="938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Trainer</a:t>
          </a:r>
        </a:p>
      </dsp:txBody>
      <dsp:txXfrm>
        <a:off x="5150996" y="1551429"/>
        <a:ext cx="1422596" cy="883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0:18:53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56 367 24575,'0'-16'0,"0"4"0,0 4 0,0-6 0,0 6 0,0-6 0,0 3 0,0 4 0,0-4 0,0 6 0,0 0 0,0-1 0,0 1 0,0-1 0,-2 1 0,1-1 0,-1 1 0,2-1 0,0 1 0,0-1 0,-3 0 0,3 1 0,-3-1 0,3 1 0,0-1 0,-3-2 0,3 1 0,-3-1 0,3 2 0,-2 1 0,1-1 0,-2 1 0,3-1 0,0 1 0,0 0 0,0 0 0,0-1 0,0 1 0,0 0 0,-2-1 0,1 1 0,-1-1 0,2 1 0,-3-1 0,3 1 0,-5 2 0,2 0 0,0 6 0,1 0 0,2 2 0,0 0 0,0 1 0,0-1 0,0 1 0,0 2 0,0-2 0,-2 3 0,1-1 0,-2-1 0,3 4 0,-2-5 0,1 6 0,-1-6 0,2 2 0,0-2 0,0-1 0,0 1 0,0-1 0,0 1 0,0-1 0,0 4 0,0-3 0,0 2 0,0-2 0,0 2 0,0 1 0,0 1 0,0 1 0,0-2 0,0 0 0,0 3 0,0-6 0,0 5 0,0-4 0,0 1 0,0-2 0,0-1 0,0 0 0,0 1 0,0-1 0,0 0 0,0 0 0,0 0 0,0 1 0,0-1 0,2-2 0,1-1 0,2-2 0,0 0 0,0-2 0,-2-1 0,2-3 0,-4 1 0,4-1 0,-5 0 0,5 3 0,-4-2 0,1 2 0,-2-2 0,3 2 0,-3-2 0,3 2 0,-3-3 0,0 1 0,0-1 0,0 1 0,0-1 0,0 1 0,0-1 0,0 1 0,0-3 0,0 2 0,0-5 0,0 2 0,0-1 0,0-1 0,0 2 0,2-4 0,-1 4 0,2-2 0,-3 4 0,0-4 0,2 4 0,-1-4 0,1 5 0,-2-6 0,0 6 0,0-3 0,3 4 0,-3-1 0,3 1 0,-3-4 0,0 3 0,0-2 0,0-1 0,0 0 0,0 0 0,0-3 0,0 6 0,0-3 0,0 4 0,0-1 0,0 1 0,0-1 0,2 1 0,1 2 0,2 1 0,-2 4 0,-1 1 0,-2 3 0,0-1 0,0 0 0,0 1 0,0-1 0,0 4 0,0-3 0,0 6 0,2-6 0,-1 5 0,1-2 0,1 3 0,-2 4 0,4-3 0,-2 3 0,1-4 0,1 4 0,-4-3 0,5 2 0,-5-3 0,1 0 0,1-2 0,-3 1 0,3-5 0,-3 3 0,0-4 0,0 1 0,2-1 0,-1 1 0,1-1 0,-2 1 0,0-1 0,0 1 0,0-1 0,0 1 0,0-1 0,0 0 0,0 1 0,0-1 0,0 1 0,0-1 0,0 1 0,0-1 0,0 0 0,0 1 0,0-1 0,0 1 0,2-4 0,1 1 0,2-6 0,-2 0 0,2-2 0,-5-4 0,3 3 0,-1-2 0,-1 2 0,1 1 0,-2-1 0,0 0 0,0 1 0,0-1 0,0 1 0,0-1 0,0 1 0,0-1 0,0 1 0,0-1 0,0 1 0,0-1 0,0 1 0,0 0 0,0 0 0,0-1 0,0 1 0,0 0 0,0 0 0,0-1 0,0 1 0,0-1 0,0 1 0,0-1 0,0 1 0,0-1 0,0 1 0,-2-1 0,1 1 0,-1-1 0,-1 0 0,3 1 0,-3-1 0,1 1 0,1-1 0,-1 1 0,-1-1 0,3 1 0,-5 2 0,4-2 0,-4 5 0,5-5 0,-2 12 0,2-5 0,0 8 0,0-5 0,0 1 0,0-1 0,0 1 0,2-1 0,-1 1 0,1-1 0,1 3 0,-3-1 0,5 1 0,-1 1 0,-1-3 0,2 2 0,-2 1 0,3-3 0,-3 2 0,2-2 0,-2-1 0,0 1 0,2-1 0,-4 1 0,3-1 0,-3 1 0,2-1 0,-3 1 0,2-1 0,-1 0 0,1 1 0,-2-1 0,0 0 0,2 1 0,-1-1 0,1 0 0,1-2 0,-3 2 0,2-3 0,1 1 0,-1 0 0,3-3 0,1 0 0,-1 0 0,-2-6 0,-1-1 0,-2-5 0,0 0 0,0 3 0,0-3 0,0 6 0,0-3 0,0 1 0,0 2 0,0-3 0,0 3 0,0 1 0,0-1 0,0 1 0,0-1 0,0 1 0,0-1 0,0 0 0,0 1 0,0-1 0,-3 1 0,3-1 0,-3 1 0,3-1 0,-2 0 0,1 1 0,-1-1 0,-1 1 0,3-1 0,-5 1 0,4-1 0,-1-3 0,-1 3 0,3-5 0,-5 4 0,4-1 0,-4 2 0,4-2 0,-1-2 0,0 1 0,1 1 0,-2-1 0,3 3 0,-2-6 0,1 6 0,-4-2 0,2 5 0,-2 0 0,0 3 0,2 3 0,1 0 0,2 2 0,0 0 0,0 0 0,0 4 0,0-3 0,0 6 0,0-3 0,0 0 0,0 2 0,0-2 0,0 1 0,0 1 0,0-2 0,0 3 0,0 1 0,0 2 0,0-2 0,0 3 0,0-1 0,0-1 0,0 1 0,0-3 0,0 1 0,0-4 0,0 2 0,0-5 0,0 3 0,0-4 0,0 1 0,0-1 0,0 1 0,0-1 0,0 1 0,0-3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8T10:19:02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194 296 24575,'8'2'0,"0"1"0,-3-3 0,4-3 0,3-1 0,5 1 0,3-3 0,0 2 0,0 0 0,-4-1 0,4 1 0,-7 1 0,-1-3 0,0 5 0,-6-4 0,2 5 0,-2-5 0,-1 4 0,1-4 0,-1 5 0,-2-5 0,-13 4 0,4-1 0,-12 2 0,11 0 0,-4 0 0,4 0 0,-4 0 0,2 0 0,-4 0 0,1 0 0,0 0 0,0 0 0,-1 0 0,-2 0 0,-2 0 0,-7 0 0,3 0 0,-7 0 0,3 0 0,0 0 0,1 0 0,4 0 0,-1 0 0,5 0 0,3 0 0,2 0 0,5 0 0,-3 0 0,4 0 0,2 2 0,3 1 0,3 3 0,6-1 0,0 1 0,0 0 0,2 0 0,-2 0 0,1 3 0,1-3 0,-1 3 0,2-3 0,0 3 0,0-2 0,4 2 0,-3-1 0,2-1 0,-2 2 0,-1-3 0,-3 0 0,-1 0 0,-2-1 0,-1-2 0,1 0 0,-1-3 0,1 0 0,-1 0 0,1 2 0,-1-1 0,1 1 0,-1-2 0,1 0 0,-1 0 0,1 0 0,-1 0 0,1 0 0,-1 0 0,0 0 0,1 0 0,-4-2 0,1-1 0,-3-2 0,0-4 0,0 3 0,0-3 0,0 4 0,0-4 0,2 3 0,-1-6 0,1 6 0,-2-3 0,2 4 0,-1-1 0,2 1 0,-3-1 0,2 1 0,-1-1 0,1 1 0,-2-1 0,0 1 0,0-1 0,0 1 0,0-1 0,0 0 0,0-2 0,0-1 0,0-7 0,0 3 0,0-6 0,0 2 0,0-3 0,0 0 0,0 3 0,0 2 0,0 2 0,0 4 0,0 1 0,0 2 0,0 0 0,0 1 0,0-1 0,0 1 0,0-1 0,0 1 0,0-1 0,-2 4 0,-4-1 0,0 3 0,-3 0 0,4 0 0,-4 0 0,3 0 0,-3 0 0,1 0 0,1 0 0,-1 0 0,-1 0 0,3 0 0,-5 0 0,1 0 0,1 0 0,-2 0 0,4 0 0,-1 0 0,2 0 0,1 0 0,-1 0 0,1 3 0,2 0 0,0 2 0,3 0 0,0 1 0,0-1 0,0 1 0,0-1 0,0 1 0,0-1 0,0 0 0,0 0 0,0 0 0,0 0 0,3-2 0,0 2 0,2-2 0,1 0 0,-1 2 0,1-2 0,-1 0 0,-2 2 0,2-4 0,-2 1 0,3-2 0,-1 3 0,0-3 0,0 3 0,1-3 0,-4 2 0,3-2 0,-2 3 0,2-3 0,0 0 0,-4 0 0,-7 0 0,0 0 0,-5 0 0,2 0 0,3 0 0,-2 0 0,2 0 0,1 0 0,-1 0 0,1 0 0,-1 0 0,1 0 0,0 0 0,0 0 0,2 2 0,1 1 0,2 2 0,0 0 0,0 0 0,0 0 0,0-4 0,2-6 0,1-2 0,2-1 0,-2 3 0,-1 3 0,1-4 0,-3 1 0,6-4 0,-6 3 0,6-6 0,-6 6 0,6-6 0,-6 6 0,6-3 0,-3 6 0,0-2 0,2 5 0,-3-3 0,1 1 0,0-3 0,-3 2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591942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346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3101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6336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966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097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397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127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895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273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63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900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25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7AF3-E42C-C244-AC14-18A867AE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F15D-798A-D743-8240-43117CE8A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ABEA-C925-A04F-AF92-C125755B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AF359-7A42-7243-A237-A8B384FE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ADD4-BA84-F240-A825-21B1732A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0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6048-8722-1147-9E92-DD015DF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4AF4B-82DA-554D-820E-303E008C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C511-7955-FB44-BEC2-471F1A22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2FDC-7701-A94A-A8D9-E8686F53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ADB8-DCEA-2945-9C90-1F88462A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36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DD015-DB52-FB42-9D44-AD088741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F8C9-3661-4F4E-8EFF-6AA22FBE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7917-82E0-D947-8A2B-A7374E7B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A800-305F-4D43-B982-258FEFA2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0568-2310-7342-AA9B-A3E21855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11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89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199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6E57-A9F6-504C-A694-3AE497AB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0840-959E-FB46-BAAE-FA59BD72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4613-4DAC-7848-BACA-E82A6EA8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C27B3-EE57-F840-A2F2-C832DBA2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40F6-6380-914E-AF43-3943DF14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427062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0E4F-29EF-A249-8331-A0B8B09C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4B83C-4E81-F342-98C1-FF08A208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66A1-B49C-004A-8C20-3081D2D1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E85F-4A6E-2140-9331-4D36FC95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B19F-8189-F746-84EB-355D57EE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2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953-0CCD-E042-8804-C75CB970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E3A6-057C-2940-A5BE-5CD877CC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BA93B-266A-A142-8867-4A63E4FA6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F4127-783A-F14F-A5F5-FAF7BC3E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AC48-4CFE-904F-BAAB-CA64C467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F27C-BBC8-9842-BD64-D31B48E5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1792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01AE-C426-DC45-95A6-C82BEFAB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BEA4-C9AF-CB43-B74D-DFAE420F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B38F-FC47-9344-BF16-905D072E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5AA92-955D-F849-95FD-7CDC7C1DA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4BF81-59D5-EA4A-8FB2-0C372F6F9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789E4-0A91-EB48-8081-F925EF58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B9837-81DE-F84D-A94D-806A426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7DC7D-331A-A246-8C30-A196B552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97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48AF-E381-314D-ABD8-1D51FC92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EB624-C4DC-3940-84C5-71407967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3A513-79F2-5E42-A26E-0B7C88F0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F8296-00ED-4946-ACBC-08994DE0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19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BFC7E-A1BE-8B4B-9910-3C2B6528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3311C-52B2-6C46-B819-F366B3C0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C1ED-09F1-8F43-9677-21524522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617D-F159-7C4C-8CB9-8B4052F6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B271-19D1-1E46-BC09-CF7EB7A4F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F118F-A61A-684B-AD1D-8199F45FF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2F80-AFB9-8643-B4ED-35960173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6FB4A-C04E-754D-9B2E-8487AAEF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65D8-567A-B742-ADAA-456C34C6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04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32BE-9B29-1846-81F7-7B97AFA1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762AE-E73D-3144-BBD0-35402659B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316CA-41AC-0640-9B72-278A74C0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F0A02-2831-BA4E-AD27-99130CEE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9940-DFD9-B942-90CA-BD8CC747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2DDFC-BD74-744B-9CC3-067E6E82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616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9265B-A4EC-1C4E-98C1-AEF5CD8D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30C93-6BCF-FD49-AAF0-B7149211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FCC7C-EF72-5147-883B-1B7AED5E5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44BC-8F78-A746-BF3C-1090112CE38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2103-FB34-3044-AD69-77E4010C2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454E-9C21-F947-84A2-89EB405F9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customXml" Target="../ink/ink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usenixsecurity15/sec15-paper-liu.pdf" TargetMode="External"/><Relationship Id="rId7" Type="http://schemas.openxmlformats.org/officeDocument/2006/relationships/hyperlink" Target="https://ieeexplore.ieee.org/document/853840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ieeexplore.ieee.org/document/8819694" TargetMode="External"/><Relationship Id="rId5" Type="http://schemas.openxmlformats.org/officeDocument/2006/relationships/hyperlink" Target="https://www.usenix.org/node/184496" TargetMode="External"/><Relationship Id="rId4" Type="http://schemas.openxmlformats.org/officeDocument/2006/relationships/hyperlink" Target="https://www.sciencedirect.com/science/article/pii/S0167404818305546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3543216" cy="5145993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39281" cy="51435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Google Shape;151;p16"/>
          <p:cNvSpPr txBox="1">
            <a:spLocks noGrp="1"/>
          </p:cNvSpPr>
          <p:nvPr>
            <p:ph type="ctrTitle"/>
          </p:nvPr>
        </p:nvSpPr>
        <p:spPr>
          <a:xfrm>
            <a:off x="167914" y="-378893"/>
            <a:ext cx="3375302" cy="24609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algn="l" defTabSz="914400">
              <a:buClr>
                <a:schemeClr val="dk1"/>
              </a:buClr>
              <a:buSzPct val="100000"/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Malware Attack Detection(M.A.D. )</a:t>
            </a:r>
            <a:endParaRPr lang="en-US" sz="3200" b="1" kern="1200" cap="none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854615" y="3096024"/>
            <a:ext cx="2940702" cy="125650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en-US" sz="1100" b="1" kern="1200" dirty="0">
                <a:latin typeface="+mn-lt"/>
                <a:ea typeface="+mn-ea"/>
                <a:cs typeface="+mn-cs"/>
                <a:sym typeface="Calibri"/>
              </a:rPr>
              <a:t>Team :</a:t>
            </a: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 b="1" kern="1200" dirty="0" err="1">
                <a:latin typeface="+mn-lt"/>
                <a:ea typeface="+mn-ea"/>
                <a:cs typeface="+mn-cs"/>
                <a:sym typeface="Calibri"/>
              </a:rPr>
              <a:t>Suhaib</a:t>
            </a:r>
            <a:r>
              <a:rPr lang="en-US" sz="1100" b="1" kern="1200" dirty="0">
                <a:latin typeface="+mn-lt"/>
                <a:ea typeface="+mn-ea"/>
                <a:cs typeface="+mn-cs"/>
                <a:sym typeface="Calibri"/>
              </a:rPr>
              <a:t> Ahmed Sayeed (1604-17-737-032)</a:t>
            </a:r>
            <a:endParaRPr lang="en-US" sz="1100" kern="1200" dirty="0">
              <a:latin typeface="+mn-lt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en-US" sz="1100" b="1" kern="1200" dirty="0" err="1">
                <a:latin typeface="+mn-lt"/>
                <a:ea typeface="+mn-ea"/>
                <a:cs typeface="+mn-cs"/>
                <a:sym typeface="Calibri"/>
              </a:rPr>
              <a:t>Shajee</a:t>
            </a:r>
            <a:r>
              <a:rPr lang="en-US" sz="1100" b="1" kern="1200" dirty="0">
                <a:latin typeface="+mn-lt"/>
                <a:ea typeface="+mn-ea"/>
                <a:cs typeface="+mn-cs"/>
                <a:sym typeface="Calibri"/>
              </a:rPr>
              <a:t> Ahmed </a:t>
            </a:r>
            <a:r>
              <a:rPr lang="en-US" sz="1100" b="1" kern="1200" dirty="0" err="1">
                <a:latin typeface="+mn-lt"/>
                <a:ea typeface="+mn-ea"/>
                <a:cs typeface="+mn-cs"/>
                <a:sym typeface="Calibri"/>
              </a:rPr>
              <a:t>Musharaf</a:t>
            </a:r>
            <a:r>
              <a:rPr lang="en-US" sz="1100" b="1" kern="1200" dirty="0">
                <a:latin typeface="+mn-lt"/>
                <a:ea typeface="+mn-ea"/>
                <a:cs typeface="+mn-cs"/>
                <a:sym typeface="Calibri"/>
              </a:rPr>
              <a:t> (1604-17-737-096)</a:t>
            </a:r>
            <a:endParaRPr lang="en-US" sz="1100" kern="1200" dirty="0">
              <a:latin typeface="+mn-lt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en-US" sz="1100" b="1" kern="1200" dirty="0" err="1">
                <a:latin typeface="+mn-lt"/>
                <a:ea typeface="+mn-ea"/>
                <a:cs typeface="+mn-cs"/>
                <a:sym typeface="Calibri"/>
              </a:rPr>
              <a:t>Mohd</a:t>
            </a:r>
            <a:r>
              <a:rPr lang="en-US" sz="1100" b="1" kern="1200" dirty="0">
                <a:latin typeface="+mn-lt"/>
                <a:ea typeface="+mn-ea"/>
                <a:cs typeface="+mn-cs"/>
                <a:sym typeface="Calibri"/>
              </a:rPr>
              <a:t> Talha Haseeb (1604-17-737-104)</a:t>
            </a:r>
            <a:endParaRPr lang="en-US" sz="1100" kern="1200" dirty="0">
              <a:latin typeface="+mn-lt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endParaRPr lang="en-US" sz="1100" b="1" kern="1200" dirty="0">
              <a:latin typeface="+mn-lt"/>
              <a:ea typeface="+mn-ea"/>
              <a:cs typeface="+mn-cs"/>
              <a:sym typeface="Calibri"/>
            </a:endParaRPr>
          </a:p>
          <a:p>
            <a:pPr marR="0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endParaRPr lang="en-US" sz="1100" b="1" kern="1200" dirty="0"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86937" y="3135134"/>
            <a:ext cx="3204311" cy="58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i="1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UNDER THE GUIDANCE OF </a:t>
            </a:r>
            <a:r>
              <a:rPr lang="en-US" sz="2000" i="0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IN" sz="2000" i="0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i="0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r.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Himayatullah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Sharief</a:t>
            </a:r>
            <a:r>
              <a:rPr lang="en-US" sz="2000" i="0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lang="en-IN" sz="2000" i="0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Assistant </a:t>
            </a:r>
            <a:r>
              <a:rPr lang="en-US" sz="2000" i="0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rofessor</a:t>
            </a:r>
            <a:r>
              <a:rPr lang="en-US" sz="2000" i="0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MJCET.</a:t>
            </a:r>
            <a:endParaRPr lang="en-IN" sz="2000" i="0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Arial"/>
              <a:buNone/>
            </a:pPr>
            <a:endParaRPr lang="en-IN" sz="2000" i="0" strike="noStrike" cap="none" dirty="0">
              <a:solidFill>
                <a:schemeClr val="bg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3543216" cy="5145993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39281" cy="51435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048B9-D47B-2A48-A860-609F5160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59" y="364816"/>
            <a:ext cx="2481097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A14B-43D3-5643-B798-4C3BBCC3C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504" y="2701528"/>
            <a:ext cx="2481098" cy="1241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Flow Chart</a:t>
            </a: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Phishing page detection via learning classifiers from page layout feature |  EURASIP Journal on Wireless Communications and Networking | Full Text">
            <a:extLst>
              <a:ext uri="{FF2B5EF4-FFF2-40B4-BE49-F238E27FC236}">
                <a16:creationId xmlns:a16="http://schemas.microsoft.com/office/drawing/2014/main" id="{B8ABD38E-7D57-7743-A5B3-1E54F2F9FD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4" y="249264"/>
            <a:ext cx="4299815" cy="469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1267D0-DCAF-FE42-A368-E308FFCF2647}"/>
                  </a:ext>
                </a:extLst>
              </p14:cNvPr>
              <p14:cNvContentPartPr/>
              <p14:nvPr/>
            </p14:nvContentPartPr>
            <p14:xfrm>
              <a:off x="3963627" y="224056"/>
              <a:ext cx="81000" cy="14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1267D0-DCAF-FE42-A368-E308FFCF2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7" y="206416"/>
                <a:ext cx="1166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DECBF8-1AD3-AA43-A051-205592EEF726}"/>
                  </a:ext>
                </a:extLst>
              </p14:cNvPr>
              <p14:cNvContentPartPr/>
              <p14:nvPr/>
            </p14:nvContentPartPr>
            <p14:xfrm>
              <a:off x="4739067" y="2813536"/>
              <a:ext cx="15300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DECBF8-1AD3-AA43-A051-205592EEF7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27" y="2795536"/>
                <a:ext cx="18864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9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048B9-D47B-2A48-A860-609F5160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58" y="274320"/>
            <a:ext cx="8074057" cy="9054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A14B-43D3-5643-B798-4C3BBCC3C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2234" y="1165860"/>
            <a:ext cx="7070105" cy="5393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u="sng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System Architecture</a:t>
            </a:r>
          </a:p>
        </p:txBody>
      </p:sp>
      <p:pic>
        <p:nvPicPr>
          <p:cNvPr id="3076" name="Picture 4" descr="Malicious URL Detection using Machine Learning: A Survey">
            <a:extLst>
              <a:ext uri="{FF2B5EF4-FFF2-40B4-BE49-F238E27FC236}">
                <a16:creationId xmlns:a16="http://schemas.microsoft.com/office/drawing/2014/main" id="{2AF43C8A-4312-434A-B7C6-875374D589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62" y="2207885"/>
            <a:ext cx="8064452" cy="245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5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46302"/>
            <a:ext cx="1612020" cy="140254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4453" y="340485"/>
            <a:ext cx="5006340" cy="1408359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5A8CA-D117-1B42-9136-6247863F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909" y="548640"/>
            <a:ext cx="4567428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0326" y="339866"/>
            <a:ext cx="1612018" cy="140897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90" y="1860717"/>
            <a:ext cx="8448154" cy="29385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ext Placeholder 2">
            <a:extLst>
              <a:ext uri="{FF2B5EF4-FFF2-40B4-BE49-F238E27FC236}">
                <a16:creationId xmlns:a16="http://schemas.microsoft.com/office/drawing/2014/main" id="{A1932078-561A-4E74-999F-3886E0E62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606365"/>
              </p:ext>
            </p:extLst>
          </p:nvPr>
        </p:nvGraphicFramePr>
        <p:xfrm>
          <a:off x="591741" y="2099072"/>
          <a:ext cx="7948612" cy="2462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32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2AD92-5C98-E84B-8DE5-EF6A08DB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Libraries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DAD89AE-8930-3D40-9293-745D99339C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82987" y="1204142"/>
            <a:ext cx="5085525" cy="27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67DE0-495D-B041-827B-7669743F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MODULES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    GUI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314285-07D8-394A-9E51-DC336FFA46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0613" y="1466247"/>
            <a:ext cx="6045343" cy="2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67DE0-495D-B041-827B-7669743F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1466247"/>
            <a:ext cx="2173331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2AA705-3EC2-CD46-9CF7-4E5DD509DF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8656" y="1227222"/>
            <a:ext cx="5897768" cy="2871536"/>
          </a:xfrm>
        </p:spPr>
      </p:pic>
    </p:spTree>
    <p:extLst>
      <p:ext uri="{BB962C8B-B14F-4D97-AF65-F5344CB8AC3E}">
        <p14:creationId xmlns:p14="http://schemas.microsoft.com/office/powerpoint/2010/main" val="362895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67DE0-495D-B041-827B-7669743F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1466247"/>
            <a:ext cx="2173331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dirty="0">
                <a:solidFill>
                  <a:srgbClr val="FFFFFF"/>
                </a:solidFill>
              </a:rPr>
              <a:t>TRAINER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BA8234-16F2-474D-8627-11CD61DE76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80084" y="730973"/>
            <a:ext cx="5413208" cy="3829209"/>
          </a:xfrm>
        </p:spPr>
      </p:pic>
    </p:spTree>
    <p:extLst>
      <p:ext uri="{BB962C8B-B14F-4D97-AF65-F5344CB8AC3E}">
        <p14:creationId xmlns:p14="http://schemas.microsoft.com/office/powerpoint/2010/main" val="263847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5BC2-8C3F-F74A-AD4F-750BBCFC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0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Building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4A68-F16A-FC43-A4FD-4FC9E75A0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368962" cy="326022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8ED83-C91F-2743-9FA5-6EE880DA4C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46BE8F-2C70-D54D-9BE0-A6618C06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3" y="1687022"/>
            <a:ext cx="3903029" cy="29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andom Forest">
            <a:extLst>
              <a:ext uri="{FF2B5EF4-FFF2-40B4-BE49-F238E27FC236}">
                <a16:creationId xmlns:a16="http://schemas.microsoft.com/office/drawing/2014/main" id="{B35A3132-BBD0-9B40-8AFD-4425219C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863556"/>
            <a:ext cx="3886201" cy="258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6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0426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447"/>
            <a:ext cx="9144000" cy="1301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70EF9-FF61-2E43-9227-FE70974F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367079"/>
            <a:ext cx="8354891" cy="697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109799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651051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E69E21-B19E-3144-99C9-7BC74676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59864"/>
              </p:ext>
            </p:extLst>
          </p:nvPr>
        </p:nvGraphicFramePr>
        <p:xfrm>
          <a:off x="240030" y="2061738"/>
          <a:ext cx="8622617" cy="2516064"/>
        </p:xfrm>
        <a:graphic>
          <a:graphicData uri="http://schemas.openxmlformats.org/drawingml/2006/table">
            <a:tbl>
              <a:tblPr firstRow="1" bandRow="1">
                <a:noFill/>
                <a:tableStyleId>{CE402F7B-AAD2-471F-89F0-4F1FB7822324}</a:tableStyleId>
              </a:tblPr>
              <a:tblGrid>
                <a:gridCol w="2159182">
                  <a:extLst>
                    <a:ext uri="{9D8B030D-6E8A-4147-A177-3AD203B41FA5}">
                      <a16:colId xmlns:a16="http://schemas.microsoft.com/office/drawing/2014/main" val="3048537226"/>
                    </a:ext>
                  </a:extLst>
                </a:gridCol>
                <a:gridCol w="2184615">
                  <a:extLst>
                    <a:ext uri="{9D8B030D-6E8A-4147-A177-3AD203B41FA5}">
                      <a16:colId xmlns:a16="http://schemas.microsoft.com/office/drawing/2014/main" val="2732211060"/>
                    </a:ext>
                  </a:extLst>
                </a:gridCol>
                <a:gridCol w="2199935">
                  <a:extLst>
                    <a:ext uri="{9D8B030D-6E8A-4147-A177-3AD203B41FA5}">
                      <a16:colId xmlns:a16="http://schemas.microsoft.com/office/drawing/2014/main" val="1404899090"/>
                    </a:ext>
                  </a:extLst>
                </a:gridCol>
                <a:gridCol w="2078885">
                  <a:extLst>
                    <a:ext uri="{9D8B030D-6E8A-4147-A177-3AD203B41FA5}">
                      <a16:colId xmlns:a16="http://schemas.microsoft.com/office/drawing/2014/main" val="2690169765"/>
                    </a:ext>
                  </a:extLst>
                </a:gridCol>
              </a:tblGrid>
              <a:tr h="40596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Test Case</a:t>
                      </a:r>
                    </a:p>
                  </a:txBody>
                  <a:tcPr marL="167291" marR="100375" marT="100375" marB="10037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Expected Output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Actual Output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Result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57577"/>
                  </a:ext>
                </a:extLst>
              </a:tr>
              <a:tr h="7628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URL field accepts input</a:t>
                      </a:r>
                    </a:p>
                  </a:txBody>
                  <a:tcPr marL="167291" marR="100375" marT="100375" marB="10037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URL field is expected to accept any text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User was able to populate the URL field with any text in the form of URL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PASS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65767"/>
                  </a:ext>
                </a:extLst>
              </a:tr>
              <a:tr h="7628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Input field accepts URL of any length</a:t>
                      </a:r>
                    </a:p>
                  </a:txBody>
                  <a:tcPr marL="167291" marR="100375" marT="100375" marB="100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Input field is expected to accept URL of any length</a:t>
                      </a:r>
                    </a:p>
                    <a:p>
                      <a:endParaRPr 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URL of any length can be populated in the input field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PASS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160744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On click button – “ABOUT”</a:t>
                      </a:r>
                    </a:p>
                  </a:txBody>
                  <a:tcPr marL="167291" marR="100375" marT="100375" marB="10037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Expected to display the authors of project on click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Authors were displayed on click of about button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PASS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0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0426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447"/>
            <a:ext cx="9144000" cy="1301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70EF9-FF61-2E43-9227-FE70974F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367079"/>
            <a:ext cx="8354891" cy="697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109799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651051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E69E21-B19E-3144-99C9-7BC74676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85591"/>
              </p:ext>
            </p:extLst>
          </p:nvPr>
        </p:nvGraphicFramePr>
        <p:xfrm>
          <a:off x="240030" y="2061738"/>
          <a:ext cx="8622617" cy="2681049"/>
        </p:xfrm>
        <a:graphic>
          <a:graphicData uri="http://schemas.openxmlformats.org/drawingml/2006/table">
            <a:tbl>
              <a:tblPr firstRow="1" bandRow="1">
                <a:noFill/>
                <a:tableStyleId>{CE402F7B-AAD2-471F-89F0-4F1FB7822324}</a:tableStyleId>
              </a:tblPr>
              <a:tblGrid>
                <a:gridCol w="2159182">
                  <a:extLst>
                    <a:ext uri="{9D8B030D-6E8A-4147-A177-3AD203B41FA5}">
                      <a16:colId xmlns:a16="http://schemas.microsoft.com/office/drawing/2014/main" val="3048537226"/>
                    </a:ext>
                  </a:extLst>
                </a:gridCol>
                <a:gridCol w="2184615">
                  <a:extLst>
                    <a:ext uri="{9D8B030D-6E8A-4147-A177-3AD203B41FA5}">
                      <a16:colId xmlns:a16="http://schemas.microsoft.com/office/drawing/2014/main" val="2732211060"/>
                    </a:ext>
                  </a:extLst>
                </a:gridCol>
                <a:gridCol w="2199935">
                  <a:extLst>
                    <a:ext uri="{9D8B030D-6E8A-4147-A177-3AD203B41FA5}">
                      <a16:colId xmlns:a16="http://schemas.microsoft.com/office/drawing/2014/main" val="1404899090"/>
                    </a:ext>
                  </a:extLst>
                </a:gridCol>
                <a:gridCol w="2078885">
                  <a:extLst>
                    <a:ext uri="{9D8B030D-6E8A-4147-A177-3AD203B41FA5}">
                      <a16:colId xmlns:a16="http://schemas.microsoft.com/office/drawing/2014/main" val="2690169765"/>
                    </a:ext>
                  </a:extLst>
                </a:gridCol>
              </a:tblGrid>
              <a:tr h="40596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Test Case</a:t>
                      </a:r>
                    </a:p>
                  </a:txBody>
                  <a:tcPr marL="167291" marR="100375" marT="100375" marB="10037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Expected Output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Actual Output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Result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57577"/>
                  </a:ext>
                </a:extLst>
              </a:tr>
              <a:tr h="7628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On click button – “SUBMIT”</a:t>
                      </a:r>
                    </a:p>
                  </a:txBody>
                  <a:tcPr marL="167291" marR="100375" marT="100375" marB="10037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Appearance of result dialog box is expected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 dialog box appears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PASS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65767"/>
                  </a:ext>
                </a:extLst>
              </a:tr>
              <a:tr h="7628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 should display –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“URL </a:t>
                      </a:r>
                      <a:r>
                        <a:rPr lang="en-US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xyz</a:t>
                      </a: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is safe to visit/ the URL is malware or malicious”</a:t>
                      </a:r>
                    </a:p>
                  </a:txBody>
                  <a:tcPr marL="167291" marR="100375" marT="100375" marB="100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Depending on the URL, specific message is expected </a:t>
                      </a:r>
                    </a:p>
                    <a:p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Result box displays the message correctly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PASS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160744"/>
                  </a:ext>
                </a:extLst>
              </a:tr>
              <a:tr h="58440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On click button – “OK”</a:t>
                      </a:r>
                    </a:p>
                  </a:txBody>
                  <a:tcPr marL="167291" marR="100375" marT="100375" marB="10037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Depending on the URL, user is asked if he wants to redirect to the given input.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Respective page is loaded in chrome successfully.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PASS</a:t>
                      </a:r>
                    </a:p>
                  </a:txBody>
                  <a:tcPr marL="167291" marR="100375" marT="100375" marB="100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09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0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591671" y="481805"/>
            <a:ext cx="2644035" cy="417909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rgbClr val="3F3F3F"/>
              </a:buClr>
              <a:buSzPct val="128571"/>
            </a:pP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OUTLINE FOR PRESENTATION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978" y="1796987"/>
            <a:ext cx="0" cy="1671637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Google Shape;158;p17">
            <a:extLst>
              <a:ext uri="{FF2B5EF4-FFF2-40B4-BE49-F238E27FC236}">
                <a16:creationId xmlns:a16="http://schemas.microsoft.com/office/drawing/2014/main" id="{A910EBBE-F01C-47F3-8229-3CAF37F93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809443"/>
              </p:ext>
            </p:extLst>
          </p:nvPr>
        </p:nvGraphicFramePr>
        <p:xfrm>
          <a:off x="3960018" y="482203"/>
          <a:ext cx="4701779" cy="417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CE0CB-9563-6548-9A8D-E70A489B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71" y="638637"/>
            <a:ext cx="3928849" cy="2243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Screenshots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638638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amera with solid fill">
            <a:extLst>
              <a:ext uri="{FF2B5EF4-FFF2-40B4-BE49-F238E27FC236}">
                <a16:creationId xmlns:a16="http://schemas.microsoft.com/office/drawing/2014/main" id="{0ECA684B-244A-D74C-955D-C644916E5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627" y="1596980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80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6AF47D-7A2B-0145-8D8F-F69365A54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r="-2" b="-2"/>
          <a:stretch/>
        </p:blipFill>
        <p:spPr>
          <a:xfrm>
            <a:off x="610254" y="518721"/>
            <a:ext cx="7979249" cy="235281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14E9D-A025-2C4B-AB40-04972EEC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42" y="2907465"/>
            <a:ext cx="2503821" cy="16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4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16AB0-0D07-AB47-B81F-6803C127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0" y="523247"/>
            <a:ext cx="8090940" cy="2540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D04F7-5316-B047-9A31-E6FE118E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208" y="3089008"/>
            <a:ext cx="2907297" cy="15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9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74978-5AF3-9745-BFFC-0863AD90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8" y="610900"/>
            <a:ext cx="8331577" cy="39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9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25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4628" cy="5143156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8293-D57A-7447-B41A-E42E09BE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53" y="-944087"/>
            <a:ext cx="4180109" cy="21584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1" name="Group 27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0060" y="480061"/>
            <a:ext cx="846286" cy="635405"/>
            <a:chOff x="5307830" y="325570"/>
            <a:chExt cx="1128382" cy="84720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1F50B9B0-2A80-43F0-A081-56CCCF335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9451" y="1317338"/>
            <a:ext cx="2508479" cy="2508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F3A80-443F-3740-B4A7-889286484275}"/>
              </a:ext>
            </a:extLst>
          </p:cNvPr>
          <p:cNvSpPr txBox="1"/>
          <p:nvPr/>
        </p:nvSpPr>
        <p:spPr>
          <a:xfrm>
            <a:off x="5719521" y="65187"/>
            <a:ext cx="31602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Malicious URL detection plays a critical role for many cybersecurity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Clearly machine learning approaches are a promising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categorized most, if not all, the existing contributions for malicious URL detection, and also identified the requirements and challenges for developing Malicious URL Detection as a service for real-world cybersecurity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59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4628" cy="5143156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4879E-ABFA-184F-AE81-905F0E10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00" y="-496768"/>
            <a:ext cx="4180109" cy="21584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Enchancements</a:t>
            </a:r>
            <a:endParaRPr lang="en-US" sz="4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0060" y="480061"/>
            <a:ext cx="846286" cy="635405"/>
            <a:chOff x="5307830" y="325570"/>
            <a:chExt cx="1128382" cy="847206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C5C62C18-7470-4A2D-9B2B-E993B1DB9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103" y="1879983"/>
            <a:ext cx="2508479" cy="2508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A975C-93D2-AE4F-A962-C99BB632919E}"/>
              </a:ext>
            </a:extLst>
          </p:cNvPr>
          <p:cNvSpPr txBox="1"/>
          <p:nvPr/>
        </p:nvSpPr>
        <p:spPr>
          <a:xfrm>
            <a:off x="5765909" y="260999"/>
            <a:ext cx="32324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Future directions include more effective feature extraction and representation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Automatic detection of malicious URLs through browsers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Identification of malware across various formats i.e. </a:t>
            </a:r>
            <a:r>
              <a:rPr lang="en-IN" dirty="0" err="1"/>
              <a:t>files,docs</a:t>
            </a:r>
            <a:r>
              <a:rPr lang="en-IN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Interfacing the detection through web application and graphically representing how to prevent them.</a:t>
            </a:r>
          </a:p>
        </p:txBody>
      </p:sp>
    </p:spTree>
    <p:extLst>
      <p:ext uri="{BB962C8B-B14F-4D97-AF65-F5344CB8AC3E}">
        <p14:creationId xmlns:p14="http://schemas.microsoft.com/office/powerpoint/2010/main" val="1684572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333625" y="214950"/>
            <a:ext cx="8377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8571"/>
              <a:buFont typeface="Times New Roman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Abel"/>
                <a:ea typeface="Abel"/>
                <a:cs typeface="Abel"/>
                <a:sym typeface="Abel"/>
              </a:rPr>
              <a:t>References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333625" y="843425"/>
            <a:ext cx="8377800" cy="3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55600" algn="just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https://www.usenix.org/system/files/conference/usenixsecurity15/sec15-paper-liu.pdf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https://www.sciencedirect.com/science/article/pii/S0167404818305546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https://www.usenix.org/node/184496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https://ieeexplore.ieee.org/document/8819694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https://ieeexplore.ieee.org/document/8538405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TextBook of “ Malware of Data Science” by Joshua Saxe 2018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TextBook of “Data Mining and ML in CyberSecurity” by Sumeet Dua and Xian Du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Straight Connector 7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0426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447"/>
            <a:ext cx="9144000" cy="1301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394554" y="367079"/>
            <a:ext cx="8354891" cy="69783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342900" lvl="0" indent="-342900" algn="ctr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F3F3F"/>
              </a:buClr>
              <a:buSzPts val="3600"/>
            </a:pPr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bel"/>
              </a:rPr>
              <a:t>Project plan :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109799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651051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0" name="Google Shape;200;p24"/>
          <p:cNvGraphicFramePr/>
          <p:nvPr>
            <p:extLst>
              <p:ext uri="{D42A27DB-BD31-4B8C-83A1-F6EECF244321}">
                <p14:modId xmlns:p14="http://schemas.microsoft.com/office/powerpoint/2010/main" val="3991387277"/>
              </p:ext>
            </p:extLst>
          </p:nvPr>
        </p:nvGraphicFramePr>
        <p:xfrm>
          <a:off x="240030" y="1855909"/>
          <a:ext cx="8622619" cy="2927725"/>
        </p:xfrm>
        <a:graphic>
          <a:graphicData uri="http://schemas.openxmlformats.org/drawingml/2006/table">
            <a:tbl>
              <a:tblPr firstRow="1" bandRow="1">
                <a:noFill/>
                <a:tableStyleId>{CE402F7B-AAD2-471F-89F0-4F1FB7822324}</a:tableStyleId>
              </a:tblPr>
              <a:tblGrid>
                <a:gridCol w="16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7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6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</a:t>
                      </a:r>
                      <a:endParaRPr lang="en-US" sz="10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73520" marT="73520" marB="735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 Start</a:t>
                      </a:r>
                      <a:endParaRPr lang="en-US" sz="10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73520" marT="73520" marB="735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 Duration</a:t>
                      </a:r>
                      <a:endParaRPr lang="en-US" sz="10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73520" marT="73520" marB="735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Start</a:t>
                      </a:r>
                      <a:endParaRPr lang="en-US" sz="10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73520" marT="73520" marB="735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Duration</a:t>
                      </a:r>
                      <a:endParaRPr lang="en-US" sz="10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73520" marT="73520" marB="735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Percent complete</a:t>
                      </a:r>
                      <a:endParaRPr lang="en-US" sz="100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73520" marT="73520" marB="735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Problem Definition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Literature Survey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Analysis</a:t>
                      </a: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Review 1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en-US" sz="800" b="1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</a:t>
                      </a:r>
                      <a:r>
                        <a:rPr lang="en-US" sz="800" b="1" u="none" strike="noStrike" cap="non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Design 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en-US" sz="800" b="1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8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lang="en-IN" sz="800" b="1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lang="en-IN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Implementation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8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lang="en-IN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lang="en-IN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IN" sz="8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lang="en-IN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lang="en-IN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Documentation </a:t>
                      </a: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Review 2</a:t>
                      </a: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800" b="1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800" b="1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2533" marR="63717" marT="63717" marB="637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492BFBE-91A1-4F48-99D2-CF6EBFBC7D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50" b="1458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628650" y="799396"/>
            <a:ext cx="2484873" cy="354470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8571"/>
              <a:buFont typeface="Abel"/>
              <a:buNone/>
            </a:pPr>
            <a:r>
              <a:rPr lang="en-US" sz="2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OUTLINE FOR PRESENTATION</a:t>
            </a:r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1714500"/>
            <a:ext cx="0" cy="17145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Google Shape;158;p17">
            <a:extLst>
              <a:ext uri="{FF2B5EF4-FFF2-40B4-BE49-F238E27FC236}">
                <a16:creationId xmlns:a16="http://schemas.microsoft.com/office/drawing/2014/main" id="{5D137C4E-6D90-412D-BB79-394367C40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954759"/>
              </p:ext>
            </p:extLst>
          </p:nvPr>
        </p:nvGraphicFramePr>
        <p:xfrm>
          <a:off x="3866534" y="799396"/>
          <a:ext cx="4308514" cy="354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17002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26776" y="520701"/>
            <a:ext cx="2665132" cy="41084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 sz="3500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Introduction</a:t>
            </a:r>
            <a:r>
              <a:rPr lang="en-US" dirty="0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1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2186"/>
            <a:ext cx="1432689" cy="532245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182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53033" y="1652241"/>
            <a:ext cx="731374" cy="73137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186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190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192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194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196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626" y="3564156"/>
            <a:ext cx="273766" cy="2737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626" y="3564156"/>
            <a:ext cx="273766" cy="273765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Google Shape;164;p18"/>
          <p:cNvSpPr txBox="1">
            <a:spLocks noGrp="1"/>
          </p:cNvSpPr>
          <p:nvPr>
            <p:ph idx="1"/>
          </p:nvPr>
        </p:nvSpPr>
        <p:spPr>
          <a:xfrm>
            <a:off x="4676151" y="848134"/>
            <a:ext cx="3912879" cy="3263504"/>
          </a:xfrm>
          <a:prstGeom prst="rect">
            <a:avLst/>
          </a:prstGeom>
        </p:spPr>
        <p:txBody>
          <a:bodyPr spcFirstLastPara="1" lIns="0" tIns="45700" rIns="0" bIns="45700" anchorCtr="0">
            <a:normAutofit/>
          </a:bodyPr>
          <a:lstStyle/>
          <a:p>
            <a:pPr marL="457200" lvl="0" indent="-381000" rtl="0"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2400"/>
              <a:buChar char="➔"/>
            </a:pPr>
            <a:r>
              <a:rPr lang="en-US" sz="1800">
                <a:solidFill>
                  <a:schemeClr val="bg1"/>
                </a:solidFill>
              </a:rPr>
              <a:t>The unpredictable nature of cyber attacks have made it difficult for organisations to predict end point attacks.</a:t>
            </a:r>
          </a:p>
          <a:p>
            <a:pPr marL="457200" lvl="0" indent="-381000" rtl="0"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2400"/>
              <a:buChar char="➔"/>
            </a:pPr>
            <a:r>
              <a:rPr lang="en-US" sz="1800">
                <a:solidFill>
                  <a:schemeClr val="bg1"/>
                </a:solidFill>
              </a:rPr>
              <a:t>ML assists in recognising these attack patterns.</a:t>
            </a:r>
          </a:p>
          <a:p>
            <a:pPr marL="457200" lvl="0" indent="-381000" rtl="0">
              <a:spcBef>
                <a:spcPts val="1050"/>
              </a:spcBef>
              <a:spcAft>
                <a:spcPts val="0"/>
              </a:spcAft>
              <a:buClr>
                <a:srgbClr val="134F5C"/>
              </a:buClr>
              <a:buSzPts val="2400"/>
              <a:buChar char="➔"/>
            </a:pPr>
            <a:r>
              <a:rPr lang="en-US" sz="1800">
                <a:solidFill>
                  <a:schemeClr val="bg1"/>
                </a:solidFill>
              </a:rPr>
              <a:t>Detecting these types of attacks which are caused due to various Malwares can help organisations and individuals to protect and secure their valuable data.</a:t>
            </a:r>
          </a:p>
          <a:p>
            <a:pPr marL="0" lvl="0" indent="0" rtl="0">
              <a:spcBef>
                <a:spcPts val="1050"/>
              </a:spcBef>
              <a:spcAft>
                <a:spcPts val="0"/>
              </a:spcAft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0" lvl="0" indent="0" rtl="0">
              <a:spcBef>
                <a:spcPts val="1050"/>
              </a:spcBef>
              <a:spcAft>
                <a:spcPts val="0"/>
              </a:spcAft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457200" lvl="0" indent="0" rtl="0">
              <a:spcBef>
                <a:spcPts val="1050"/>
              </a:spcBef>
              <a:spcAft>
                <a:spcPts val="0"/>
              </a:spcAft>
              <a:buSzPts val="1800"/>
              <a:buNone/>
            </a:pPr>
            <a:endParaRPr lang="en-US" sz="1800">
              <a:solidFill>
                <a:schemeClr val="bg1"/>
              </a:solidFill>
            </a:endParaRPr>
          </a:p>
          <a:p>
            <a:pPr marL="457200" lvl="0" indent="0" rtl="0">
              <a:spcBef>
                <a:spcPts val="1050"/>
              </a:spcBef>
              <a:spcAft>
                <a:spcPts val="0"/>
              </a:spcAft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257614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94554" y="349933"/>
            <a:ext cx="8354891" cy="69783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rgbClr val="3F3F3F"/>
              </a:buClr>
              <a:buSzPts val="3600"/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bel"/>
              </a:rPr>
              <a:t>Literature Survey </a:t>
            </a:r>
          </a:p>
        </p:txBody>
      </p:sp>
      <p:cxnSp>
        <p:nvCxnSpPr>
          <p:cNvPr id="231" name="Straight Connector 2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086473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0" name="Google Shape;170;p19"/>
          <p:cNvGraphicFramePr/>
          <p:nvPr>
            <p:extLst>
              <p:ext uri="{D42A27DB-BD31-4B8C-83A1-F6EECF244321}">
                <p14:modId xmlns:p14="http://schemas.microsoft.com/office/powerpoint/2010/main" val="3882357027"/>
              </p:ext>
            </p:extLst>
          </p:nvPr>
        </p:nvGraphicFramePr>
        <p:xfrm>
          <a:off x="283551" y="2057787"/>
          <a:ext cx="8622618" cy="26475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8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2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5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S. No.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/>
                        <a:t>Title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/>
                        <a:t>Strategy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Advantage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/>
                        <a:t>Limitation</a:t>
                      </a:r>
                    </a:p>
                  </a:txBody>
                  <a:tcPr marL="38284" marR="38284" marT="19142" marB="191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8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134F5C"/>
                          </a:solidFill>
                        </a:rPr>
                        <a:t>1. 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Early-stage Malware prediction using recurrent neural networks, ScienceDirect 2018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Recurrent Neural Network Approach.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As the data was sequential, they chose an algorithm capable of </a:t>
                      </a:r>
                      <a:r>
                        <a:rPr lang="en-US" sz="1200" b="1" dirty="0" err="1">
                          <a:solidFill>
                            <a:srgbClr val="134F5C"/>
                          </a:solidFill>
                        </a:rPr>
                        <a:t>analysing</a:t>
                      </a: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 sequential data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Portability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134F5C"/>
                          </a:solidFill>
                        </a:rPr>
                        <a:t>2. 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134F5C"/>
                          </a:solidFill>
                        </a:rPr>
                        <a:t>Automatically Detecting Vulnerable Websites, USENIX 2019</a:t>
                      </a:r>
                      <a:endParaRPr lang="en-US" sz="12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134F5C"/>
                          </a:solidFill>
                        </a:rPr>
                        <a:t>Follows Data Mining approaches like Scraping</a:t>
                      </a:r>
                      <a:endParaRPr lang="en-US" sz="12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134F5C"/>
                          </a:solidFill>
                        </a:rPr>
                        <a:t>Traffic Statistics,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134F5C"/>
                          </a:solidFill>
                        </a:rPr>
                        <a:t>Dynamic feature extraction</a:t>
                      </a:r>
                      <a:endParaRPr lang="en-US" sz="12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Lack of future knowledge, issues when dealing with imbalanced data sets.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8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134F5C"/>
                          </a:solidFill>
                        </a:rPr>
                        <a:t>3. 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134F5C"/>
                          </a:solidFill>
                        </a:rPr>
                        <a:t>Semantic approach for Cyber Threat prediction, Yojana Goyal &amp; Anand Sharma 2019</a:t>
                      </a:r>
                      <a:endParaRPr lang="en-US" sz="12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134F5C"/>
                          </a:solidFill>
                        </a:rPr>
                        <a:t>Profound Investigation and Predictive analysis through ML.</a:t>
                      </a:r>
                      <a:endParaRPr lang="en-US" sz="12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134F5C"/>
                          </a:solidFill>
                        </a:rPr>
                        <a:t>Examines the vulnerabilities and proposes a methodology for risk expectation.</a:t>
                      </a:r>
                      <a:endParaRPr lang="en-US" sz="1200" b="1" u="none" strike="noStrike" cap="none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Handling of Dynamic Data.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38284" marR="38284" marT="19142" marB="191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257614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94554" y="349933"/>
            <a:ext cx="8354891" cy="69783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rgbClr val="3F3F3F"/>
              </a:buClr>
              <a:buSzPts val="3600"/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Abel"/>
              </a:rPr>
              <a:t>Literature Survey </a:t>
            </a:r>
          </a:p>
        </p:txBody>
      </p:sp>
      <p:cxnSp>
        <p:nvCxnSpPr>
          <p:cNvPr id="231" name="Straight Connector 2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086473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0" name="Google Shape;170;p19"/>
          <p:cNvGraphicFramePr/>
          <p:nvPr>
            <p:extLst>
              <p:ext uri="{D42A27DB-BD31-4B8C-83A1-F6EECF244321}">
                <p14:modId xmlns:p14="http://schemas.microsoft.com/office/powerpoint/2010/main" val="1593792593"/>
              </p:ext>
            </p:extLst>
          </p:nvPr>
        </p:nvGraphicFramePr>
        <p:xfrm>
          <a:off x="283551" y="2057787"/>
          <a:ext cx="8622618" cy="20530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8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2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5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S. No.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/>
                        <a:t>Title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/>
                        <a:t>Strategy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Advantage</a:t>
                      </a:r>
                    </a:p>
                  </a:txBody>
                  <a:tcPr marL="38284" marR="38284" marT="19142" marB="1914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u="none" strike="noStrike" cap="none"/>
                        <a:t>Limitation</a:t>
                      </a:r>
                    </a:p>
                  </a:txBody>
                  <a:tcPr marL="38284" marR="38284" marT="19142" marB="191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8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134F5C"/>
                          </a:solidFill>
                        </a:rPr>
                        <a:t>4. </a:t>
                      </a:r>
                    </a:p>
                  </a:txBody>
                  <a:tcPr marL="75727" marR="75727" marT="37863" marB="3786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AI based Cyber Threats and Vulnerability Detection, Sri </a:t>
                      </a:r>
                      <a:r>
                        <a:rPr lang="en-US" sz="1200" b="1" dirty="0" err="1">
                          <a:solidFill>
                            <a:srgbClr val="134F5C"/>
                          </a:solidFill>
                        </a:rPr>
                        <a:t>lanka</a:t>
                      </a: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 Institute 2019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75727" marR="75727" marT="37863" marB="3786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Uses Convolutional Neural Networks with model named “SARIMA”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75727" marR="75727" marT="37863" marB="3786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Signature Based Detection and Heuristics Based Analysis.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75727" marR="75727" marT="37863" marB="3786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No Deployment Strategy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75727" marR="75727" marT="37863" marB="378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134F5C"/>
                          </a:solidFill>
                        </a:rPr>
                        <a:t>5. </a:t>
                      </a:r>
                    </a:p>
                  </a:txBody>
                  <a:tcPr marL="75727" marR="75727" marT="37863" marB="3786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Outside the Closed World: ML for Network Intrusion Detection, Robin Sommer 2018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75727" marR="75727" marT="37863" marB="3786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Advanced ML algorithms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75727" marR="75727" marT="37863" marB="3786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Proper filtering of data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75727" marR="75727" marT="37863" marB="3786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200" b="1" dirty="0">
                          <a:solidFill>
                            <a:srgbClr val="134F5C"/>
                          </a:solidFill>
                        </a:rPr>
                        <a:t>Need for outlier detection, high cost of classification errors.</a:t>
                      </a:r>
                      <a:endParaRPr lang="en-US" sz="1200" b="1" u="none" strike="noStrike" cap="none" dirty="0">
                        <a:solidFill>
                          <a:srgbClr val="134F5C"/>
                        </a:solidFill>
                      </a:endParaRPr>
                    </a:p>
                  </a:txBody>
                  <a:tcPr marL="75727" marR="75727" marT="37863" marB="378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38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12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Rectangle 12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51435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51435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603504" y="480060"/>
            <a:ext cx="2462022" cy="39433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 b="1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-US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Problem statement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idx="1"/>
          </p:nvPr>
        </p:nvSpPr>
        <p:spPr>
          <a:xfrm>
            <a:off x="4018788" y="480060"/>
            <a:ext cx="4518490" cy="3943350"/>
          </a:xfrm>
          <a:prstGeom prst="rect">
            <a:avLst/>
          </a:prstGeom>
        </p:spPr>
        <p:txBody>
          <a:bodyPr spcFirstLastPara="1" lIns="0" tIns="45700" rIns="0" bIns="45700" anchor="ctr" anchorCtr="0">
            <a:normAutofit/>
          </a:bodyPr>
          <a:lstStyle/>
          <a:p>
            <a:pPr marL="457200" lvl="0" indent="-361950" rtl="0">
              <a:spcBef>
                <a:spcPts val="0"/>
              </a:spcBef>
              <a:spcAft>
                <a:spcPts val="600"/>
              </a:spcAft>
              <a:buClr>
                <a:srgbClr val="134F5C"/>
              </a:buClr>
              <a:buSzPts val="2100"/>
              <a:buChar char="❑"/>
            </a:pPr>
            <a:r>
              <a:rPr lang="en-US" sz="1800"/>
              <a:t> To develop an automatic malware detection tool that ensure data security by reducing the huge threat caused by the malware that are present implicitly in web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" name="Rectangle 20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20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51435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: Shape 20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51435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603504" y="480060"/>
            <a:ext cx="2462022" cy="39433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bel"/>
              <a:buNone/>
            </a:pPr>
            <a:r>
              <a:rPr lang="en-US"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Objectives of the project </a:t>
            </a:r>
          </a:p>
        </p:txBody>
      </p:sp>
      <p:sp>
        <p:nvSpPr>
          <p:cNvPr id="187" name="Google Shape;187;p22"/>
          <p:cNvSpPr txBox="1">
            <a:spLocks noGrp="1"/>
          </p:cNvSpPr>
          <p:nvPr>
            <p:ph idx="1"/>
          </p:nvPr>
        </p:nvSpPr>
        <p:spPr>
          <a:xfrm>
            <a:off x="4018788" y="480060"/>
            <a:ext cx="4518490" cy="3943350"/>
          </a:xfrm>
          <a:prstGeom prst="rect">
            <a:avLst/>
          </a:prstGeom>
        </p:spPr>
        <p:txBody>
          <a:bodyPr spcFirstLastPara="1" lIns="0" tIns="45700" rIns="0" bIns="45700" anchor="ctr" anchorCtr="0">
            <a:norm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❖"/>
            </a:pPr>
            <a:r>
              <a:rPr lang="en-US" sz="1800"/>
              <a:t>Detection of Malwares in an Application by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1371600" lvl="1" indent="-3810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/>
              <a:t>Employing various Data Mining concepts ( Web Scraping)</a:t>
            </a:r>
          </a:p>
          <a:p>
            <a:pPr marL="1371600" lvl="1" indent="-3810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endParaRPr lang="en-US"/>
          </a:p>
          <a:p>
            <a:pPr marL="1371600" lvl="1" indent="-3810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/>
              <a:t>Feature extraction of URL’s </a:t>
            </a:r>
          </a:p>
          <a:p>
            <a:pPr marL="1371600" lvl="1" indent="-3810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endParaRPr lang="en-US"/>
          </a:p>
          <a:p>
            <a:pPr marL="1371600" lvl="1" indent="-3810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➢"/>
            </a:pPr>
            <a:r>
              <a:rPr lang="en-US"/>
              <a:t>Use of Machine Learning Algorithms.(SVM and RF)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</a:p>
          <a:p>
            <a:pPr marL="914400" lvl="0" indent="0" rtl="0">
              <a:spcBef>
                <a:spcPts val="30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rtl="0">
              <a:spcBef>
                <a:spcPts val="450"/>
              </a:spcBef>
              <a:spcAft>
                <a:spcPts val="0"/>
              </a:spcAft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51435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51435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603504" y="480060"/>
            <a:ext cx="2462022" cy="39433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rgbClr val="3F3F3F"/>
              </a:buClr>
              <a:buSzPts val="3600"/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Abel"/>
              </a:rPr>
              <a:t>Objective and Proposed System</a:t>
            </a:r>
          </a:p>
        </p:txBody>
      </p:sp>
      <p:sp>
        <p:nvSpPr>
          <p:cNvPr id="194" name="Google Shape;194;p23"/>
          <p:cNvSpPr txBox="1">
            <a:spLocks noGrp="1"/>
          </p:cNvSpPr>
          <p:nvPr>
            <p:ph sz="half" idx="1"/>
          </p:nvPr>
        </p:nvSpPr>
        <p:spPr>
          <a:xfrm>
            <a:off x="4018788" y="480060"/>
            <a:ext cx="4518490" cy="39433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514350" lvl="0" indent="-228600" defTabSz="91440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</a:pPr>
            <a:r>
              <a:rPr lang="en-US" sz="1800" dirty="0"/>
              <a:t> In the proposed, we aim to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</a:pPr>
            <a:endParaRPr lang="en-US" sz="1800" dirty="0"/>
          </a:p>
          <a:p>
            <a:pPr marL="971550" lvl="1" indent="-285750" defTabSz="91440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Wingdings" pitchFamily="2" charset="2"/>
              <a:buChar char="Ø"/>
            </a:pPr>
            <a:r>
              <a:rPr lang="en-US" dirty="0"/>
              <a:t>Develop a graphical user interface to receive the User Input.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</a:pPr>
            <a:endParaRPr lang="en-US" dirty="0"/>
          </a:p>
          <a:p>
            <a:pPr marL="971550" lvl="1" indent="-285750" defTabSz="91440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Wingdings" pitchFamily="2" charset="2"/>
              <a:buChar char="Ø"/>
            </a:pPr>
            <a:r>
              <a:rPr lang="en-US" dirty="0"/>
              <a:t>Input can be provided in terms of Website URL’s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</a:pPr>
            <a:endParaRPr lang="en-US" dirty="0"/>
          </a:p>
          <a:p>
            <a:pPr marL="971550" lvl="1" indent="-285750" defTabSz="91440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Wingdings" pitchFamily="2" charset="2"/>
              <a:buChar char="Ø"/>
            </a:pPr>
            <a:r>
              <a:rPr lang="en-US" dirty="0"/>
              <a:t>Our tool scans the given input and returns whether the provided URL is malicious or safe.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</a:pPr>
            <a:endParaRPr lang="en-US" dirty="0"/>
          </a:p>
          <a:p>
            <a:pPr marL="971550" lvl="1" indent="-285750" defTabSz="91440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Wingdings" pitchFamily="2" charset="2"/>
              <a:buChar char="Ø"/>
            </a:pPr>
            <a:r>
              <a:rPr lang="en-US" dirty="0"/>
              <a:t>Depending on the type of URL, user is given an option to redirect to the given URL</a:t>
            </a:r>
          </a:p>
          <a:p>
            <a:pPr marL="457200" lvl="0" indent="-228600" defTabSz="914400">
              <a:spcBef>
                <a:spcPts val="450"/>
              </a:spcBef>
              <a:spcAft>
                <a:spcPts val="0"/>
              </a:spcAft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954</Words>
  <Application>Microsoft Macintosh PowerPoint</Application>
  <PresentationFormat>On-screen Show (16:9)</PresentationFormat>
  <Paragraphs>219</Paragraphs>
  <Slides>27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Dosis</vt:lpstr>
      <vt:lpstr>Times New Roman</vt:lpstr>
      <vt:lpstr>Calibri</vt:lpstr>
      <vt:lpstr>Abel</vt:lpstr>
      <vt:lpstr>Arial</vt:lpstr>
      <vt:lpstr>Wingdings</vt:lpstr>
      <vt:lpstr>Calibri Light</vt:lpstr>
      <vt:lpstr>Office Theme</vt:lpstr>
      <vt:lpstr>Malware Attack Detection(M.A.D. )</vt:lpstr>
      <vt:lpstr>OUTLINE FOR PRESENTATION</vt:lpstr>
      <vt:lpstr>OUTLINE FOR PRESENTATION</vt:lpstr>
      <vt:lpstr>Introduction </vt:lpstr>
      <vt:lpstr>Literature Survey </vt:lpstr>
      <vt:lpstr>Literature Survey </vt:lpstr>
      <vt:lpstr> Problem statement</vt:lpstr>
      <vt:lpstr>Objectives of the project </vt:lpstr>
      <vt:lpstr>Objective and Proposed System</vt:lpstr>
      <vt:lpstr>System Design</vt:lpstr>
      <vt:lpstr>System Design</vt:lpstr>
      <vt:lpstr>Implementation</vt:lpstr>
      <vt:lpstr>Libraries </vt:lpstr>
      <vt:lpstr>MODULES      GUI</vt:lpstr>
      <vt:lpstr>FEATURE  EXTRACTION</vt:lpstr>
      <vt:lpstr>TRAINER</vt:lpstr>
      <vt:lpstr>Building Machine Learning Models</vt:lpstr>
      <vt:lpstr>Testing</vt:lpstr>
      <vt:lpstr>Testing</vt:lpstr>
      <vt:lpstr>Screenshots</vt:lpstr>
      <vt:lpstr>PowerPoint Presentation</vt:lpstr>
      <vt:lpstr>PowerPoint Presentation</vt:lpstr>
      <vt:lpstr>PowerPoint Presentation</vt:lpstr>
      <vt:lpstr>Conclusion</vt:lpstr>
      <vt:lpstr>Future Enchancements</vt:lpstr>
      <vt:lpstr> References</vt:lpstr>
      <vt:lpstr>Project plan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Attack Detection(M.A.D. )</dc:title>
  <cp:lastModifiedBy>Mohd Talha Haseeb</cp:lastModifiedBy>
  <cp:revision>53</cp:revision>
  <dcterms:modified xsi:type="dcterms:W3CDTF">2021-04-18T18:19:38Z</dcterms:modified>
</cp:coreProperties>
</file>