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12"/>
  </p:notesMasterIdLst>
  <p:sldIdLst>
    <p:sldId id="256" r:id="rId2"/>
    <p:sldId id="257" r:id="rId3"/>
    <p:sldId id="258" r:id="rId4"/>
    <p:sldId id="265" r:id="rId5"/>
    <p:sldId id="260" r:id="rId6"/>
    <p:sldId id="266"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69"/>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17C9E2-C234-4019-9968-8CCDC699CEF2}"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FEB92B3F-1FA3-4F29-8DA5-697EC2FD9026}">
      <dgm:prSet/>
      <dgm:spPr>
        <a:solidFill>
          <a:schemeClr val="accent2">
            <a:lumMod val="75000"/>
          </a:schemeClr>
        </a:solidFill>
        <a:ln>
          <a:solidFill>
            <a:schemeClr val="tx1"/>
          </a:solidFill>
        </a:ln>
      </dgm:spPr>
      <dgm:t>
        <a:bodyPr/>
        <a:lstStyle/>
        <a:p>
          <a:r>
            <a:rPr lang="en-US" b="1" i="0" baseline="0" dirty="0"/>
            <a:t>Tabular Dataset</a:t>
          </a:r>
          <a:r>
            <a:rPr lang="en-US" b="0" i="0" baseline="0" dirty="0"/>
            <a:t>: Diabetes Health Indicators Dataset</a:t>
          </a:r>
          <a:endParaRPr lang="en-US" dirty="0"/>
        </a:p>
      </dgm:t>
    </dgm:pt>
    <dgm:pt modelId="{CBD4E333-A6A3-453E-90AF-53C6C5DC93A3}" type="parTrans" cxnId="{F6DF724D-1B50-4EB6-89D6-7343D3FBA8FA}">
      <dgm:prSet/>
      <dgm:spPr/>
      <dgm:t>
        <a:bodyPr/>
        <a:lstStyle/>
        <a:p>
          <a:endParaRPr lang="en-US"/>
        </a:p>
      </dgm:t>
    </dgm:pt>
    <dgm:pt modelId="{0F23B3AD-0191-4A0A-A922-BFB7DB9CA58A}" type="sibTrans" cxnId="{F6DF724D-1B50-4EB6-89D6-7343D3FBA8FA}">
      <dgm:prSet/>
      <dgm:spPr>
        <a:ln>
          <a:solidFill>
            <a:schemeClr val="accent2">
              <a:lumMod val="75000"/>
            </a:schemeClr>
          </a:solidFill>
        </a:ln>
      </dgm:spPr>
      <dgm:t>
        <a:bodyPr/>
        <a:lstStyle/>
        <a:p>
          <a:endParaRPr lang="en-US"/>
        </a:p>
      </dgm:t>
    </dgm:pt>
    <dgm:pt modelId="{780A44F1-F0D4-4713-BCAE-0026288BBAB9}">
      <dgm:prSet/>
      <dgm:spPr>
        <a:solidFill>
          <a:schemeClr val="accent2">
            <a:lumMod val="75000"/>
          </a:schemeClr>
        </a:solidFill>
      </dgm:spPr>
      <dgm:t>
        <a:bodyPr/>
        <a:lstStyle/>
        <a:p>
          <a:r>
            <a:rPr lang="en-US" b="0" i="0" baseline="0"/>
            <a:t>Features: BMI, blood pressure, physical activity, etc.</a:t>
          </a:r>
          <a:endParaRPr lang="en-US"/>
        </a:p>
      </dgm:t>
    </dgm:pt>
    <dgm:pt modelId="{E9B32E68-810F-4FE1-A7B5-579C47A0BD7E}" type="parTrans" cxnId="{0040D7E7-EA60-42DD-80C0-0D240111FC14}">
      <dgm:prSet/>
      <dgm:spPr/>
      <dgm:t>
        <a:bodyPr/>
        <a:lstStyle/>
        <a:p>
          <a:endParaRPr lang="en-US"/>
        </a:p>
      </dgm:t>
    </dgm:pt>
    <dgm:pt modelId="{B0219906-64DC-467B-BF18-2697A394F31C}" type="sibTrans" cxnId="{0040D7E7-EA60-42DD-80C0-0D240111FC14}">
      <dgm:prSet/>
      <dgm:spPr>
        <a:ln>
          <a:solidFill>
            <a:schemeClr val="accent2">
              <a:lumMod val="75000"/>
            </a:schemeClr>
          </a:solidFill>
        </a:ln>
      </dgm:spPr>
      <dgm:t>
        <a:bodyPr/>
        <a:lstStyle/>
        <a:p>
          <a:endParaRPr lang="en-US"/>
        </a:p>
      </dgm:t>
    </dgm:pt>
    <dgm:pt modelId="{E0665D77-04D0-459A-BCA5-349D59E36383}">
      <dgm:prSet/>
      <dgm:spPr>
        <a:solidFill>
          <a:schemeClr val="accent2">
            <a:lumMod val="75000"/>
          </a:schemeClr>
        </a:solidFill>
      </dgm:spPr>
      <dgm:t>
        <a:bodyPr/>
        <a:lstStyle/>
        <a:p>
          <a:r>
            <a:rPr lang="en-US" b="0" i="0" baseline="0"/>
            <a:t>Target classes: Non-Diabetic, Pre-Diabetic, and Diabetic</a:t>
          </a:r>
          <a:endParaRPr lang="en-US"/>
        </a:p>
      </dgm:t>
    </dgm:pt>
    <dgm:pt modelId="{06611425-F799-40B9-970A-591E685A238D}" type="parTrans" cxnId="{ACC865FA-8C68-478C-BA5E-688B657C0FA0}">
      <dgm:prSet/>
      <dgm:spPr/>
      <dgm:t>
        <a:bodyPr/>
        <a:lstStyle/>
        <a:p>
          <a:endParaRPr lang="en-US"/>
        </a:p>
      </dgm:t>
    </dgm:pt>
    <dgm:pt modelId="{3EA02A46-7238-46DC-A917-9B72514940E0}" type="sibTrans" cxnId="{ACC865FA-8C68-478C-BA5E-688B657C0FA0}">
      <dgm:prSet/>
      <dgm:spPr>
        <a:solidFill>
          <a:schemeClr val="accent2">
            <a:lumMod val="75000"/>
          </a:schemeClr>
        </a:solidFill>
        <a:ln>
          <a:solidFill>
            <a:schemeClr val="accent2">
              <a:lumMod val="75000"/>
            </a:schemeClr>
          </a:solidFill>
        </a:ln>
      </dgm:spPr>
      <dgm:t>
        <a:bodyPr/>
        <a:lstStyle/>
        <a:p>
          <a:endParaRPr lang="en-US"/>
        </a:p>
      </dgm:t>
    </dgm:pt>
    <dgm:pt modelId="{3D3E63B0-1698-47C7-ADB8-226E90D0B14C}">
      <dgm:prSet/>
      <dgm:spPr>
        <a:solidFill>
          <a:schemeClr val="accent2">
            <a:lumMod val="75000"/>
          </a:schemeClr>
        </a:solidFill>
      </dgm:spPr>
      <dgm:t>
        <a:bodyPr/>
        <a:lstStyle/>
        <a:p>
          <a:r>
            <a:rPr lang="en-US" b="1" i="0" baseline="0" dirty="0"/>
            <a:t>Image Dataset</a:t>
          </a:r>
          <a:r>
            <a:rPr lang="en-US" b="0" i="0" baseline="0" dirty="0"/>
            <a:t>: APTOS 2019 Blindness Detection Dataset</a:t>
          </a:r>
          <a:endParaRPr lang="en-US" dirty="0"/>
        </a:p>
      </dgm:t>
    </dgm:pt>
    <dgm:pt modelId="{E872505A-270B-4971-BF58-D822B473C397}" type="parTrans" cxnId="{C990A17D-A33C-4F46-9D4C-E21890F89E12}">
      <dgm:prSet/>
      <dgm:spPr/>
      <dgm:t>
        <a:bodyPr/>
        <a:lstStyle/>
        <a:p>
          <a:endParaRPr lang="en-US"/>
        </a:p>
      </dgm:t>
    </dgm:pt>
    <dgm:pt modelId="{53CDA55C-98CB-4FB4-8D5F-54989AB50FC9}" type="sibTrans" cxnId="{C990A17D-A33C-4F46-9D4C-E21890F89E12}">
      <dgm:prSet/>
      <dgm:spPr>
        <a:ln>
          <a:solidFill>
            <a:schemeClr val="accent2">
              <a:lumMod val="75000"/>
            </a:schemeClr>
          </a:solidFill>
        </a:ln>
      </dgm:spPr>
      <dgm:t>
        <a:bodyPr/>
        <a:lstStyle/>
        <a:p>
          <a:endParaRPr lang="en-US"/>
        </a:p>
      </dgm:t>
    </dgm:pt>
    <dgm:pt modelId="{1E23588E-B1BD-456A-B031-7897ECEF3DC0}">
      <dgm:prSet/>
      <dgm:spPr>
        <a:solidFill>
          <a:schemeClr val="accent2">
            <a:lumMod val="75000"/>
          </a:schemeClr>
        </a:solidFill>
      </dgm:spPr>
      <dgm:t>
        <a:bodyPr/>
        <a:lstStyle/>
        <a:p>
          <a:r>
            <a:rPr lang="en-US" b="0" i="0" baseline="0"/>
            <a:t>Features: High-resolution retinal images</a:t>
          </a:r>
          <a:endParaRPr lang="en-US"/>
        </a:p>
      </dgm:t>
    </dgm:pt>
    <dgm:pt modelId="{FFEEF6C4-AC71-4CEF-B6F4-593682CB23B6}" type="parTrans" cxnId="{F2F2F788-7C82-4BD8-AF62-1763CA74E2EA}">
      <dgm:prSet/>
      <dgm:spPr/>
      <dgm:t>
        <a:bodyPr/>
        <a:lstStyle/>
        <a:p>
          <a:endParaRPr lang="en-US"/>
        </a:p>
      </dgm:t>
    </dgm:pt>
    <dgm:pt modelId="{29862A56-E3BC-4C9B-9583-277000C573BF}" type="sibTrans" cxnId="{F2F2F788-7C82-4BD8-AF62-1763CA74E2EA}">
      <dgm:prSet/>
      <dgm:spPr>
        <a:ln>
          <a:solidFill>
            <a:schemeClr val="accent2">
              <a:lumMod val="75000"/>
            </a:schemeClr>
          </a:solidFill>
        </a:ln>
      </dgm:spPr>
      <dgm:t>
        <a:bodyPr/>
        <a:lstStyle/>
        <a:p>
          <a:endParaRPr lang="en-US"/>
        </a:p>
      </dgm:t>
    </dgm:pt>
    <dgm:pt modelId="{3F8425AD-E630-4C6B-91DA-3333369C0B43}">
      <dgm:prSet/>
      <dgm:spPr>
        <a:solidFill>
          <a:schemeClr val="accent2">
            <a:lumMod val="75000"/>
          </a:schemeClr>
        </a:solidFill>
      </dgm:spPr>
      <dgm:t>
        <a:bodyPr/>
        <a:lstStyle/>
        <a:p>
          <a:r>
            <a:rPr lang="en-US" b="0" i="0" baseline="0"/>
            <a:t>Target classes:</a:t>
          </a:r>
          <a:endParaRPr lang="en-US"/>
        </a:p>
      </dgm:t>
    </dgm:pt>
    <dgm:pt modelId="{BE019D3D-7FFD-4216-B5D7-60BAC5BDF38C}" type="parTrans" cxnId="{A0E84589-E8EB-4DC6-9776-2EADE809A777}">
      <dgm:prSet/>
      <dgm:spPr/>
      <dgm:t>
        <a:bodyPr/>
        <a:lstStyle/>
        <a:p>
          <a:endParaRPr lang="en-US"/>
        </a:p>
      </dgm:t>
    </dgm:pt>
    <dgm:pt modelId="{B5C4265F-0EEF-4EBD-8A98-1898F13070BA}" type="sibTrans" cxnId="{A0E84589-E8EB-4DC6-9776-2EADE809A777}">
      <dgm:prSet/>
      <dgm:spPr/>
      <dgm:t>
        <a:bodyPr/>
        <a:lstStyle/>
        <a:p>
          <a:endParaRPr lang="en-US"/>
        </a:p>
      </dgm:t>
    </dgm:pt>
    <dgm:pt modelId="{DA0A5189-38B8-42A5-8465-3461797E5231}">
      <dgm:prSet/>
      <dgm:spPr>
        <a:solidFill>
          <a:schemeClr val="accent2">
            <a:lumMod val="75000"/>
          </a:schemeClr>
        </a:solidFill>
      </dgm:spPr>
      <dgm:t>
        <a:bodyPr/>
        <a:lstStyle/>
        <a:p>
          <a:r>
            <a:rPr lang="en-US" b="0" i="0" baseline="0"/>
            <a:t>0 - No Diabetic Retinopathy (DR)</a:t>
          </a:r>
          <a:endParaRPr lang="en-US"/>
        </a:p>
      </dgm:t>
    </dgm:pt>
    <dgm:pt modelId="{094D3CF3-8087-4FA3-B1E5-BE90A884DDC0}" type="parTrans" cxnId="{7B3E89C7-8855-466C-A42B-F5DE8F9ACACB}">
      <dgm:prSet/>
      <dgm:spPr/>
      <dgm:t>
        <a:bodyPr/>
        <a:lstStyle/>
        <a:p>
          <a:endParaRPr lang="en-US"/>
        </a:p>
      </dgm:t>
    </dgm:pt>
    <dgm:pt modelId="{A87580E8-94DB-472B-9B99-526AE37012A8}" type="sibTrans" cxnId="{7B3E89C7-8855-466C-A42B-F5DE8F9ACACB}">
      <dgm:prSet/>
      <dgm:spPr/>
      <dgm:t>
        <a:bodyPr/>
        <a:lstStyle/>
        <a:p>
          <a:endParaRPr lang="en-US"/>
        </a:p>
      </dgm:t>
    </dgm:pt>
    <dgm:pt modelId="{27FFA302-5E72-4447-A052-876B740B248D}">
      <dgm:prSet/>
      <dgm:spPr>
        <a:solidFill>
          <a:schemeClr val="accent2">
            <a:lumMod val="75000"/>
          </a:schemeClr>
        </a:solidFill>
      </dgm:spPr>
      <dgm:t>
        <a:bodyPr/>
        <a:lstStyle/>
        <a:p>
          <a:r>
            <a:rPr lang="en-US" b="0" i="0" baseline="0" dirty="0"/>
            <a:t>1 - Mild</a:t>
          </a:r>
          <a:endParaRPr lang="en-US" dirty="0"/>
        </a:p>
      </dgm:t>
    </dgm:pt>
    <dgm:pt modelId="{213F354E-CE73-4B6C-B900-C4D7734BB68A}" type="parTrans" cxnId="{4070ED99-693D-42F9-87EE-84F43AD3FDE4}">
      <dgm:prSet/>
      <dgm:spPr/>
      <dgm:t>
        <a:bodyPr/>
        <a:lstStyle/>
        <a:p>
          <a:endParaRPr lang="en-US"/>
        </a:p>
      </dgm:t>
    </dgm:pt>
    <dgm:pt modelId="{2ECDAEDF-F6B3-4FA5-A40B-CE86AFF1DBB2}" type="sibTrans" cxnId="{4070ED99-693D-42F9-87EE-84F43AD3FDE4}">
      <dgm:prSet/>
      <dgm:spPr/>
      <dgm:t>
        <a:bodyPr/>
        <a:lstStyle/>
        <a:p>
          <a:endParaRPr lang="en-US"/>
        </a:p>
      </dgm:t>
    </dgm:pt>
    <dgm:pt modelId="{EF6D21FB-D126-4230-A1F0-C4D0C18001D4}">
      <dgm:prSet/>
      <dgm:spPr>
        <a:solidFill>
          <a:schemeClr val="accent2">
            <a:lumMod val="75000"/>
          </a:schemeClr>
        </a:solidFill>
      </dgm:spPr>
      <dgm:t>
        <a:bodyPr/>
        <a:lstStyle/>
        <a:p>
          <a:r>
            <a:rPr lang="en-US" b="0" i="0" baseline="0"/>
            <a:t>2 - Moderate</a:t>
          </a:r>
          <a:endParaRPr lang="en-US"/>
        </a:p>
      </dgm:t>
    </dgm:pt>
    <dgm:pt modelId="{8A67A3BF-C6D9-4A12-9D81-5FC54F335A5C}" type="parTrans" cxnId="{4698C540-8722-4669-8284-7EF1D38C1AD4}">
      <dgm:prSet/>
      <dgm:spPr/>
      <dgm:t>
        <a:bodyPr/>
        <a:lstStyle/>
        <a:p>
          <a:endParaRPr lang="en-US"/>
        </a:p>
      </dgm:t>
    </dgm:pt>
    <dgm:pt modelId="{39189F9E-C5EC-4228-9A31-488F05EDF44B}" type="sibTrans" cxnId="{4698C540-8722-4669-8284-7EF1D38C1AD4}">
      <dgm:prSet/>
      <dgm:spPr/>
      <dgm:t>
        <a:bodyPr/>
        <a:lstStyle/>
        <a:p>
          <a:endParaRPr lang="en-US"/>
        </a:p>
      </dgm:t>
    </dgm:pt>
    <dgm:pt modelId="{4317767A-5341-49BE-B1D2-826B5C8825B3}">
      <dgm:prSet/>
      <dgm:spPr>
        <a:solidFill>
          <a:schemeClr val="accent2">
            <a:lumMod val="75000"/>
          </a:schemeClr>
        </a:solidFill>
      </dgm:spPr>
      <dgm:t>
        <a:bodyPr/>
        <a:lstStyle/>
        <a:p>
          <a:r>
            <a:rPr lang="en-US" b="0" i="0" baseline="0"/>
            <a:t>3 - Severe</a:t>
          </a:r>
          <a:endParaRPr lang="en-US"/>
        </a:p>
      </dgm:t>
    </dgm:pt>
    <dgm:pt modelId="{55222BFF-5876-420F-99E4-398A36864A0B}" type="parTrans" cxnId="{B6A15972-9DC6-411F-85A3-8C903372BBA8}">
      <dgm:prSet/>
      <dgm:spPr/>
      <dgm:t>
        <a:bodyPr/>
        <a:lstStyle/>
        <a:p>
          <a:endParaRPr lang="en-US"/>
        </a:p>
      </dgm:t>
    </dgm:pt>
    <dgm:pt modelId="{5BD996E1-22F2-4A5E-AB3B-75A9BEADDA79}" type="sibTrans" cxnId="{B6A15972-9DC6-411F-85A3-8C903372BBA8}">
      <dgm:prSet/>
      <dgm:spPr/>
      <dgm:t>
        <a:bodyPr/>
        <a:lstStyle/>
        <a:p>
          <a:endParaRPr lang="en-US"/>
        </a:p>
      </dgm:t>
    </dgm:pt>
    <dgm:pt modelId="{FF2A30E9-872D-4B92-8F90-67CB5DB4D2C2}">
      <dgm:prSet/>
      <dgm:spPr>
        <a:solidFill>
          <a:schemeClr val="accent2">
            <a:lumMod val="75000"/>
          </a:schemeClr>
        </a:solidFill>
      </dgm:spPr>
      <dgm:t>
        <a:bodyPr/>
        <a:lstStyle/>
        <a:p>
          <a:r>
            <a:rPr lang="en-US" b="0" i="0" baseline="0"/>
            <a:t>4 - Proliferative DR</a:t>
          </a:r>
          <a:endParaRPr lang="en-US"/>
        </a:p>
      </dgm:t>
    </dgm:pt>
    <dgm:pt modelId="{C408E5F5-0A3E-4B8F-926F-1976D4038615}" type="parTrans" cxnId="{635EDC1E-9752-4896-93FB-0CA08E3AB6BE}">
      <dgm:prSet/>
      <dgm:spPr/>
      <dgm:t>
        <a:bodyPr/>
        <a:lstStyle/>
        <a:p>
          <a:endParaRPr lang="en-US"/>
        </a:p>
      </dgm:t>
    </dgm:pt>
    <dgm:pt modelId="{4803E164-B601-4B04-9CD1-5611545EC648}" type="sibTrans" cxnId="{635EDC1E-9752-4896-93FB-0CA08E3AB6BE}">
      <dgm:prSet/>
      <dgm:spPr/>
      <dgm:t>
        <a:bodyPr/>
        <a:lstStyle/>
        <a:p>
          <a:endParaRPr lang="en-US"/>
        </a:p>
      </dgm:t>
    </dgm:pt>
    <dgm:pt modelId="{BEE6A0D0-F94F-46FA-A68B-F132333DF435}" type="pres">
      <dgm:prSet presAssocID="{D217C9E2-C234-4019-9968-8CCDC699CEF2}" presName="Name0" presStyleCnt="0">
        <dgm:presLayoutVars>
          <dgm:dir/>
          <dgm:resizeHandles val="exact"/>
        </dgm:presLayoutVars>
      </dgm:prSet>
      <dgm:spPr/>
    </dgm:pt>
    <dgm:pt modelId="{50D466EF-C076-4837-AF04-9337415B313A}" type="pres">
      <dgm:prSet presAssocID="{FEB92B3F-1FA3-4F29-8DA5-697EC2FD9026}" presName="node" presStyleLbl="node1" presStyleIdx="0" presStyleCnt="6">
        <dgm:presLayoutVars>
          <dgm:bulletEnabled val="1"/>
        </dgm:presLayoutVars>
      </dgm:prSet>
      <dgm:spPr/>
    </dgm:pt>
    <dgm:pt modelId="{357B68DE-E9AA-4B48-AF79-4DB77AA2D338}" type="pres">
      <dgm:prSet presAssocID="{0F23B3AD-0191-4A0A-A922-BFB7DB9CA58A}" presName="sibTrans" presStyleLbl="sibTrans1D1" presStyleIdx="0" presStyleCnt="5"/>
      <dgm:spPr/>
    </dgm:pt>
    <dgm:pt modelId="{CCC8394F-B041-416C-9FB3-0F4B24E5A528}" type="pres">
      <dgm:prSet presAssocID="{0F23B3AD-0191-4A0A-A922-BFB7DB9CA58A}" presName="connectorText" presStyleLbl="sibTrans1D1" presStyleIdx="0" presStyleCnt="5"/>
      <dgm:spPr/>
    </dgm:pt>
    <dgm:pt modelId="{855C0561-26CD-40A0-8130-F8F88E2929FB}" type="pres">
      <dgm:prSet presAssocID="{780A44F1-F0D4-4713-BCAE-0026288BBAB9}" presName="node" presStyleLbl="node1" presStyleIdx="1" presStyleCnt="6">
        <dgm:presLayoutVars>
          <dgm:bulletEnabled val="1"/>
        </dgm:presLayoutVars>
      </dgm:prSet>
      <dgm:spPr/>
    </dgm:pt>
    <dgm:pt modelId="{04F0EA9E-F826-410D-A3E1-C43B7DC6B365}" type="pres">
      <dgm:prSet presAssocID="{B0219906-64DC-467B-BF18-2697A394F31C}" presName="sibTrans" presStyleLbl="sibTrans1D1" presStyleIdx="1" presStyleCnt="5"/>
      <dgm:spPr/>
    </dgm:pt>
    <dgm:pt modelId="{9428130A-F901-4F3F-A929-4D624C1ACB6E}" type="pres">
      <dgm:prSet presAssocID="{B0219906-64DC-467B-BF18-2697A394F31C}" presName="connectorText" presStyleLbl="sibTrans1D1" presStyleIdx="1" presStyleCnt="5"/>
      <dgm:spPr/>
    </dgm:pt>
    <dgm:pt modelId="{6BAEF46B-FDB2-4FB6-82E1-5C6C1EBDFD0F}" type="pres">
      <dgm:prSet presAssocID="{E0665D77-04D0-459A-BCA5-349D59E36383}" presName="node" presStyleLbl="node1" presStyleIdx="2" presStyleCnt="6">
        <dgm:presLayoutVars>
          <dgm:bulletEnabled val="1"/>
        </dgm:presLayoutVars>
      </dgm:prSet>
      <dgm:spPr/>
    </dgm:pt>
    <dgm:pt modelId="{5EDBA75B-2C83-487C-BA52-4D9CD432B993}" type="pres">
      <dgm:prSet presAssocID="{3EA02A46-7238-46DC-A917-9B72514940E0}" presName="sibTrans" presStyleLbl="sibTrans1D1" presStyleIdx="2" presStyleCnt="5"/>
      <dgm:spPr/>
    </dgm:pt>
    <dgm:pt modelId="{F5C72CFA-4B85-4D7B-A3C4-A70A247D5A29}" type="pres">
      <dgm:prSet presAssocID="{3EA02A46-7238-46DC-A917-9B72514940E0}" presName="connectorText" presStyleLbl="sibTrans1D1" presStyleIdx="2" presStyleCnt="5"/>
      <dgm:spPr/>
    </dgm:pt>
    <dgm:pt modelId="{32C90A49-84A5-449E-9A35-F8EB702CB728}" type="pres">
      <dgm:prSet presAssocID="{3D3E63B0-1698-47C7-ADB8-226E90D0B14C}" presName="node" presStyleLbl="node1" presStyleIdx="3" presStyleCnt="6">
        <dgm:presLayoutVars>
          <dgm:bulletEnabled val="1"/>
        </dgm:presLayoutVars>
      </dgm:prSet>
      <dgm:spPr/>
    </dgm:pt>
    <dgm:pt modelId="{277FDC1A-DD8D-42CE-9E58-C9FC56426FA5}" type="pres">
      <dgm:prSet presAssocID="{53CDA55C-98CB-4FB4-8D5F-54989AB50FC9}" presName="sibTrans" presStyleLbl="sibTrans1D1" presStyleIdx="3" presStyleCnt="5"/>
      <dgm:spPr/>
    </dgm:pt>
    <dgm:pt modelId="{0BE59278-4158-48B5-8489-BA6001FF8E5A}" type="pres">
      <dgm:prSet presAssocID="{53CDA55C-98CB-4FB4-8D5F-54989AB50FC9}" presName="connectorText" presStyleLbl="sibTrans1D1" presStyleIdx="3" presStyleCnt="5"/>
      <dgm:spPr/>
    </dgm:pt>
    <dgm:pt modelId="{FD24CEC3-E23E-4270-A40B-778564BF2002}" type="pres">
      <dgm:prSet presAssocID="{1E23588E-B1BD-456A-B031-7897ECEF3DC0}" presName="node" presStyleLbl="node1" presStyleIdx="4" presStyleCnt="6">
        <dgm:presLayoutVars>
          <dgm:bulletEnabled val="1"/>
        </dgm:presLayoutVars>
      </dgm:prSet>
      <dgm:spPr/>
    </dgm:pt>
    <dgm:pt modelId="{84B6C8BE-F84B-484C-AFD4-8D8AB9631450}" type="pres">
      <dgm:prSet presAssocID="{29862A56-E3BC-4C9B-9583-277000C573BF}" presName="sibTrans" presStyleLbl="sibTrans1D1" presStyleIdx="4" presStyleCnt="5"/>
      <dgm:spPr/>
    </dgm:pt>
    <dgm:pt modelId="{D88147E9-8437-43C4-A9A1-31E7F7ABD2D9}" type="pres">
      <dgm:prSet presAssocID="{29862A56-E3BC-4C9B-9583-277000C573BF}" presName="connectorText" presStyleLbl="sibTrans1D1" presStyleIdx="4" presStyleCnt="5"/>
      <dgm:spPr/>
    </dgm:pt>
    <dgm:pt modelId="{6ED5D75E-F3D5-461C-AA87-DB670756F185}" type="pres">
      <dgm:prSet presAssocID="{3F8425AD-E630-4C6B-91DA-3333369C0B43}" presName="node" presStyleLbl="node1" presStyleIdx="5" presStyleCnt="6">
        <dgm:presLayoutVars>
          <dgm:bulletEnabled val="1"/>
        </dgm:presLayoutVars>
      </dgm:prSet>
      <dgm:spPr/>
    </dgm:pt>
  </dgm:ptLst>
  <dgm:cxnLst>
    <dgm:cxn modelId="{62F45F02-8207-49DA-8B66-1EB0794BA622}" type="presOf" srcId="{B0219906-64DC-467B-BF18-2697A394F31C}" destId="{04F0EA9E-F826-410D-A3E1-C43B7DC6B365}" srcOrd="0" destOrd="0" presId="urn:microsoft.com/office/officeart/2016/7/layout/RepeatingBendingProcessNew"/>
    <dgm:cxn modelId="{BC5DCD13-D038-4619-B67C-C74DA980A720}" type="presOf" srcId="{780A44F1-F0D4-4713-BCAE-0026288BBAB9}" destId="{855C0561-26CD-40A0-8130-F8F88E2929FB}" srcOrd="0" destOrd="0" presId="urn:microsoft.com/office/officeart/2016/7/layout/RepeatingBendingProcessNew"/>
    <dgm:cxn modelId="{9A177B15-C791-4DE5-8154-F64A78DC244F}" type="presOf" srcId="{53CDA55C-98CB-4FB4-8D5F-54989AB50FC9}" destId="{0BE59278-4158-48B5-8489-BA6001FF8E5A}" srcOrd="1" destOrd="0" presId="urn:microsoft.com/office/officeart/2016/7/layout/RepeatingBendingProcessNew"/>
    <dgm:cxn modelId="{635EDC1E-9752-4896-93FB-0CA08E3AB6BE}" srcId="{3F8425AD-E630-4C6B-91DA-3333369C0B43}" destId="{FF2A30E9-872D-4B92-8F90-67CB5DB4D2C2}" srcOrd="4" destOrd="0" parTransId="{C408E5F5-0A3E-4B8F-926F-1976D4038615}" sibTransId="{4803E164-B601-4B04-9CD1-5611545EC648}"/>
    <dgm:cxn modelId="{7F91D01F-FA92-49CC-8EE8-A8972E62F474}" type="presOf" srcId="{29862A56-E3BC-4C9B-9583-277000C573BF}" destId="{84B6C8BE-F84B-484C-AFD4-8D8AB9631450}" srcOrd="0" destOrd="0" presId="urn:microsoft.com/office/officeart/2016/7/layout/RepeatingBendingProcessNew"/>
    <dgm:cxn modelId="{08B4FD29-E364-46A3-B729-293B8E0B5BD5}" type="presOf" srcId="{3F8425AD-E630-4C6B-91DA-3333369C0B43}" destId="{6ED5D75E-F3D5-461C-AA87-DB670756F185}" srcOrd="0" destOrd="0" presId="urn:microsoft.com/office/officeart/2016/7/layout/RepeatingBendingProcessNew"/>
    <dgm:cxn modelId="{4698C540-8722-4669-8284-7EF1D38C1AD4}" srcId="{3F8425AD-E630-4C6B-91DA-3333369C0B43}" destId="{EF6D21FB-D126-4230-A1F0-C4D0C18001D4}" srcOrd="2" destOrd="0" parTransId="{8A67A3BF-C6D9-4A12-9D81-5FC54F335A5C}" sibTransId="{39189F9E-C5EC-4228-9A31-488F05EDF44B}"/>
    <dgm:cxn modelId="{08103243-5474-4EA8-B74C-BB12B76BF8AB}" type="presOf" srcId="{29862A56-E3BC-4C9B-9583-277000C573BF}" destId="{D88147E9-8437-43C4-A9A1-31E7F7ABD2D9}" srcOrd="1" destOrd="0" presId="urn:microsoft.com/office/officeart/2016/7/layout/RepeatingBendingProcessNew"/>
    <dgm:cxn modelId="{0A943344-F0E3-41F8-A7DD-E324D489016D}" type="presOf" srcId="{0F23B3AD-0191-4A0A-A922-BFB7DB9CA58A}" destId="{CCC8394F-B041-416C-9FB3-0F4B24E5A528}" srcOrd="1" destOrd="0" presId="urn:microsoft.com/office/officeart/2016/7/layout/RepeatingBendingProcessNew"/>
    <dgm:cxn modelId="{F6DF724D-1B50-4EB6-89D6-7343D3FBA8FA}" srcId="{D217C9E2-C234-4019-9968-8CCDC699CEF2}" destId="{FEB92B3F-1FA3-4F29-8DA5-697EC2FD9026}" srcOrd="0" destOrd="0" parTransId="{CBD4E333-A6A3-453E-90AF-53C6C5DC93A3}" sibTransId="{0F23B3AD-0191-4A0A-A922-BFB7DB9CA58A}"/>
    <dgm:cxn modelId="{B6A15972-9DC6-411F-85A3-8C903372BBA8}" srcId="{3F8425AD-E630-4C6B-91DA-3333369C0B43}" destId="{4317767A-5341-49BE-B1D2-826B5C8825B3}" srcOrd="3" destOrd="0" parTransId="{55222BFF-5876-420F-99E4-398A36864A0B}" sibTransId="{5BD996E1-22F2-4A5E-AB3B-75A9BEADDA79}"/>
    <dgm:cxn modelId="{CA988875-3195-477C-AEEB-2CC632850E58}" type="presOf" srcId="{0F23B3AD-0191-4A0A-A922-BFB7DB9CA58A}" destId="{357B68DE-E9AA-4B48-AF79-4DB77AA2D338}" srcOrd="0" destOrd="0" presId="urn:microsoft.com/office/officeart/2016/7/layout/RepeatingBendingProcessNew"/>
    <dgm:cxn modelId="{60E45B76-DF27-4E97-B55D-34CA28CDFBF6}" type="presOf" srcId="{D217C9E2-C234-4019-9968-8CCDC699CEF2}" destId="{BEE6A0D0-F94F-46FA-A68B-F132333DF435}" srcOrd="0" destOrd="0" presId="urn:microsoft.com/office/officeart/2016/7/layout/RepeatingBendingProcessNew"/>
    <dgm:cxn modelId="{27E08F56-18AA-4502-B95A-A15A50CF0362}" type="presOf" srcId="{27FFA302-5E72-4447-A052-876B740B248D}" destId="{6ED5D75E-F3D5-461C-AA87-DB670756F185}" srcOrd="0" destOrd="2" presId="urn:microsoft.com/office/officeart/2016/7/layout/RepeatingBendingProcessNew"/>
    <dgm:cxn modelId="{96D6EF7B-21E8-4D55-8EA9-BFB4327BA1DA}" type="presOf" srcId="{1E23588E-B1BD-456A-B031-7897ECEF3DC0}" destId="{FD24CEC3-E23E-4270-A40B-778564BF2002}" srcOrd="0" destOrd="0" presId="urn:microsoft.com/office/officeart/2016/7/layout/RepeatingBendingProcessNew"/>
    <dgm:cxn modelId="{C990A17D-A33C-4F46-9D4C-E21890F89E12}" srcId="{D217C9E2-C234-4019-9968-8CCDC699CEF2}" destId="{3D3E63B0-1698-47C7-ADB8-226E90D0B14C}" srcOrd="3" destOrd="0" parTransId="{E872505A-270B-4971-BF58-D822B473C397}" sibTransId="{53CDA55C-98CB-4FB4-8D5F-54989AB50FC9}"/>
    <dgm:cxn modelId="{96A86B81-EA25-4617-9CCF-48CB94D86CEF}" type="presOf" srcId="{3EA02A46-7238-46DC-A917-9B72514940E0}" destId="{F5C72CFA-4B85-4D7B-A3C4-A70A247D5A29}" srcOrd="1" destOrd="0" presId="urn:microsoft.com/office/officeart/2016/7/layout/RepeatingBendingProcessNew"/>
    <dgm:cxn modelId="{F2F2F788-7C82-4BD8-AF62-1763CA74E2EA}" srcId="{D217C9E2-C234-4019-9968-8CCDC699CEF2}" destId="{1E23588E-B1BD-456A-B031-7897ECEF3DC0}" srcOrd="4" destOrd="0" parTransId="{FFEEF6C4-AC71-4CEF-B6F4-593682CB23B6}" sibTransId="{29862A56-E3BC-4C9B-9583-277000C573BF}"/>
    <dgm:cxn modelId="{A0E84589-E8EB-4DC6-9776-2EADE809A777}" srcId="{D217C9E2-C234-4019-9968-8CCDC699CEF2}" destId="{3F8425AD-E630-4C6B-91DA-3333369C0B43}" srcOrd="5" destOrd="0" parTransId="{BE019D3D-7FFD-4216-B5D7-60BAC5BDF38C}" sibTransId="{B5C4265F-0EEF-4EBD-8A98-1898F13070BA}"/>
    <dgm:cxn modelId="{49791F90-0F66-44F7-9374-AE1004398A27}" type="presOf" srcId="{FEB92B3F-1FA3-4F29-8DA5-697EC2FD9026}" destId="{50D466EF-C076-4837-AF04-9337415B313A}" srcOrd="0" destOrd="0" presId="urn:microsoft.com/office/officeart/2016/7/layout/RepeatingBendingProcessNew"/>
    <dgm:cxn modelId="{4070ED99-693D-42F9-87EE-84F43AD3FDE4}" srcId="{3F8425AD-E630-4C6B-91DA-3333369C0B43}" destId="{27FFA302-5E72-4447-A052-876B740B248D}" srcOrd="1" destOrd="0" parTransId="{213F354E-CE73-4B6C-B900-C4D7734BB68A}" sibTransId="{2ECDAEDF-F6B3-4FA5-A40B-CE86AFF1DBB2}"/>
    <dgm:cxn modelId="{83A9C59C-8ACC-464B-A897-D778B864BC31}" type="presOf" srcId="{DA0A5189-38B8-42A5-8465-3461797E5231}" destId="{6ED5D75E-F3D5-461C-AA87-DB670756F185}" srcOrd="0" destOrd="1" presId="urn:microsoft.com/office/officeart/2016/7/layout/RepeatingBendingProcessNew"/>
    <dgm:cxn modelId="{014FBDA2-2BD5-4072-A861-E6C4BBF8BCE6}" type="presOf" srcId="{53CDA55C-98CB-4FB4-8D5F-54989AB50FC9}" destId="{277FDC1A-DD8D-42CE-9E58-C9FC56426FA5}" srcOrd="0" destOrd="0" presId="urn:microsoft.com/office/officeart/2016/7/layout/RepeatingBendingProcessNew"/>
    <dgm:cxn modelId="{4F99B0AD-4BA5-4E2D-B08B-4057D0D280E4}" type="presOf" srcId="{3D3E63B0-1698-47C7-ADB8-226E90D0B14C}" destId="{32C90A49-84A5-449E-9A35-F8EB702CB728}" srcOrd="0" destOrd="0" presId="urn:microsoft.com/office/officeart/2016/7/layout/RepeatingBendingProcessNew"/>
    <dgm:cxn modelId="{F7F8BCB1-3510-4A9F-BBEF-FB18B009A94A}" type="presOf" srcId="{3EA02A46-7238-46DC-A917-9B72514940E0}" destId="{5EDBA75B-2C83-487C-BA52-4D9CD432B993}" srcOrd="0" destOrd="0" presId="urn:microsoft.com/office/officeart/2016/7/layout/RepeatingBendingProcessNew"/>
    <dgm:cxn modelId="{7B3E89C7-8855-466C-A42B-F5DE8F9ACACB}" srcId="{3F8425AD-E630-4C6B-91DA-3333369C0B43}" destId="{DA0A5189-38B8-42A5-8465-3461797E5231}" srcOrd="0" destOrd="0" parTransId="{094D3CF3-8087-4FA3-B1E5-BE90A884DDC0}" sibTransId="{A87580E8-94DB-472B-9B99-526AE37012A8}"/>
    <dgm:cxn modelId="{D82798E4-23AA-4A76-9C8E-D26B360FC501}" type="presOf" srcId="{E0665D77-04D0-459A-BCA5-349D59E36383}" destId="{6BAEF46B-FDB2-4FB6-82E1-5C6C1EBDFD0F}" srcOrd="0" destOrd="0" presId="urn:microsoft.com/office/officeart/2016/7/layout/RepeatingBendingProcessNew"/>
    <dgm:cxn modelId="{05378AE5-5D89-4E7D-BE37-99D71645B530}" type="presOf" srcId="{B0219906-64DC-467B-BF18-2697A394F31C}" destId="{9428130A-F901-4F3F-A929-4D624C1ACB6E}" srcOrd="1" destOrd="0" presId="urn:microsoft.com/office/officeart/2016/7/layout/RepeatingBendingProcessNew"/>
    <dgm:cxn modelId="{0040D7E7-EA60-42DD-80C0-0D240111FC14}" srcId="{D217C9E2-C234-4019-9968-8CCDC699CEF2}" destId="{780A44F1-F0D4-4713-BCAE-0026288BBAB9}" srcOrd="1" destOrd="0" parTransId="{E9B32E68-810F-4FE1-A7B5-579C47A0BD7E}" sibTransId="{B0219906-64DC-467B-BF18-2697A394F31C}"/>
    <dgm:cxn modelId="{129B97EB-0EF4-47B7-A107-D0AB378C9A9D}" type="presOf" srcId="{FF2A30E9-872D-4B92-8F90-67CB5DB4D2C2}" destId="{6ED5D75E-F3D5-461C-AA87-DB670756F185}" srcOrd="0" destOrd="5" presId="urn:microsoft.com/office/officeart/2016/7/layout/RepeatingBendingProcessNew"/>
    <dgm:cxn modelId="{7E4DC2F0-EBC6-41A9-841C-90F34A3566E6}" type="presOf" srcId="{EF6D21FB-D126-4230-A1F0-C4D0C18001D4}" destId="{6ED5D75E-F3D5-461C-AA87-DB670756F185}" srcOrd="0" destOrd="3" presId="urn:microsoft.com/office/officeart/2016/7/layout/RepeatingBendingProcessNew"/>
    <dgm:cxn modelId="{BFE840F7-3FF3-474F-9ED2-21591931B244}" type="presOf" srcId="{4317767A-5341-49BE-B1D2-826B5C8825B3}" destId="{6ED5D75E-F3D5-461C-AA87-DB670756F185}" srcOrd="0" destOrd="4" presId="urn:microsoft.com/office/officeart/2016/7/layout/RepeatingBendingProcessNew"/>
    <dgm:cxn modelId="{ACC865FA-8C68-478C-BA5E-688B657C0FA0}" srcId="{D217C9E2-C234-4019-9968-8CCDC699CEF2}" destId="{E0665D77-04D0-459A-BCA5-349D59E36383}" srcOrd="2" destOrd="0" parTransId="{06611425-F799-40B9-970A-591E685A238D}" sibTransId="{3EA02A46-7238-46DC-A917-9B72514940E0}"/>
    <dgm:cxn modelId="{26EE330C-0815-4752-9BD7-331786A3AC81}" type="presParOf" srcId="{BEE6A0D0-F94F-46FA-A68B-F132333DF435}" destId="{50D466EF-C076-4837-AF04-9337415B313A}" srcOrd="0" destOrd="0" presId="urn:microsoft.com/office/officeart/2016/7/layout/RepeatingBendingProcessNew"/>
    <dgm:cxn modelId="{DE5B8147-E70F-497C-8C25-B0FC89766828}" type="presParOf" srcId="{BEE6A0D0-F94F-46FA-A68B-F132333DF435}" destId="{357B68DE-E9AA-4B48-AF79-4DB77AA2D338}" srcOrd="1" destOrd="0" presId="urn:microsoft.com/office/officeart/2016/7/layout/RepeatingBendingProcessNew"/>
    <dgm:cxn modelId="{E0725243-43ED-4107-88E1-F2F32EFC819B}" type="presParOf" srcId="{357B68DE-E9AA-4B48-AF79-4DB77AA2D338}" destId="{CCC8394F-B041-416C-9FB3-0F4B24E5A528}" srcOrd="0" destOrd="0" presId="urn:microsoft.com/office/officeart/2016/7/layout/RepeatingBendingProcessNew"/>
    <dgm:cxn modelId="{0AAA811C-16D3-4186-A7E8-F033FCE69D64}" type="presParOf" srcId="{BEE6A0D0-F94F-46FA-A68B-F132333DF435}" destId="{855C0561-26CD-40A0-8130-F8F88E2929FB}" srcOrd="2" destOrd="0" presId="urn:microsoft.com/office/officeart/2016/7/layout/RepeatingBendingProcessNew"/>
    <dgm:cxn modelId="{6596AB36-673B-4D6A-95A6-0A5ED16C2B37}" type="presParOf" srcId="{BEE6A0D0-F94F-46FA-A68B-F132333DF435}" destId="{04F0EA9E-F826-410D-A3E1-C43B7DC6B365}" srcOrd="3" destOrd="0" presId="urn:microsoft.com/office/officeart/2016/7/layout/RepeatingBendingProcessNew"/>
    <dgm:cxn modelId="{5043B13B-857C-4055-97AF-362B8DC61D86}" type="presParOf" srcId="{04F0EA9E-F826-410D-A3E1-C43B7DC6B365}" destId="{9428130A-F901-4F3F-A929-4D624C1ACB6E}" srcOrd="0" destOrd="0" presId="urn:microsoft.com/office/officeart/2016/7/layout/RepeatingBendingProcessNew"/>
    <dgm:cxn modelId="{29A7E7C1-5857-47CE-94A7-998E3E19D1FC}" type="presParOf" srcId="{BEE6A0D0-F94F-46FA-A68B-F132333DF435}" destId="{6BAEF46B-FDB2-4FB6-82E1-5C6C1EBDFD0F}" srcOrd="4" destOrd="0" presId="urn:microsoft.com/office/officeart/2016/7/layout/RepeatingBendingProcessNew"/>
    <dgm:cxn modelId="{A27056DF-AC0D-452F-A28E-F4A5C3D92D51}" type="presParOf" srcId="{BEE6A0D0-F94F-46FA-A68B-F132333DF435}" destId="{5EDBA75B-2C83-487C-BA52-4D9CD432B993}" srcOrd="5" destOrd="0" presId="urn:microsoft.com/office/officeart/2016/7/layout/RepeatingBendingProcessNew"/>
    <dgm:cxn modelId="{F57B32AD-3942-4F3A-B263-BE1D094E9415}" type="presParOf" srcId="{5EDBA75B-2C83-487C-BA52-4D9CD432B993}" destId="{F5C72CFA-4B85-4D7B-A3C4-A70A247D5A29}" srcOrd="0" destOrd="0" presId="urn:microsoft.com/office/officeart/2016/7/layout/RepeatingBendingProcessNew"/>
    <dgm:cxn modelId="{89221F3B-E3CF-4DE6-A64D-7DFFF92F5E3C}" type="presParOf" srcId="{BEE6A0D0-F94F-46FA-A68B-F132333DF435}" destId="{32C90A49-84A5-449E-9A35-F8EB702CB728}" srcOrd="6" destOrd="0" presId="urn:microsoft.com/office/officeart/2016/7/layout/RepeatingBendingProcessNew"/>
    <dgm:cxn modelId="{01C5C21F-155B-438E-A2C9-A9AA0C8E6347}" type="presParOf" srcId="{BEE6A0D0-F94F-46FA-A68B-F132333DF435}" destId="{277FDC1A-DD8D-42CE-9E58-C9FC56426FA5}" srcOrd="7" destOrd="0" presId="urn:microsoft.com/office/officeart/2016/7/layout/RepeatingBendingProcessNew"/>
    <dgm:cxn modelId="{2D71FABF-790E-4137-8291-EB4CD82F8970}" type="presParOf" srcId="{277FDC1A-DD8D-42CE-9E58-C9FC56426FA5}" destId="{0BE59278-4158-48B5-8489-BA6001FF8E5A}" srcOrd="0" destOrd="0" presId="urn:microsoft.com/office/officeart/2016/7/layout/RepeatingBendingProcessNew"/>
    <dgm:cxn modelId="{EB1021A2-7DDB-4337-9373-E124EF912BC6}" type="presParOf" srcId="{BEE6A0D0-F94F-46FA-A68B-F132333DF435}" destId="{FD24CEC3-E23E-4270-A40B-778564BF2002}" srcOrd="8" destOrd="0" presId="urn:microsoft.com/office/officeart/2016/7/layout/RepeatingBendingProcessNew"/>
    <dgm:cxn modelId="{75DCB608-5E9A-4E30-9ECD-217E57F75222}" type="presParOf" srcId="{BEE6A0D0-F94F-46FA-A68B-F132333DF435}" destId="{84B6C8BE-F84B-484C-AFD4-8D8AB9631450}" srcOrd="9" destOrd="0" presId="urn:microsoft.com/office/officeart/2016/7/layout/RepeatingBendingProcessNew"/>
    <dgm:cxn modelId="{082BFFAE-C12C-4885-9C4B-7C0AF58CE5AA}" type="presParOf" srcId="{84B6C8BE-F84B-484C-AFD4-8D8AB9631450}" destId="{D88147E9-8437-43C4-A9A1-31E7F7ABD2D9}" srcOrd="0" destOrd="0" presId="urn:microsoft.com/office/officeart/2016/7/layout/RepeatingBendingProcessNew"/>
    <dgm:cxn modelId="{1032A822-F470-4F63-82F5-D21D29EC78CF}" type="presParOf" srcId="{BEE6A0D0-F94F-46FA-A68B-F132333DF435}" destId="{6ED5D75E-F3D5-461C-AA87-DB670756F185}" srcOrd="10" destOrd="0" presId="urn:microsoft.com/office/officeart/2016/7/layout/RepeatingBendingProcessNew"/>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F9F976-82A3-44A9-B544-4C3FC04CD589}" type="doc">
      <dgm:prSet loTypeId="urn:microsoft.com/office/officeart/2016/7/layout/RepeatingBendingProcessNew" loCatId="process" qsTypeId="urn:microsoft.com/office/officeart/2005/8/quickstyle/simple4" qsCatId="simple" csTypeId="urn:microsoft.com/office/officeart/2005/8/colors/accent0_3" csCatId="mainScheme"/>
      <dgm:spPr/>
      <dgm:t>
        <a:bodyPr/>
        <a:lstStyle/>
        <a:p>
          <a:endParaRPr lang="en-US"/>
        </a:p>
      </dgm:t>
    </dgm:pt>
    <dgm:pt modelId="{E1473C9A-7E64-49F5-BD76-1515C86DF621}">
      <dgm:prSet/>
      <dgm:spPr/>
      <dgm:t>
        <a:bodyPr/>
        <a:lstStyle/>
        <a:p>
          <a:r>
            <a:rPr lang="en-US" b="1" i="0" baseline="0"/>
            <a:t>Model for Tabular Dataset</a:t>
          </a:r>
          <a:r>
            <a:rPr lang="en-US" b="0" i="0" baseline="0"/>
            <a:t>:</a:t>
          </a:r>
          <a:endParaRPr lang="en-US"/>
        </a:p>
      </dgm:t>
    </dgm:pt>
    <dgm:pt modelId="{8B2E5721-40F1-4174-AD96-4EF58A7F4ABD}" type="parTrans" cxnId="{273C8D36-F576-4720-8C12-205C6AFAD425}">
      <dgm:prSet/>
      <dgm:spPr/>
      <dgm:t>
        <a:bodyPr/>
        <a:lstStyle/>
        <a:p>
          <a:endParaRPr lang="en-US"/>
        </a:p>
      </dgm:t>
    </dgm:pt>
    <dgm:pt modelId="{67D2355F-3D5B-4AB5-A4FA-D45449CB53FA}" type="sibTrans" cxnId="{273C8D36-F576-4720-8C12-205C6AFAD425}">
      <dgm:prSet/>
      <dgm:spPr/>
      <dgm:t>
        <a:bodyPr/>
        <a:lstStyle/>
        <a:p>
          <a:endParaRPr lang="en-US"/>
        </a:p>
      </dgm:t>
    </dgm:pt>
    <dgm:pt modelId="{D98BF5AF-9BEB-4564-920C-E0765920C078}">
      <dgm:prSet/>
      <dgm:spPr/>
      <dgm:t>
        <a:bodyPr/>
        <a:lstStyle/>
        <a:p>
          <a:r>
            <a:rPr lang="en-US" b="0" i="0" baseline="0"/>
            <a:t>A feed-forward neural network (FFNN) will predict diabetes status using structured health indicators.</a:t>
          </a:r>
          <a:endParaRPr lang="en-US"/>
        </a:p>
      </dgm:t>
    </dgm:pt>
    <dgm:pt modelId="{52FF74D6-2238-4BF5-B1B3-DB4C152AAF71}" type="parTrans" cxnId="{473AEA3F-0CB4-4D9D-9838-F5C9E20396A5}">
      <dgm:prSet/>
      <dgm:spPr/>
      <dgm:t>
        <a:bodyPr/>
        <a:lstStyle/>
        <a:p>
          <a:endParaRPr lang="en-US"/>
        </a:p>
      </dgm:t>
    </dgm:pt>
    <dgm:pt modelId="{AF8BAFAB-38CD-4FCB-BBC7-55605B338941}" type="sibTrans" cxnId="{473AEA3F-0CB4-4D9D-9838-F5C9E20396A5}">
      <dgm:prSet/>
      <dgm:spPr/>
      <dgm:t>
        <a:bodyPr/>
        <a:lstStyle/>
        <a:p>
          <a:endParaRPr lang="en-US"/>
        </a:p>
      </dgm:t>
    </dgm:pt>
    <dgm:pt modelId="{718F1FA6-8B00-4D71-B210-1AAAF5E24B1F}">
      <dgm:prSet/>
      <dgm:spPr/>
      <dgm:t>
        <a:bodyPr/>
        <a:lstStyle/>
        <a:p>
          <a:r>
            <a:rPr lang="en-US" b="0" i="0" baseline="0"/>
            <a:t>Train and evaluate independently for accuracy, precision, and recall.</a:t>
          </a:r>
          <a:endParaRPr lang="en-US"/>
        </a:p>
      </dgm:t>
    </dgm:pt>
    <dgm:pt modelId="{A8C9531B-C397-411D-B74A-F2106838D4A1}" type="parTrans" cxnId="{05A1B4DE-C45D-49A3-B683-E3D5559142C5}">
      <dgm:prSet/>
      <dgm:spPr/>
      <dgm:t>
        <a:bodyPr/>
        <a:lstStyle/>
        <a:p>
          <a:endParaRPr lang="en-US"/>
        </a:p>
      </dgm:t>
    </dgm:pt>
    <dgm:pt modelId="{A8F5AA30-1B62-46FF-BB74-2AEB2AF7F518}" type="sibTrans" cxnId="{05A1B4DE-C45D-49A3-B683-E3D5559142C5}">
      <dgm:prSet/>
      <dgm:spPr/>
      <dgm:t>
        <a:bodyPr/>
        <a:lstStyle/>
        <a:p>
          <a:endParaRPr lang="en-US"/>
        </a:p>
      </dgm:t>
    </dgm:pt>
    <dgm:pt modelId="{CE4C9DF2-2F83-4C95-AEB8-F68BC2A8DD0B}">
      <dgm:prSet/>
      <dgm:spPr/>
      <dgm:t>
        <a:bodyPr/>
        <a:lstStyle/>
        <a:p>
          <a:r>
            <a:rPr lang="en-US" b="1" i="0" baseline="0"/>
            <a:t>Model for Image Dataset</a:t>
          </a:r>
          <a:r>
            <a:rPr lang="en-US" b="0" i="0" baseline="0"/>
            <a:t>:</a:t>
          </a:r>
          <a:endParaRPr lang="en-US"/>
        </a:p>
      </dgm:t>
    </dgm:pt>
    <dgm:pt modelId="{1FC37CB0-B45D-4AB6-94C8-256B7C24EE23}" type="parTrans" cxnId="{082D78D6-3046-4CEC-AE97-6A2FA60AD5CA}">
      <dgm:prSet/>
      <dgm:spPr/>
      <dgm:t>
        <a:bodyPr/>
        <a:lstStyle/>
        <a:p>
          <a:endParaRPr lang="en-US"/>
        </a:p>
      </dgm:t>
    </dgm:pt>
    <dgm:pt modelId="{92CCDFFC-E0E6-45B8-AED6-799C31EFDB4A}" type="sibTrans" cxnId="{082D78D6-3046-4CEC-AE97-6A2FA60AD5CA}">
      <dgm:prSet/>
      <dgm:spPr/>
      <dgm:t>
        <a:bodyPr/>
        <a:lstStyle/>
        <a:p>
          <a:endParaRPr lang="en-US"/>
        </a:p>
      </dgm:t>
    </dgm:pt>
    <dgm:pt modelId="{2A71E747-DABA-44EF-B85C-D0BF5496980F}">
      <dgm:prSet/>
      <dgm:spPr/>
      <dgm:t>
        <a:bodyPr/>
        <a:lstStyle/>
        <a:p>
          <a:r>
            <a:rPr lang="en-US" b="0" i="0" baseline="0"/>
            <a:t>A convolutional neural network (CNN) like ResNet50 will classify retinopathy severity from retinal images.</a:t>
          </a:r>
          <a:endParaRPr lang="en-US"/>
        </a:p>
      </dgm:t>
    </dgm:pt>
    <dgm:pt modelId="{7E863152-3073-4241-8386-9B017E222BE8}" type="parTrans" cxnId="{9C142AF2-80A7-48C6-BE6A-DFAC9B160981}">
      <dgm:prSet/>
      <dgm:spPr/>
      <dgm:t>
        <a:bodyPr/>
        <a:lstStyle/>
        <a:p>
          <a:endParaRPr lang="en-US"/>
        </a:p>
      </dgm:t>
    </dgm:pt>
    <dgm:pt modelId="{CB94BAC8-D8C6-4403-A34E-3764813DC7AC}" type="sibTrans" cxnId="{9C142AF2-80A7-48C6-BE6A-DFAC9B160981}">
      <dgm:prSet/>
      <dgm:spPr/>
      <dgm:t>
        <a:bodyPr/>
        <a:lstStyle/>
        <a:p>
          <a:endParaRPr lang="en-US"/>
        </a:p>
      </dgm:t>
    </dgm:pt>
    <dgm:pt modelId="{16C0AE9B-249B-4E27-A668-79DD387A1F15}">
      <dgm:prSet/>
      <dgm:spPr/>
      <dgm:t>
        <a:bodyPr/>
        <a:lstStyle/>
        <a:p>
          <a:r>
            <a:rPr lang="en-US" b="0" i="0" baseline="0"/>
            <a:t>Train and evaluate independently for multi-class classification metrics.</a:t>
          </a:r>
          <a:endParaRPr lang="en-US"/>
        </a:p>
      </dgm:t>
    </dgm:pt>
    <dgm:pt modelId="{6004C36D-BA7C-47E2-B65A-DE32FFD42CAA}" type="parTrans" cxnId="{5F021B17-2DA5-450A-917B-644EA09EEBAA}">
      <dgm:prSet/>
      <dgm:spPr/>
      <dgm:t>
        <a:bodyPr/>
        <a:lstStyle/>
        <a:p>
          <a:endParaRPr lang="en-US"/>
        </a:p>
      </dgm:t>
    </dgm:pt>
    <dgm:pt modelId="{4349962A-9500-45F2-AE57-611CF6CBD095}" type="sibTrans" cxnId="{5F021B17-2DA5-450A-917B-644EA09EEBAA}">
      <dgm:prSet/>
      <dgm:spPr/>
      <dgm:t>
        <a:bodyPr/>
        <a:lstStyle/>
        <a:p>
          <a:endParaRPr lang="en-US"/>
        </a:p>
      </dgm:t>
    </dgm:pt>
    <dgm:pt modelId="{A49DC215-BB9C-4B24-B4D9-59230B422A61}" type="pres">
      <dgm:prSet presAssocID="{D6F9F976-82A3-44A9-B544-4C3FC04CD589}" presName="Name0" presStyleCnt="0">
        <dgm:presLayoutVars>
          <dgm:dir/>
          <dgm:resizeHandles val="exact"/>
        </dgm:presLayoutVars>
      </dgm:prSet>
      <dgm:spPr/>
    </dgm:pt>
    <dgm:pt modelId="{BB6A837B-945D-41BD-B475-27CF66587412}" type="pres">
      <dgm:prSet presAssocID="{E1473C9A-7E64-49F5-BD76-1515C86DF621}" presName="node" presStyleLbl="node1" presStyleIdx="0" presStyleCnt="6">
        <dgm:presLayoutVars>
          <dgm:bulletEnabled val="1"/>
        </dgm:presLayoutVars>
      </dgm:prSet>
      <dgm:spPr/>
    </dgm:pt>
    <dgm:pt modelId="{8B70B6C2-EC3E-42ED-A1CE-79FA4B052ECD}" type="pres">
      <dgm:prSet presAssocID="{67D2355F-3D5B-4AB5-A4FA-D45449CB53FA}" presName="sibTrans" presStyleLbl="sibTrans1D1" presStyleIdx="0" presStyleCnt="5"/>
      <dgm:spPr/>
    </dgm:pt>
    <dgm:pt modelId="{314762C1-C931-4350-B933-C06C06C26300}" type="pres">
      <dgm:prSet presAssocID="{67D2355F-3D5B-4AB5-A4FA-D45449CB53FA}" presName="connectorText" presStyleLbl="sibTrans1D1" presStyleIdx="0" presStyleCnt="5"/>
      <dgm:spPr/>
    </dgm:pt>
    <dgm:pt modelId="{4003C805-786C-4DEE-8EFF-903403706D91}" type="pres">
      <dgm:prSet presAssocID="{D98BF5AF-9BEB-4564-920C-E0765920C078}" presName="node" presStyleLbl="node1" presStyleIdx="1" presStyleCnt="6">
        <dgm:presLayoutVars>
          <dgm:bulletEnabled val="1"/>
        </dgm:presLayoutVars>
      </dgm:prSet>
      <dgm:spPr/>
    </dgm:pt>
    <dgm:pt modelId="{BD81D00F-23FC-4AC4-8B11-263CBC92F835}" type="pres">
      <dgm:prSet presAssocID="{AF8BAFAB-38CD-4FCB-BBC7-55605B338941}" presName="sibTrans" presStyleLbl="sibTrans1D1" presStyleIdx="1" presStyleCnt="5"/>
      <dgm:spPr/>
    </dgm:pt>
    <dgm:pt modelId="{51F617DF-BE93-480E-B723-14E81854EB63}" type="pres">
      <dgm:prSet presAssocID="{AF8BAFAB-38CD-4FCB-BBC7-55605B338941}" presName="connectorText" presStyleLbl="sibTrans1D1" presStyleIdx="1" presStyleCnt="5"/>
      <dgm:spPr/>
    </dgm:pt>
    <dgm:pt modelId="{0F57E8FD-B6DD-4469-94A0-B716756DD834}" type="pres">
      <dgm:prSet presAssocID="{718F1FA6-8B00-4D71-B210-1AAAF5E24B1F}" presName="node" presStyleLbl="node1" presStyleIdx="2" presStyleCnt="6">
        <dgm:presLayoutVars>
          <dgm:bulletEnabled val="1"/>
        </dgm:presLayoutVars>
      </dgm:prSet>
      <dgm:spPr/>
    </dgm:pt>
    <dgm:pt modelId="{313B6EEC-E476-4799-9E48-5DC850580FFA}" type="pres">
      <dgm:prSet presAssocID="{A8F5AA30-1B62-46FF-BB74-2AEB2AF7F518}" presName="sibTrans" presStyleLbl="sibTrans1D1" presStyleIdx="2" presStyleCnt="5"/>
      <dgm:spPr/>
    </dgm:pt>
    <dgm:pt modelId="{13BBE146-D59E-476C-ABF7-7255048BB2D7}" type="pres">
      <dgm:prSet presAssocID="{A8F5AA30-1B62-46FF-BB74-2AEB2AF7F518}" presName="connectorText" presStyleLbl="sibTrans1D1" presStyleIdx="2" presStyleCnt="5"/>
      <dgm:spPr/>
    </dgm:pt>
    <dgm:pt modelId="{A3697711-94FB-41F1-9A26-C3B68EE9B825}" type="pres">
      <dgm:prSet presAssocID="{CE4C9DF2-2F83-4C95-AEB8-F68BC2A8DD0B}" presName="node" presStyleLbl="node1" presStyleIdx="3" presStyleCnt="6">
        <dgm:presLayoutVars>
          <dgm:bulletEnabled val="1"/>
        </dgm:presLayoutVars>
      </dgm:prSet>
      <dgm:spPr/>
    </dgm:pt>
    <dgm:pt modelId="{112B9D48-AD5D-49F9-BF68-A5505A78973A}" type="pres">
      <dgm:prSet presAssocID="{92CCDFFC-E0E6-45B8-AED6-799C31EFDB4A}" presName="sibTrans" presStyleLbl="sibTrans1D1" presStyleIdx="3" presStyleCnt="5"/>
      <dgm:spPr/>
    </dgm:pt>
    <dgm:pt modelId="{2D10E177-1EEA-4EBC-B27F-0EDC1755204C}" type="pres">
      <dgm:prSet presAssocID="{92CCDFFC-E0E6-45B8-AED6-799C31EFDB4A}" presName="connectorText" presStyleLbl="sibTrans1D1" presStyleIdx="3" presStyleCnt="5"/>
      <dgm:spPr/>
    </dgm:pt>
    <dgm:pt modelId="{8690557E-DF44-4E57-A937-20DB404CAD4E}" type="pres">
      <dgm:prSet presAssocID="{2A71E747-DABA-44EF-B85C-D0BF5496980F}" presName="node" presStyleLbl="node1" presStyleIdx="4" presStyleCnt="6">
        <dgm:presLayoutVars>
          <dgm:bulletEnabled val="1"/>
        </dgm:presLayoutVars>
      </dgm:prSet>
      <dgm:spPr/>
    </dgm:pt>
    <dgm:pt modelId="{34AD49B6-9A1C-425D-BE3A-F0C559FB38AC}" type="pres">
      <dgm:prSet presAssocID="{CB94BAC8-D8C6-4403-A34E-3764813DC7AC}" presName="sibTrans" presStyleLbl="sibTrans1D1" presStyleIdx="4" presStyleCnt="5"/>
      <dgm:spPr/>
    </dgm:pt>
    <dgm:pt modelId="{9B09EA16-2453-4993-BF70-8E3C2AA579CB}" type="pres">
      <dgm:prSet presAssocID="{CB94BAC8-D8C6-4403-A34E-3764813DC7AC}" presName="connectorText" presStyleLbl="sibTrans1D1" presStyleIdx="4" presStyleCnt="5"/>
      <dgm:spPr/>
    </dgm:pt>
    <dgm:pt modelId="{C16987D5-9162-4D2C-8054-A48BB7814F36}" type="pres">
      <dgm:prSet presAssocID="{16C0AE9B-249B-4E27-A668-79DD387A1F15}" presName="node" presStyleLbl="node1" presStyleIdx="5" presStyleCnt="6">
        <dgm:presLayoutVars>
          <dgm:bulletEnabled val="1"/>
        </dgm:presLayoutVars>
      </dgm:prSet>
      <dgm:spPr/>
    </dgm:pt>
  </dgm:ptLst>
  <dgm:cxnLst>
    <dgm:cxn modelId="{00D87C01-7116-410C-99E2-125EC432677E}" type="presOf" srcId="{CB94BAC8-D8C6-4403-A34E-3764813DC7AC}" destId="{9B09EA16-2453-4993-BF70-8E3C2AA579CB}" srcOrd="1" destOrd="0" presId="urn:microsoft.com/office/officeart/2016/7/layout/RepeatingBendingProcessNew"/>
    <dgm:cxn modelId="{B6FE3809-8793-40DF-8C9A-C427E72F690E}" type="presOf" srcId="{718F1FA6-8B00-4D71-B210-1AAAF5E24B1F}" destId="{0F57E8FD-B6DD-4469-94A0-B716756DD834}" srcOrd="0" destOrd="0" presId="urn:microsoft.com/office/officeart/2016/7/layout/RepeatingBendingProcessNew"/>
    <dgm:cxn modelId="{FE94220F-2B1A-45CE-BFF0-7B3457DF19A5}" type="presOf" srcId="{92CCDFFC-E0E6-45B8-AED6-799C31EFDB4A}" destId="{2D10E177-1EEA-4EBC-B27F-0EDC1755204C}" srcOrd="1" destOrd="0" presId="urn:microsoft.com/office/officeart/2016/7/layout/RepeatingBendingProcessNew"/>
    <dgm:cxn modelId="{5F021B17-2DA5-450A-917B-644EA09EEBAA}" srcId="{D6F9F976-82A3-44A9-B544-4C3FC04CD589}" destId="{16C0AE9B-249B-4E27-A668-79DD387A1F15}" srcOrd="5" destOrd="0" parTransId="{6004C36D-BA7C-47E2-B65A-DE32FFD42CAA}" sibTransId="{4349962A-9500-45F2-AE57-611CF6CBD095}"/>
    <dgm:cxn modelId="{62446420-27C4-4381-8120-14C51D050F5C}" type="presOf" srcId="{AF8BAFAB-38CD-4FCB-BBC7-55605B338941}" destId="{BD81D00F-23FC-4AC4-8B11-263CBC92F835}" srcOrd="0" destOrd="0" presId="urn:microsoft.com/office/officeart/2016/7/layout/RepeatingBendingProcessNew"/>
    <dgm:cxn modelId="{E8C20821-0D71-4700-AD60-485573D2822F}" type="presOf" srcId="{E1473C9A-7E64-49F5-BD76-1515C86DF621}" destId="{BB6A837B-945D-41BD-B475-27CF66587412}" srcOrd="0" destOrd="0" presId="urn:microsoft.com/office/officeart/2016/7/layout/RepeatingBendingProcessNew"/>
    <dgm:cxn modelId="{1D26F321-98A9-4DA9-9CF0-8BCB56D002A5}" type="presOf" srcId="{CE4C9DF2-2F83-4C95-AEB8-F68BC2A8DD0B}" destId="{A3697711-94FB-41F1-9A26-C3B68EE9B825}" srcOrd="0" destOrd="0" presId="urn:microsoft.com/office/officeart/2016/7/layout/RepeatingBendingProcessNew"/>
    <dgm:cxn modelId="{DFFCE426-5699-4F10-B56B-741C0EFC279B}" type="presOf" srcId="{D98BF5AF-9BEB-4564-920C-E0765920C078}" destId="{4003C805-786C-4DEE-8EFF-903403706D91}" srcOrd="0" destOrd="0" presId="urn:microsoft.com/office/officeart/2016/7/layout/RepeatingBendingProcessNew"/>
    <dgm:cxn modelId="{267C9729-316A-4A9C-BD9C-660517543FC1}" type="presOf" srcId="{16C0AE9B-249B-4E27-A668-79DD387A1F15}" destId="{C16987D5-9162-4D2C-8054-A48BB7814F36}" srcOrd="0" destOrd="0" presId="urn:microsoft.com/office/officeart/2016/7/layout/RepeatingBendingProcessNew"/>
    <dgm:cxn modelId="{93134E2D-FDCB-4CCE-9006-588363606F35}" type="presOf" srcId="{67D2355F-3D5B-4AB5-A4FA-D45449CB53FA}" destId="{8B70B6C2-EC3E-42ED-A1CE-79FA4B052ECD}" srcOrd="0" destOrd="0" presId="urn:microsoft.com/office/officeart/2016/7/layout/RepeatingBendingProcessNew"/>
    <dgm:cxn modelId="{273C8D36-F576-4720-8C12-205C6AFAD425}" srcId="{D6F9F976-82A3-44A9-B544-4C3FC04CD589}" destId="{E1473C9A-7E64-49F5-BD76-1515C86DF621}" srcOrd="0" destOrd="0" parTransId="{8B2E5721-40F1-4174-AD96-4EF58A7F4ABD}" sibTransId="{67D2355F-3D5B-4AB5-A4FA-D45449CB53FA}"/>
    <dgm:cxn modelId="{473AEA3F-0CB4-4D9D-9838-F5C9E20396A5}" srcId="{D6F9F976-82A3-44A9-B544-4C3FC04CD589}" destId="{D98BF5AF-9BEB-4564-920C-E0765920C078}" srcOrd="1" destOrd="0" parTransId="{52FF74D6-2238-4BF5-B1B3-DB4C152AAF71}" sibTransId="{AF8BAFAB-38CD-4FCB-BBC7-55605B338941}"/>
    <dgm:cxn modelId="{88A6125D-8A97-4040-9274-0588E0100DD6}" type="presOf" srcId="{67D2355F-3D5B-4AB5-A4FA-D45449CB53FA}" destId="{314762C1-C931-4350-B933-C06C06C26300}" srcOrd="1" destOrd="0" presId="urn:microsoft.com/office/officeart/2016/7/layout/RepeatingBendingProcessNew"/>
    <dgm:cxn modelId="{1F27D163-2D91-4C7B-809C-1C20F0C2C276}" type="presOf" srcId="{CB94BAC8-D8C6-4403-A34E-3764813DC7AC}" destId="{34AD49B6-9A1C-425D-BE3A-F0C559FB38AC}" srcOrd="0" destOrd="0" presId="urn:microsoft.com/office/officeart/2016/7/layout/RepeatingBendingProcessNew"/>
    <dgm:cxn modelId="{01929A4A-C89A-4931-8581-449C400CE521}" type="presOf" srcId="{AF8BAFAB-38CD-4FCB-BBC7-55605B338941}" destId="{51F617DF-BE93-480E-B723-14E81854EB63}" srcOrd="1" destOrd="0" presId="urn:microsoft.com/office/officeart/2016/7/layout/RepeatingBendingProcessNew"/>
    <dgm:cxn modelId="{54DA584F-EEF5-43FB-A839-7EB2AF9DEA12}" type="presOf" srcId="{A8F5AA30-1B62-46FF-BB74-2AEB2AF7F518}" destId="{313B6EEC-E476-4799-9E48-5DC850580FFA}" srcOrd="0" destOrd="0" presId="urn:microsoft.com/office/officeart/2016/7/layout/RepeatingBendingProcessNew"/>
    <dgm:cxn modelId="{2DD5FC79-5880-4D01-86B5-D3FC2B0B79CB}" type="presOf" srcId="{92CCDFFC-E0E6-45B8-AED6-799C31EFDB4A}" destId="{112B9D48-AD5D-49F9-BF68-A5505A78973A}" srcOrd="0" destOrd="0" presId="urn:microsoft.com/office/officeart/2016/7/layout/RepeatingBendingProcessNew"/>
    <dgm:cxn modelId="{68F2B6AA-C4B9-4524-B1DE-8D1004F4FD25}" type="presOf" srcId="{A8F5AA30-1B62-46FF-BB74-2AEB2AF7F518}" destId="{13BBE146-D59E-476C-ABF7-7255048BB2D7}" srcOrd="1" destOrd="0" presId="urn:microsoft.com/office/officeart/2016/7/layout/RepeatingBendingProcessNew"/>
    <dgm:cxn modelId="{082D78D6-3046-4CEC-AE97-6A2FA60AD5CA}" srcId="{D6F9F976-82A3-44A9-B544-4C3FC04CD589}" destId="{CE4C9DF2-2F83-4C95-AEB8-F68BC2A8DD0B}" srcOrd="3" destOrd="0" parTransId="{1FC37CB0-B45D-4AB6-94C8-256B7C24EE23}" sibTransId="{92CCDFFC-E0E6-45B8-AED6-799C31EFDB4A}"/>
    <dgm:cxn modelId="{05A1B4DE-C45D-49A3-B683-E3D5559142C5}" srcId="{D6F9F976-82A3-44A9-B544-4C3FC04CD589}" destId="{718F1FA6-8B00-4D71-B210-1AAAF5E24B1F}" srcOrd="2" destOrd="0" parTransId="{A8C9531B-C397-411D-B74A-F2106838D4A1}" sibTransId="{A8F5AA30-1B62-46FF-BB74-2AEB2AF7F518}"/>
    <dgm:cxn modelId="{5575DEE6-C40C-48F4-B0A6-A893C4CA3888}" type="presOf" srcId="{D6F9F976-82A3-44A9-B544-4C3FC04CD589}" destId="{A49DC215-BB9C-4B24-B4D9-59230B422A61}" srcOrd="0" destOrd="0" presId="urn:microsoft.com/office/officeart/2016/7/layout/RepeatingBendingProcessNew"/>
    <dgm:cxn modelId="{FB480CF1-2AA4-488D-8DB4-28A851C5D00A}" type="presOf" srcId="{2A71E747-DABA-44EF-B85C-D0BF5496980F}" destId="{8690557E-DF44-4E57-A937-20DB404CAD4E}" srcOrd="0" destOrd="0" presId="urn:microsoft.com/office/officeart/2016/7/layout/RepeatingBendingProcessNew"/>
    <dgm:cxn modelId="{9C142AF2-80A7-48C6-BE6A-DFAC9B160981}" srcId="{D6F9F976-82A3-44A9-B544-4C3FC04CD589}" destId="{2A71E747-DABA-44EF-B85C-D0BF5496980F}" srcOrd="4" destOrd="0" parTransId="{7E863152-3073-4241-8386-9B017E222BE8}" sibTransId="{CB94BAC8-D8C6-4403-A34E-3764813DC7AC}"/>
    <dgm:cxn modelId="{404434F6-6996-4B2E-88ED-4C9630E0EF05}" type="presParOf" srcId="{A49DC215-BB9C-4B24-B4D9-59230B422A61}" destId="{BB6A837B-945D-41BD-B475-27CF66587412}" srcOrd="0" destOrd="0" presId="urn:microsoft.com/office/officeart/2016/7/layout/RepeatingBendingProcessNew"/>
    <dgm:cxn modelId="{3A6C016D-BDEB-4B1A-A80A-626F6C352BA5}" type="presParOf" srcId="{A49DC215-BB9C-4B24-B4D9-59230B422A61}" destId="{8B70B6C2-EC3E-42ED-A1CE-79FA4B052ECD}" srcOrd="1" destOrd="0" presId="urn:microsoft.com/office/officeart/2016/7/layout/RepeatingBendingProcessNew"/>
    <dgm:cxn modelId="{214ED4B1-56C6-4966-AF84-494629856C47}" type="presParOf" srcId="{8B70B6C2-EC3E-42ED-A1CE-79FA4B052ECD}" destId="{314762C1-C931-4350-B933-C06C06C26300}" srcOrd="0" destOrd="0" presId="urn:microsoft.com/office/officeart/2016/7/layout/RepeatingBendingProcessNew"/>
    <dgm:cxn modelId="{14EE27AF-6109-4E4B-874E-AAF5B4D37804}" type="presParOf" srcId="{A49DC215-BB9C-4B24-B4D9-59230B422A61}" destId="{4003C805-786C-4DEE-8EFF-903403706D91}" srcOrd="2" destOrd="0" presId="urn:microsoft.com/office/officeart/2016/7/layout/RepeatingBendingProcessNew"/>
    <dgm:cxn modelId="{A7B45BC0-7A4D-4692-8B2A-78BE9495619E}" type="presParOf" srcId="{A49DC215-BB9C-4B24-B4D9-59230B422A61}" destId="{BD81D00F-23FC-4AC4-8B11-263CBC92F835}" srcOrd="3" destOrd="0" presId="urn:microsoft.com/office/officeart/2016/7/layout/RepeatingBendingProcessNew"/>
    <dgm:cxn modelId="{EE47EB0A-ECF2-4E6B-9279-E463A49B7B8D}" type="presParOf" srcId="{BD81D00F-23FC-4AC4-8B11-263CBC92F835}" destId="{51F617DF-BE93-480E-B723-14E81854EB63}" srcOrd="0" destOrd="0" presId="urn:microsoft.com/office/officeart/2016/7/layout/RepeatingBendingProcessNew"/>
    <dgm:cxn modelId="{AE92BBC3-5193-4E3C-9ADE-45B786EE7CDE}" type="presParOf" srcId="{A49DC215-BB9C-4B24-B4D9-59230B422A61}" destId="{0F57E8FD-B6DD-4469-94A0-B716756DD834}" srcOrd="4" destOrd="0" presId="urn:microsoft.com/office/officeart/2016/7/layout/RepeatingBendingProcessNew"/>
    <dgm:cxn modelId="{C2840F47-7FC9-4FC6-A001-B20E01CFD755}" type="presParOf" srcId="{A49DC215-BB9C-4B24-B4D9-59230B422A61}" destId="{313B6EEC-E476-4799-9E48-5DC850580FFA}" srcOrd="5" destOrd="0" presId="urn:microsoft.com/office/officeart/2016/7/layout/RepeatingBendingProcessNew"/>
    <dgm:cxn modelId="{47FC3587-1A3D-44BA-8B0E-FC4A8F0B6E6E}" type="presParOf" srcId="{313B6EEC-E476-4799-9E48-5DC850580FFA}" destId="{13BBE146-D59E-476C-ABF7-7255048BB2D7}" srcOrd="0" destOrd="0" presId="urn:microsoft.com/office/officeart/2016/7/layout/RepeatingBendingProcessNew"/>
    <dgm:cxn modelId="{9527C959-F82F-49DA-8D7D-C4135DF29D1E}" type="presParOf" srcId="{A49DC215-BB9C-4B24-B4D9-59230B422A61}" destId="{A3697711-94FB-41F1-9A26-C3B68EE9B825}" srcOrd="6" destOrd="0" presId="urn:microsoft.com/office/officeart/2016/7/layout/RepeatingBendingProcessNew"/>
    <dgm:cxn modelId="{0D39909D-FFB9-46A5-8F88-13BD80F4F543}" type="presParOf" srcId="{A49DC215-BB9C-4B24-B4D9-59230B422A61}" destId="{112B9D48-AD5D-49F9-BF68-A5505A78973A}" srcOrd="7" destOrd="0" presId="urn:microsoft.com/office/officeart/2016/7/layout/RepeatingBendingProcessNew"/>
    <dgm:cxn modelId="{28594EF3-7F11-49F3-96F9-B35D087665DF}" type="presParOf" srcId="{112B9D48-AD5D-49F9-BF68-A5505A78973A}" destId="{2D10E177-1EEA-4EBC-B27F-0EDC1755204C}" srcOrd="0" destOrd="0" presId="urn:microsoft.com/office/officeart/2016/7/layout/RepeatingBendingProcessNew"/>
    <dgm:cxn modelId="{A7C5AF3A-634B-4C2F-BC2E-0B89EBBD8717}" type="presParOf" srcId="{A49DC215-BB9C-4B24-B4D9-59230B422A61}" destId="{8690557E-DF44-4E57-A937-20DB404CAD4E}" srcOrd="8" destOrd="0" presId="urn:microsoft.com/office/officeart/2016/7/layout/RepeatingBendingProcessNew"/>
    <dgm:cxn modelId="{1F4AB693-5860-4933-93EB-6F65CF57721C}" type="presParOf" srcId="{A49DC215-BB9C-4B24-B4D9-59230B422A61}" destId="{34AD49B6-9A1C-425D-BE3A-F0C559FB38AC}" srcOrd="9" destOrd="0" presId="urn:microsoft.com/office/officeart/2016/7/layout/RepeatingBendingProcessNew"/>
    <dgm:cxn modelId="{DA46A79C-FAFF-4982-84D5-068AF9C0558A}" type="presParOf" srcId="{34AD49B6-9A1C-425D-BE3A-F0C559FB38AC}" destId="{9B09EA16-2453-4993-BF70-8E3C2AA579CB}" srcOrd="0" destOrd="0" presId="urn:microsoft.com/office/officeart/2016/7/layout/RepeatingBendingProcessNew"/>
    <dgm:cxn modelId="{0995B910-AB1E-4420-B2FC-162F177953B8}" type="presParOf" srcId="{A49DC215-BB9C-4B24-B4D9-59230B422A61}" destId="{C16987D5-9162-4D2C-8054-A48BB7814F36}"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C52C77-A909-4365-8379-64DCAEA1A965}"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0955AE6-237D-4074-B646-DB34A8AC9343}">
      <dgm:prSet/>
      <dgm:spPr/>
      <dgm:t>
        <a:bodyPr/>
        <a:lstStyle/>
        <a:p>
          <a:pPr>
            <a:lnSpc>
              <a:spcPct val="100000"/>
            </a:lnSpc>
            <a:defRPr b="1"/>
          </a:pPr>
          <a:r>
            <a:rPr lang="en-US" b="1"/>
            <a:t>Timeline</a:t>
          </a:r>
          <a:r>
            <a:rPr lang="en-US"/>
            <a:t>:</a:t>
          </a:r>
        </a:p>
      </dgm:t>
    </dgm:pt>
    <dgm:pt modelId="{82E4B88A-7306-4532-9D7B-F2B118DA3447}" type="parTrans" cxnId="{332100A3-28B3-4347-B2A0-219EFE9FDC08}">
      <dgm:prSet/>
      <dgm:spPr/>
      <dgm:t>
        <a:bodyPr/>
        <a:lstStyle/>
        <a:p>
          <a:endParaRPr lang="en-US"/>
        </a:p>
      </dgm:t>
    </dgm:pt>
    <dgm:pt modelId="{D57B4008-C572-4DB4-A0B5-05BBF1618B90}" type="sibTrans" cxnId="{332100A3-28B3-4347-B2A0-219EFE9FDC08}">
      <dgm:prSet/>
      <dgm:spPr/>
      <dgm:t>
        <a:bodyPr/>
        <a:lstStyle/>
        <a:p>
          <a:endParaRPr lang="en-US"/>
        </a:p>
      </dgm:t>
    </dgm:pt>
    <dgm:pt modelId="{53F0CCD9-7CFD-4A73-A514-DAFAC62A89AC}">
      <dgm:prSet/>
      <dgm:spPr/>
      <dgm:t>
        <a:bodyPr/>
        <a:lstStyle/>
        <a:p>
          <a:pPr>
            <a:lnSpc>
              <a:spcPct val="100000"/>
            </a:lnSpc>
          </a:pPr>
          <a:r>
            <a:rPr lang="en-US" b="1"/>
            <a:t>Data Preparation and Initial Modeling</a:t>
          </a:r>
          <a:r>
            <a:rPr lang="en-US"/>
            <a:t>: Complete by mid-November.</a:t>
          </a:r>
        </a:p>
      </dgm:t>
    </dgm:pt>
    <dgm:pt modelId="{CECE19C5-6438-4EFE-91CE-EC2B3E1DF011}" type="parTrans" cxnId="{5EE3A07D-3E8C-47EE-A953-069FF8439E9B}">
      <dgm:prSet/>
      <dgm:spPr/>
      <dgm:t>
        <a:bodyPr/>
        <a:lstStyle/>
        <a:p>
          <a:endParaRPr lang="en-US"/>
        </a:p>
      </dgm:t>
    </dgm:pt>
    <dgm:pt modelId="{37E88FAE-BA39-4504-9A46-52C4C367D4C7}" type="sibTrans" cxnId="{5EE3A07D-3E8C-47EE-A953-069FF8439E9B}">
      <dgm:prSet/>
      <dgm:spPr/>
      <dgm:t>
        <a:bodyPr/>
        <a:lstStyle/>
        <a:p>
          <a:endParaRPr lang="en-US"/>
        </a:p>
      </dgm:t>
    </dgm:pt>
    <dgm:pt modelId="{B7E82E56-58A4-471C-AF2D-70E5A186860C}">
      <dgm:prSet/>
      <dgm:spPr/>
      <dgm:t>
        <a:bodyPr/>
        <a:lstStyle/>
        <a:p>
          <a:pPr>
            <a:lnSpc>
              <a:spcPct val="100000"/>
            </a:lnSpc>
          </a:pPr>
          <a:r>
            <a:rPr lang="en-US" b="1"/>
            <a:t>Model Optimization and Evaluation</a:t>
          </a:r>
          <a:r>
            <a:rPr lang="en-US"/>
            <a:t>: End of November.</a:t>
          </a:r>
        </a:p>
      </dgm:t>
    </dgm:pt>
    <dgm:pt modelId="{3C4E94FF-7363-4D5C-BC17-9EF9E9E68BD9}" type="parTrans" cxnId="{8841DF44-D851-45A0-910F-4B3507FA8ADC}">
      <dgm:prSet/>
      <dgm:spPr/>
      <dgm:t>
        <a:bodyPr/>
        <a:lstStyle/>
        <a:p>
          <a:endParaRPr lang="en-US"/>
        </a:p>
      </dgm:t>
    </dgm:pt>
    <dgm:pt modelId="{7048D3B6-F694-44E1-805F-19FE4B731D08}" type="sibTrans" cxnId="{8841DF44-D851-45A0-910F-4B3507FA8ADC}">
      <dgm:prSet/>
      <dgm:spPr/>
      <dgm:t>
        <a:bodyPr/>
        <a:lstStyle/>
        <a:p>
          <a:endParaRPr lang="en-US"/>
        </a:p>
      </dgm:t>
    </dgm:pt>
    <dgm:pt modelId="{22290BC6-3127-44BC-AF84-D8666333BAE8}">
      <dgm:prSet/>
      <dgm:spPr/>
      <dgm:t>
        <a:bodyPr/>
        <a:lstStyle/>
        <a:p>
          <a:pPr>
            <a:lnSpc>
              <a:spcPct val="100000"/>
            </a:lnSpc>
          </a:pPr>
          <a:r>
            <a:rPr lang="en-US" b="1"/>
            <a:t>Final Analysis and Report Writing</a:t>
          </a:r>
          <a:r>
            <a:rPr lang="en-US"/>
            <a:t>: Early December.</a:t>
          </a:r>
        </a:p>
      </dgm:t>
    </dgm:pt>
    <dgm:pt modelId="{90EE9777-1146-4E45-9E1A-245C5BAF6372}" type="parTrans" cxnId="{CE5CE288-1964-4597-B9F6-42BF607422C6}">
      <dgm:prSet/>
      <dgm:spPr/>
      <dgm:t>
        <a:bodyPr/>
        <a:lstStyle/>
        <a:p>
          <a:endParaRPr lang="en-US"/>
        </a:p>
      </dgm:t>
    </dgm:pt>
    <dgm:pt modelId="{6FDD3400-4DF3-440D-B8CB-8B2A1C0D49C7}" type="sibTrans" cxnId="{CE5CE288-1964-4597-B9F6-42BF607422C6}">
      <dgm:prSet/>
      <dgm:spPr/>
      <dgm:t>
        <a:bodyPr/>
        <a:lstStyle/>
        <a:p>
          <a:endParaRPr lang="en-US"/>
        </a:p>
      </dgm:t>
    </dgm:pt>
    <dgm:pt modelId="{FAAF5495-8679-4E6A-BAF3-B0F2380D6A83}">
      <dgm:prSet/>
      <dgm:spPr/>
      <dgm:t>
        <a:bodyPr/>
        <a:lstStyle/>
        <a:p>
          <a:pPr>
            <a:lnSpc>
              <a:spcPct val="100000"/>
            </a:lnSpc>
            <a:defRPr b="1"/>
          </a:pPr>
          <a:r>
            <a:rPr lang="en-US" b="1"/>
            <a:t>Next Steps</a:t>
          </a:r>
          <a:r>
            <a:rPr lang="en-US"/>
            <a:t>:</a:t>
          </a:r>
        </a:p>
      </dgm:t>
    </dgm:pt>
    <dgm:pt modelId="{A2C23E3A-02EC-4946-A307-75B03EC35BA6}" type="parTrans" cxnId="{36750B70-3C3C-4B40-9AAD-3589209E8116}">
      <dgm:prSet/>
      <dgm:spPr/>
      <dgm:t>
        <a:bodyPr/>
        <a:lstStyle/>
        <a:p>
          <a:endParaRPr lang="en-US"/>
        </a:p>
      </dgm:t>
    </dgm:pt>
    <dgm:pt modelId="{99A631DA-8015-4E9B-A4A6-7AECB4A1D8E2}" type="sibTrans" cxnId="{36750B70-3C3C-4B40-9AAD-3589209E8116}">
      <dgm:prSet/>
      <dgm:spPr/>
      <dgm:t>
        <a:bodyPr/>
        <a:lstStyle/>
        <a:p>
          <a:endParaRPr lang="en-US"/>
        </a:p>
      </dgm:t>
    </dgm:pt>
    <dgm:pt modelId="{A5DFACBA-6667-4D29-B8FD-2D2949E1E657}">
      <dgm:prSet/>
      <dgm:spPr/>
      <dgm:t>
        <a:bodyPr/>
        <a:lstStyle/>
        <a:p>
          <a:pPr>
            <a:lnSpc>
              <a:spcPct val="100000"/>
            </a:lnSpc>
          </a:pPr>
          <a:r>
            <a:rPr lang="en-US"/>
            <a:t>Complete data preprocessing and baseline model training.</a:t>
          </a:r>
        </a:p>
      </dgm:t>
    </dgm:pt>
    <dgm:pt modelId="{AF57DA21-0985-4E10-91B6-4186A806CD3A}" type="parTrans" cxnId="{24936CD6-410E-4C0C-9CE8-02F436F76A32}">
      <dgm:prSet/>
      <dgm:spPr/>
      <dgm:t>
        <a:bodyPr/>
        <a:lstStyle/>
        <a:p>
          <a:endParaRPr lang="en-US"/>
        </a:p>
      </dgm:t>
    </dgm:pt>
    <dgm:pt modelId="{1D20321F-C19D-424B-B5D4-8784AC15D20D}" type="sibTrans" cxnId="{24936CD6-410E-4C0C-9CE8-02F436F76A32}">
      <dgm:prSet/>
      <dgm:spPr/>
      <dgm:t>
        <a:bodyPr/>
        <a:lstStyle/>
        <a:p>
          <a:endParaRPr lang="en-US"/>
        </a:p>
      </dgm:t>
    </dgm:pt>
    <dgm:pt modelId="{BC5E2094-3211-49F4-B2FD-29362ED161BF}">
      <dgm:prSet/>
      <dgm:spPr/>
      <dgm:t>
        <a:bodyPr/>
        <a:lstStyle/>
        <a:p>
          <a:pPr>
            <a:lnSpc>
              <a:spcPct val="100000"/>
            </a:lnSpc>
          </a:pPr>
          <a:r>
            <a:rPr lang="en-US"/>
            <a:t>Begin hyperparameter tuning and model validation.</a:t>
          </a:r>
        </a:p>
      </dgm:t>
    </dgm:pt>
    <dgm:pt modelId="{A26653A4-21B3-4929-BDA6-E170F04304CD}" type="parTrans" cxnId="{14D40164-7390-41EC-BEDF-39FAD8F5FDB1}">
      <dgm:prSet/>
      <dgm:spPr/>
      <dgm:t>
        <a:bodyPr/>
        <a:lstStyle/>
        <a:p>
          <a:endParaRPr lang="en-US"/>
        </a:p>
      </dgm:t>
    </dgm:pt>
    <dgm:pt modelId="{0360D1BF-AEDB-4B2E-B978-904E6A6C2293}" type="sibTrans" cxnId="{14D40164-7390-41EC-BEDF-39FAD8F5FDB1}">
      <dgm:prSet/>
      <dgm:spPr/>
      <dgm:t>
        <a:bodyPr/>
        <a:lstStyle/>
        <a:p>
          <a:endParaRPr lang="en-US"/>
        </a:p>
      </dgm:t>
    </dgm:pt>
    <dgm:pt modelId="{85FCAFF4-9008-4B70-91ED-01A385D51E41}" type="pres">
      <dgm:prSet presAssocID="{FBC52C77-A909-4365-8379-64DCAEA1A965}" presName="root" presStyleCnt="0">
        <dgm:presLayoutVars>
          <dgm:dir/>
          <dgm:resizeHandles val="exact"/>
        </dgm:presLayoutVars>
      </dgm:prSet>
      <dgm:spPr/>
    </dgm:pt>
    <dgm:pt modelId="{A6B22575-A569-40D8-9721-2F667A639C0B}" type="pres">
      <dgm:prSet presAssocID="{30955AE6-237D-4074-B646-DB34A8AC9343}" presName="compNode" presStyleCnt="0"/>
      <dgm:spPr/>
    </dgm:pt>
    <dgm:pt modelId="{579A32E5-6F3E-4B00-B4CA-E1DDD1F42830}" type="pres">
      <dgm:prSet presAssocID="{30955AE6-237D-4074-B646-DB34A8AC934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EEDA84FA-D59A-4F64-BCC5-CA8ADC48701F}" type="pres">
      <dgm:prSet presAssocID="{30955AE6-237D-4074-B646-DB34A8AC9343}" presName="iconSpace" presStyleCnt="0"/>
      <dgm:spPr/>
    </dgm:pt>
    <dgm:pt modelId="{1D5F1952-7440-47A9-91D8-95E2E81C893E}" type="pres">
      <dgm:prSet presAssocID="{30955AE6-237D-4074-B646-DB34A8AC9343}" presName="parTx" presStyleLbl="revTx" presStyleIdx="0" presStyleCnt="4">
        <dgm:presLayoutVars>
          <dgm:chMax val="0"/>
          <dgm:chPref val="0"/>
        </dgm:presLayoutVars>
      </dgm:prSet>
      <dgm:spPr/>
    </dgm:pt>
    <dgm:pt modelId="{F5D4959C-5473-46BA-9501-8BA3E6E9F4C0}" type="pres">
      <dgm:prSet presAssocID="{30955AE6-237D-4074-B646-DB34A8AC9343}" presName="txSpace" presStyleCnt="0"/>
      <dgm:spPr/>
    </dgm:pt>
    <dgm:pt modelId="{DF73D0A4-1300-4D7A-A7E3-F751F269BB4D}" type="pres">
      <dgm:prSet presAssocID="{30955AE6-237D-4074-B646-DB34A8AC9343}" presName="desTx" presStyleLbl="revTx" presStyleIdx="1" presStyleCnt="4">
        <dgm:presLayoutVars/>
      </dgm:prSet>
      <dgm:spPr/>
    </dgm:pt>
    <dgm:pt modelId="{BDA2E4B0-1B79-4F83-AC42-D430787C26BE}" type="pres">
      <dgm:prSet presAssocID="{D57B4008-C572-4DB4-A0B5-05BBF1618B90}" presName="sibTrans" presStyleCnt="0"/>
      <dgm:spPr/>
    </dgm:pt>
    <dgm:pt modelId="{4ACE9360-704E-4505-B424-DE5F8807C680}" type="pres">
      <dgm:prSet presAssocID="{FAAF5495-8679-4E6A-BAF3-B0F2380D6A83}" presName="compNode" presStyleCnt="0"/>
      <dgm:spPr/>
    </dgm:pt>
    <dgm:pt modelId="{BBBCE396-EDAB-49A1-89EF-A7FEAC24CD56}" type="pres">
      <dgm:prSet presAssocID="{FAAF5495-8679-4E6A-BAF3-B0F2380D6A8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9E934CC3-EDC0-4D3E-A71C-DE2C88A67E2E}" type="pres">
      <dgm:prSet presAssocID="{FAAF5495-8679-4E6A-BAF3-B0F2380D6A83}" presName="iconSpace" presStyleCnt="0"/>
      <dgm:spPr/>
    </dgm:pt>
    <dgm:pt modelId="{37F8D12E-6F5E-46D1-9211-43BABF97D57B}" type="pres">
      <dgm:prSet presAssocID="{FAAF5495-8679-4E6A-BAF3-B0F2380D6A83}" presName="parTx" presStyleLbl="revTx" presStyleIdx="2" presStyleCnt="4">
        <dgm:presLayoutVars>
          <dgm:chMax val="0"/>
          <dgm:chPref val="0"/>
        </dgm:presLayoutVars>
      </dgm:prSet>
      <dgm:spPr/>
    </dgm:pt>
    <dgm:pt modelId="{7B759605-3986-44CA-8AB2-C704D26441C4}" type="pres">
      <dgm:prSet presAssocID="{FAAF5495-8679-4E6A-BAF3-B0F2380D6A83}" presName="txSpace" presStyleCnt="0"/>
      <dgm:spPr/>
    </dgm:pt>
    <dgm:pt modelId="{A516A3A2-7DFF-4440-AD81-C0F31BDBE757}" type="pres">
      <dgm:prSet presAssocID="{FAAF5495-8679-4E6A-BAF3-B0F2380D6A83}" presName="desTx" presStyleLbl="revTx" presStyleIdx="3" presStyleCnt="4">
        <dgm:presLayoutVars/>
      </dgm:prSet>
      <dgm:spPr/>
    </dgm:pt>
  </dgm:ptLst>
  <dgm:cxnLst>
    <dgm:cxn modelId="{AE941703-2C21-4695-BD55-DF663971A743}" type="presOf" srcId="{BC5E2094-3211-49F4-B2FD-29362ED161BF}" destId="{A516A3A2-7DFF-4440-AD81-C0F31BDBE757}" srcOrd="0" destOrd="1" presId="urn:microsoft.com/office/officeart/2018/2/layout/IconLabelDescriptionList"/>
    <dgm:cxn modelId="{2DCF563D-1573-43D0-997A-15CF1214DE58}" type="presOf" srcId="{B7E82E56-58A4-471C-AF2D-70E5A186860C}" destId="{DF73D0A4-1300-4D7A-A7E3-F751F269BB4D}" srcOrd="0" destOrd="1" presId="urn:microsoft.com/office/officeart/2018/2/layout/IconLabelDescriptionList"/>
    <dgm:cxn modelId="{91603762-556B-42C8-9B5D-EF031B6BFCDE}" type="presOf" srcId="{22290BC6-3127-44BC-AF84-D8666333BAE8}" destId="{DF73D0A4-1300-4D7A-A7E3-F751F269BB4D}" srcOrd="0" destOrd="2" presId="urn:microsoft.com/office/officeart/2018/2/layout/IconLabelDescriptionList"/>
    <dgm:cxn modelId="{6BC75C63-EC3C-4DAE-93D5-874D9D493434}" type="presOf" srcId="{53F0CCD9-7CFD-4A73-A514-DAFAC62A89AC}" destId="{DF73D0A4-1300-4D7A-A7E3-F751F269BB4D}" srcOrd="0" destOrd="0" presId="urn:microsoft.com/office/officeart/2018/2/layout/IconLabelDescriptionList"/>
    <dgm:cxn modelId="{14D40164-7390-41EC-BEDF-39FAD8F5FDB1}" srcId="{FAAF5495-8679-4E6A-BAF3-B0F2380D6A83}" destId="{BC5E2094-3211-49F4-B2FD-29362ED161BF}" srcOrd="1" destOrd="0" parTransId="{A26653A4-21B3-4929-BDA6-E170F04304CD}" sibTransId="{0360D1BF-AEDB-4B2E-B978-904E6A6C2293}"/>
    <dgm:cxn modelId="{20DECF64-1E11-49E8-A36F-7DC3665EC163}" type="presOf" srcId="{30955AE6-237D-4074-B646-DB34A8AC9343}" destId="{1D5F1952-7440-47A9-91D8-95E2E81C893E}" srcOrd="0" destOrd="0" presId="urn:microsoft.com/office/officeart/2018/2/layout/IconLabelDescriptionList"/>
    <dgm:cxn modelId="{8841DF44-D851-45A0-910F-4B3507FA8ADC}" srcId="{30955AE6-237D-4074-B646-DB34A8AC9343}" destId="{B7E82E56-58A4-471C-AF2D-70E5A186860C}" srcOrd="1" destOrd="0" parTransId="{3C4E94FF-7363-4D5C-BC17-9EF9E9E68BD9}" sibTransId="{7048D3B6-F694-44E1-805F-19FE4B731D08}"/>
    <dgm:cxn modelId="{36750B70-3C3C-4B40-9AAD-3589209E8116}" srcId="{FBC52C77-A909-4365-8379-64DCAEA1A965}" destId="{FAAF5495-8679-4E6A-BAF3-B0F2380D6A83}" srcOrd="1" destOrd="0" parTransId="{A2C23E3A-02EC-4946-A307-75B03EC35BA6}" sibTransId="{99A631DA-8015-4E9B-A4A6-7AECB4A1D8E2}"/>
    <dgm:cxn modelId="{5EE3A07D-3E8C-47EE-A953-069FF8439E9B}" srcId="{30955AE6-237D-4074-B646-DB34A8AC9343}" destId="{53F0CCD9-7CFD-4A73-A514-DAFAC62A89AC}" srcOrd="0" destOrd="0" parTransId="{CECE19C5-6438-4EFE-91CE-EC2B3E1DF011}" sibTransId="{37E88FAE-BA39-4504-9A46-52C4C367D4C7}"/>
    <dgm:cxn modelId="{CE5CE288-1964-4597-B9F6-42BF607422C6}" srcId="{30955AE6-237D-4074-B646-DB34A8AC9343}" destId="{22290BC6-3127-44BC-AF84-D8666333BAE8}" srcOrd="2" destOrd="0" parTransId="{90EE9777-1146-4E45-9E1A-245C5BAF6372}" sibTransId="{6FDD3400-4DF3-440D-B8CB-8B2A1C0D49C7}"/>
    <dgm:cxn modelId="{FD3BF389-72DF-486B-9E48-E1CA4F3C21F4}" type="presOf" srcId="{FAAF5495-8679-4E6A-BAF3-B0F2380D6A83}" destId="{37F8D12E-6F5E-46D1-9211-43BABF97D57B}" srcOrd="0" destOrd="0" presId="urn:microsoft.com/office/officeart/2018/2/layout/IconLabelDescriptionList"/>
    <dgm:cxn modelId="{332100A3-28B3-4347-B2A0-219EFE9FDC08}" srcId="{FBC52C77-A909-4365-8379-64DCAEA1A965}" destId="{30955AE6-237D-4074-B646-DB34A8AC9343}" srcOrd="0" destOrd="0" parTransId="{82E4B88A-7306-4532-9D7B-F2B118DA3447}" sibTransId="{D57B4008-C572-4DB4-A0B5-05BBF1618B90}"/>
    <dgm:cxn modelId="{367B6DAC-3557-4DB0-BCD1-C49F38B8819A}" type="presOf" srcId="{A5DFACBA-6667-4D29-B8FD-2D2949E1E657}" destId="{A516A3A2-7DFF-4440-AD81-C0F31BDBE757}" srcOrd="0" destOrd="0" presId="urn:microsoft.com/office/officeart/2018/2/layout/IconLabelDescriptionList"/>
    <dgm:cxn modelId="{F7A838B3-17AF-43D4-921F-9C2B2C37F9B5}" type="presOf" srcId="{FBC52C77-A909-4365-8379-64DCAEA1A965}" destId="{85FCAFF4-9008-4B70-91ED-01A385D51E41}" srcOrd="0" destOrd="0" presId="urn:microsoft.com/office/officeart/2018/2/layout/IconLabelDescriptionList"/>
    <dgm:cxn modelId="{24936CD6-410E-4C0C-9CE8-02F436F76A32}" srcId="{FAAF5495-8679-4E6A-BAF3-B0F2380D6A83}" destId="{A5DFACBA-6667-4D29-B8FD-2D2949E1E657}" srcOrd="0" destOrd="0" parTransId="{AF57DA21-0985-4E10-91B6-4186A806CD3A}" sibTransId="{1D20321F-C19D-424B-B5D4-8784AC15D20D}"/>
    <dgm:cxn modelId="{DDE27A64-2476-446A-8A01-A5311E45747E}" type="presParOf" srcId="{85FCAFF4-9008-4B70-91ED-01A385D51E41}" destId="{A6B22575-A569-40D8-9721-2F667A639C0B}" srcOrd="0" destOrd="0" presId="urn:microsoft.com/office/officeart/2018/2/layout/IconLabelDescriptionList"/>
    <dgm:cxn modelId="{546C7887-CD8C-4654-897F-E2BB871AC003}" type="presParOf" srcId="{A6B22575-A569-40D8-9721-2F667A639C0B}" destId="{579A32E5-6F3E-4B00-B4CA-E1DDD1F42830}" srcOrd="0" destOrd="0" presId="urn:microsoft.com/office/officeart/2018/2/layout/IconLabelDescriptionList"/>
    <dgm:cxn modelId="{B7E4C63F-3416-4830-B3CE-CFA6068FEF98}" type="presParOf" srcId="{A6B22575-A569-40D8-9721-2F667A639C0B}" destId="{EEDA84FA-D59A-4F64-BCC5-CA8ADC48701F}" srcOrd="1" destOrd="0" presId="urn:microsoft.com/office/officeart/2018/2/layout/IconLabelDescriptionList"/>
    <dgm:cxn modelId="{350B40B3-5A59-4B58-8B5F-A74D896966B7}" type="presParOf" srcId="{A6B22575-A569-40D8-9721-2F667A639C0B}" destId="{1D5F1952-7440-47A9-91D8-95E2E81C893E}" srcOrd="2" destOrd="0" presId="urn:microsoft.com/office/officeart/2018/2/layout/IconLabelDescriptionList"/>
    <dgm:cxn modelId="{E13930A1-8A15-4511-BEA5-D8D0EEDC432F}" type="presParOf" srcId="{A6B22575-A569-40D8-9721-2F667A639C0B}" destId="{F5D4959C-5473-46BA-9501-8BA3E6E9F4C0}" srcOrd="3" destOrd="0" presId="urn:microsoft.com/office/officeart/2018/2/layout/IconLabelDescriptionList"/>
    <dgm:cxn modelId="{E69ED82B-6D23-40A1-8E75-D675F15C24B2}" type="presParOf" srcId="{A6B22575-A569-40D8-9721-2F667A639C0B}" destId="{DF73D0A4-1300-4D7A-A7E3-F751F269BB4D}" srcOrd="4" destOrd="0" presId="urn:microsoft.com/office/officeart/2018/2/layout/IconLabelDescriptionList"/>
    <dgm:cxn modelId="{651277ED-E203-4AC0-BCED-DB6006FD919C}" type="presParOf" srcId="{85FCAFF4-9008-4B70-91ED-01A385D51E41}" destId="{BDA2E4B0-1B79-4F83-AC42-D430787C26BE}" srcOrd="1" destOrd="0" presId="urn:microsoft.com/office/officeart/2018/2/layout/IconLabelDescriptionList"/>
    <dgm:cxn modelId="{87DADFD5-D6D5-4A5F-A042-002703880624}" type="presParOf" srcId="{85FCAFF4-9008-4B70-91ED-01A385D51E41}" destId="{4ACE9360-704E-4505-B424-DE5F8807C680}" srcOrd="2" destOrd="0" presId="urn:microsoft.com/office/officeart/2018/2/layout/IconLabelDescriptionList"/>
    <dgm:cxn modelId="{1BB18D10-CB28-40A9-B7AE-A3C0373FEE4F}" type="presParOf" srcId="{4ACE9360-704E-4505-B424-DE5F8807C680}" destId="{BBBCE396-EDAB-49A1-89EF-A7FEAC24CD56}" srcOrd="0" destOrd="0" presId="urn:microsoft.com/office/officeart/2018/2/layout/IconLabelDescriptionList"/>
    <dgm:cxn modelId="{506D3CD6-947A-414D-9C3E-D6E4064D17D6}" type="presParOf" srcId="{4ACE9360-704E-4505-B424-DE5F8807C680}" destId="{9E934CC3-EDC0-4D3E-A71C-DE2C88A67E2E}" srcOrd="1" destOrd="0" presId="urn:microsoft.com/office/officeart/2018/2/layout/IconLabelDescriptionList"/>
    <dgm:cxn modelId="{61E3B141-756C-4A7E-88FB-813E5F6FC6E2}" type="presParOf" srcId="{4ACE9360-704E-4505-B424-DE5F8807C680}" destId="{37F8D12E-6F5E-46D1-9211-43BABF97D57B}" srcOrd="2" destOrd="0" presId="urn:microsoft.com/office/officeart/2018/2/layout/IconLabelDescriptionList"/>
    <dgm:cxn modelId="{9E5A492E-1D50-4C21-84CB-7CEFAB84A0D7}" type="presParOf" srcId="{4ACE9360-704E-4505-B424-DE5F8807C680}" destId="{7B759605-3986-44CA-8AB2-C704D26441C4}" srcOrd="3" destOrd="0" presId="urn:microsoft.com/office/officeart/2018/2/layout/IconLabelDescriptionList"/>
    <dgm:cxn modelId="{AC9568CA-E753-443C-A8DB-2385C73A641E}" type="presParOf" srcId="{4ACE9360-704E-4505-B424-DE5F8807C680}" destId="{A516A3A2-7DFF-4440-AD81-C0F31BDBE757}"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B68DE-E9AA-4B48-AF79-4DB77AA2D338}">
      <dsp:nvSpPr>
        <dsp:cNvPr id="0" name=""/>
        <dsp:cNvSpPr/>
      </dsp:nvSpPr>
      <dsp:spPr>
        <a:xfrm>
          <a:off x="3143354" y="697389"/>
          <a:ext cx="538994" cy="91440"/>
        </a:xfrm>
        <a:custGeom>
          <a:avLst/>
          <a:gdLst/>
          <a:ahLst/>
          <a:cxnLst/>
          <a:rect l="0" t="0" r="0" b="0"/>
          <a:pathLst>
            <a:path>
              <a:moveTo>
                <a:pt x="0" y="45720"/>
              </a:moveTo>
              <a:lnTo>
                <a:pt x="538994" y="45720"/>
              </a:lnTo>
            </a:path>
          </a:pathLst>
        </a:custGeom>
        <a:noFill/>
        <a:ln w="9525" cap="flat" cmpd="sng" algn="ctr">
          <a:solidFill>
            <a:schemeClr val="accent2">
              <a:lumMod val="7500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8612" y="740261"/>
        <a:ext cx="28479" cy="5695"/>
      </dsp:txXfrm>
    </dsp:sp>
    <dsp:sp modelId="{50D466EF-C076-4837-AF04-9337415B313A}">
      <dsp:nvSpPr>
        <dsp:cNvPr id="0" name=""/>
        <dsp:cNvSpPr/>
      </dsp:nvSpPr>
      <dsp:spPr>
        <a:xfrm>
          <a:off x="668654" y="159"/>
          <a:ext cx="2476499" cy="1485899"/>
        </a:xfrm>
        <a:prstGeom prst="rect">
          <a:avLst/>
        </a:prstGeom>
        <a:solidFill>
          <a:schemeClr val="accent2">
            <a:lumMod val="75000"/>
          </a:schemeClr>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351" tIns="127379" rIns="121351" bIns="127379" numCol="1" spcCol="1270" anchor="ctr" anchorCtr="0">
          <a:noAutofit/>
        </a:bodyPr>
        <a:lstStyle/>
        <a:p>
          <a:pPr marL="0" lvl="0" indent="0" algn="ctr" defTabSz="711200">
            <a:lnSpc>
              <a:spcPct val="90000"/>
            </a:lnSpc>
            <a:spcBef>
              <a:spcPct val="0"/>
            </a:spcBef>
            <a:spcAft>
              <a:spcPct val="35000"/>
            </a:spcAft>
            <a:buNone/>
          </a:pPr>
          <a:r>
            <a:rPr lang="en-US" sz="1600" b="1" i="0" kern="1200" baseline="0" dirty="0"/>
            <a:t>Tabular Dataset</a:t>
          </a:r>
          <a:r>
            <a:rPr lang="en-US" sz="1600" b="0" i="0" kern="1200" baseline="0" dirty="0"/>
            <a:t>: Diabetes Health Indicators Dataset</a:t>
          </a:r>
          <a:endParaRPr lang="en-US" sz="1600" kern="1200" dirty="0"/>
        </a:p>
      </dsp:txBody>
      <dsp:txXfrm>
        <a:off x="668654" y="159"/>
        <a:ext cx="2476499" cy="1485899"/>
      </dsp:txXfrm>
    </dsp:sp>
    <dsp:sp modelId="{04F0EA9E-F826-410D-A3E1-C43B7DC6B365}">
      <dsp:nvSpPr>
        <dsp:cNvPr id="0" name=""/>
        <dsp:cNvSpPr/>
      </dsp:nvSpPr>
      <dsp:spPr>
        <a:xfrm>
          <a:off x="6189449" y="697389"/>
          <a:ext cx="538994" cy="91440"/>
        </a:xfrm>
        <a:custGeom>
          <a:avLst/>
          <a:gdLst/>
          <a:ahLst/>
          <a:cxnLst/>
          <a:rect l="0" t="0" r="0" b="0"/>
          <a:pathLst>
            <a:path>
              <a:moveTo>
                <a:pt x="0" y="45720"/>
              </a:moveTo>
              <a:lnTo>
                <a:pt x="538994" y="45720"/>
              </a:lnTo>
            </a:path>
          </a:pathLst>
        </a:custGeom>
        <a:noFill/>
        <a:ln w="9525" cap="flat" cmpd="sng" algn="ctr">
          <a:solidFill>
            <a:schemeClr val="accent2">
              <a:lumMod val="7500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44706" y="740261"/>
        <a:ext cx="28479" cy="5695"/>
      </dsp:txXfrm>
    </dsp:sp>
    <dsp:sp modelId="{855C0561-26CD-40A0-8130-F8F88E2929FB}">
      <dsp:nvSpPr>
        <dsp:cNvPr id="0" name=""/>
        <dsp:cNvSpPr/>
      </dsp:nvSpPr>
      <dsp:spPr>
        <a:xfrm>
          <a:off x="3714749" y="159"/>
          <a:ext cx="2476499" cy="1485899"/>
        </a:xfrm>
        <a:prstGeom prst="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351" tIns="127379" rIns="121351" bIns="127379" numCol="1" spcCol="1270" anchor="ctr" anchorCtr="0">
          <a:noAutofit/>
        </a:bodyPr>
        <a:lstStyle/>
        <a:p>
          <a:pPr marL="0" lvl="0" indent="0" algn="ctr" defTabSz="711200">
            <a:lnSpc>
              <a:spcPct val="90000"/>
            </a:lnSpc>
            <a:spcBef>
              <a:spcPct val="0"/>
            </a:spcBef>
            <a:spcAft>
              <a:spcPct val="35000"/>
            </a:spcAft>
            <a:buNone/>
          </a:pPr>
          <a:r>
            <a:rPr lang="en-US" sz="1600" b="0" i="0" kern="1200" baseline="0"/>
            <a:t>Features: BMI, blood pressure, physical activity, etc.</a:t>
          </a:r>
          <a:endParaRPr lang="en-US" sz="1600" kern="1200"/>
        </a:p>
      </dsp:txBody>
      <dsp:txXfrm>
        <a:off x="3714749" y="159"/>
        <a:ext cx="2476499" cy="1485899"/>
      </dsp:txXfrm>
    </dsp:sp>
    <dsp:sp modelId="{5EDBA75B-2C83-487C-BA52-4D9CD432B993}">
      <dsp:nvSpPr>
        <dsp:cNvPr id="0" name=""/>
        <dsp:cNvSpPr/>
      </dsp:nvSpPr>
      <dsp:spPr>
        <a:xfrm>
          <a:off x="1906904" y="1484259"/>
          <a:ext cx="6092189" cy="538994"/>
        </a:xfrm>
        <a:custGeom>
          <a:avLst/>
          <a:gdLst/>
          <a:ahLst/>
          <a:cxnLst/>
          <a:rect l="0" t="0" r="0" b="0"/>
          <a:pathLst>
            <a:path>
              <a:moveTo>
                <a:pt x="6092189" y="0"/>
              </a:moveTo>
              <a:lnTo>
                <a:pt x="6092189" y="286597"/>
              </a:lnTo>
              <a:lnTo>
                <a:pt x="0" y="286597"/>
              </a:lnTo>
              <a:lnTo>
                <a:pt x="0" y="538994"/>
              </a:lnTo>
            </a:path>
          </a:pathLst>
        </a:custGeom>
        <a:noFill/>
        <a:ln w="9525" cap="flat" cmpd="sng" algn="ctr">
          <a:solidFill>
            <a:schemeClr val="accent2">
              <a:lumMod val="7500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00030" y="1750909"/>
        <a:ext cx="305937" cy="5695"/>
      </dsp:txXfrm>
    </dsp:sp>
    <dsp:sp modelId="{6BAEF46B-FDB2-4FB6-82E1-5C6C1EBDFD0F}">
      <dsp:nvSpPr>
        <dsp:cNvPr id="0" name=""/>
        <dsp:cNvSpPr/>
      </dsp:nvSpPr>
      <dsp:spPr>
        <a:xfrm>
          <a:off x="6760844" y="159"/>
          <a:ext cx="2476499" cy="1485899"/>
        </a:xfrm>
        <a:prstGeom prst="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351" tIns="127379" rIns="121351" bIns="127379" numCol="1" spcCol="1270" anchor="ctr" anchorCtr="0">
          <a:noAutofit/>
        </a:bodyPr>
        <a:lstStyle/>
        <a:p>
          <a:pPr marL="0" lvl="0" indent="0" algn="ctr" defTabSz="711200">
            <a:lnSpc>
              <a:spcPct val="90000"/>
            </a:lnSpc>
            <a:spcBef>
              <a:spcPct val="0"/>
            </a:spcBef>
            <a:spcAft>
              <a:spcPct val="35000"/>
            </a:spcAft>
            <a:buNone/>
          </a:pPr>
          <a:r>
            <a:rPr lang="en-US" sz="1600" b="0" i="0" kern="1200" baseline="0"/>
            <a:t>Target classes: Non-Diabetic, Pre-Diabetic, and Diabetic</a:t>
          </a:r>
          <a:endParaRPr lang="en-US" sz="1600" kern="1200"/>
        </a:p>
      </dsp:txBody>
      <dsp:txXfrm>
        <a:off x="6760844" y="159"/>
        <a:ext cx="2476499" cy="1485899"/>
      </dsp:txXfrm>
    </dsp:sp>
    <dsp:sp modelId="{277FDC1A-DD8D-42CE-9E58-C9FC56426FA5}">
      <dsp:nvSpPr>
        <dsp:cNvPr id="0" name=""/>
        <dsp:cNvSpPr/>
      </dsp:nvSpPr>
      <dsp:spPr>
        <a:xfrm>
          <a:off x="3143354" y="2752884"/>
          <a:ext cx="538994" cy="91440"/>
        </a:xfrm>
        <a:custGeom>
          <a:avLst/>
          <a:gdLst/>
          <a:ahLst/>
          <a:cxnLst/>
          <a:rect l="0" t="0" r="0" b="0"/>
          <a:pathLst>
            <a:path>
              <a:moveTo>
                <a:pt x="0" y="45720"/>
              </a:moveTo>
              <a:lnTo>
                <a:pt x="538994" y="45720"/>
              </a:lnTo>
            </a:path>
          </a:pathLst>
        </a:custGeom>
        <a:noFill/>
        <a:ln w="9525" cap="flat" cmpd="sng" algn="ctr">
          <a:solidFill>
            <a:schemeClr val="accent2">
              <a:lumMod val="7500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8612" y="2795756"/>
        <a:ext cx="28479" cy="5695"/>
      </dsp:txXfrm>
    </dsp:sp>
    <dsp:sp modelId="{32C90A49-84A5-449E-9A35-F8EB702CB728}">
      <dsp:nvSpPr>
        <dsp:cNvPr id="0" name=""/>
        <dsp:cNvSpPr/>
      </dsp:nvSpPr>
      <dsp:spPr>
        <a:xfrm>
          <a:off x="668654" y="2055654"/>
          <a:ext cx="2476499" cy="1485899"/>
        </a:xfrm>
        <a:prstGeom prst="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351" tIns="127379" rIns="121351" bIns="127379" numCol="1" spcCol="1270" anchor="ctr" anchorCtr="0">
          <a:noAutofit/>
        </a:bodyPr>
        <a:lstStyle/>
        <a:p>
          <a:pPr marL="0" lvl="0" indent="0" algn="ctr" defTabSz="711200">
            <a:lnSpc>
              <a:spcPct val="90000"/>
            </a:lnSpc>
            <a:spcBef>
              <a:spcPct val="0"/>
            </a:spcBef>
            <a:spcAft>
              <a:spcPct val="35000"/>
            </a:spcAft>
            <a:buNone/>
          </a:pPr>
          <a:r>
            <a:rPr lang="en-US" sz="1600" b="1" i="0" kern="1200" baseline="0" dirty="0"/>
            <a:t>Image Dataset</a:t>
          </a:r>
          <a:r>
            <a:rPr lang="en-US" sz="1600" b="0" i="0" kern="1200" baseline="0" dirty="0"/>
            <a:t>: APTOS 2019 Blindness Detection Dataset</a:t>
          </a:r>
          <a:endParaRPr lang="en-US" sz="1600" kern="1200" dirty="0"/>
        </a:p>
      </dsp:txBody>
      <dsp:txXfrm>
        <a:off x="668654" y="2055654"/>
        <a:ext cx="2476499" cy="1485899"/>
      </dsp:txXfrm>
    </dsp:sp>
    <dsp:sp modelId="{84B6C8BE-F84B-484C-AFD4-8D8AB9631450}">
      <dsp:nvSpPr>
        <dsp:cNvPr id="0" name=""/>
        <dsp:cNvSpPr/>
      </dsp:nvSpPr>
      <dsp:spPr>
        <a:xfrm>
          <a:off x="6189449" y="2752884"/>
          <a:ext cx="538994" cy="91440"/>
        </a:xfrm>
        <a:custGeom>
          <a:avLst/>
          <a:gdLst/>
          <a:ahLst/>
          <a:cxnLst/>
          <a:rect l="0" t="0" r="0" b="0"/>
          <a:pathLst>
            <a:path>
              <a:moveTo>
                <a:pt x="0" y="45720"/>
              </a:moveTo>
              <a:lnTo>
                <a:pt x="538994" y="45720"/>
              </a:lnTo>
            </a:path>
          </a:pathLst>
        </a:custGeom>
        <a:noFill/>
        <a:ln w="9525" cap="flat" cmpd="sng" algn="ctr">
          <a:solidFill>
            <a:schemeClr val="accent2">
              <a:lumMod val="7500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44706" y="2795756"/>
        <a:ext cx="28479" cy="5695"/>
      </dsp:txXfrm>
    </dsp:sp>
    <dsp:sp modelId="{FD24CEC3-E23E-4270-A40B-778564BF2002}">
      <dsp:nvSpPr>
        <dsp:cNvPr id="0" name=""/>
        <dsp:cNvSpPr/>
      </dsp:nvSpPr>
      <dsp:spPr>
        <a:xfrm>
          <a:off x="3714749" y="2055654"/>
          <a:ext cx="2476499" cy="1485899"/>
        </a:xfrm>
        <a:prstGeom prst="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351" tIns="127379" rIns="121351" bIns="127379" numCol="1" spcCol="1270" anchor="ctr" anchorCtr="0">
          <a:noAutofit/>
        </a:bodyPr>
        <a:lstStyle/>
        <a:p>
          <a:pPr marL="0" lvl="0" indent="0" algn="ctr" defTabSz="711200">
            <a:lnSpc>
              <a:spcPct val="90000"/>
            </a:lnSpc>
            <a:spcBef>
              <a:spcPct val="0"/>
            </a:spcBef>
            <a:spcAft>
              <a:spcPct val="35000"/>
            </a:spcAft>
            <a:buNone/>
          </a:pPr>
          <a:r>
            <a:rPr lang="en-US" sz="1600" b="0" i="0" kern="1200" baseline="0"/>
            <a:t>Features: High-resolution retinal images</a:t>
          </a:r>
          <a:endParaRPr lang="en-US" sz="1600" kern="1200"/>
        </a:p>
      </dsp:txBody>
      <dsp:txXfrm>
        <a:off x="3714749" y="2055654"/>
        <a:ext cx="2476499" cy="1485899"/>
      </dsp:txXfrm>
    </dsp:sp>
    <dsp:sp modelId="{6ED5D75E-F3D5-461C-AA87-DB670756F185}">
      <dsp:nvSpPr>
        <dsp:cNvPr id="0" name=""/>
        <dsp:cNvSpPr/>
      </dsp:nvSpPr>
      <dsp:spPr>
        <a:xfrm>
          <a:off x="6760844" y="2055654"/>
          <a:ext cx="2476499" cy="1485899"/>
        </a:xfrm>
        <a:prstGeom prst="rect">
          <a:avLst/>
        </a:prstGeom>
        <a:solidFill>
          <a:schemeClr val="accent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351" tIns="127379" rIns="121351" bIns="127379" numCol="1" spcCol="1270" anchor="t" anchorCtr="0">
          <a:noAutofit/>
        </a:bodyPr>
        <a:lstStyle/>
        <a:p>
          <a:pPr marL="0" lvl="0" indent="0" algn="l" defTabSz="711200">
            <a:lnSpc>
              <a:spcPct val="90000"/>
            </a:lnSpc>
            <a:spcBef>
              <a:spcPct val="0"/>
            </a:spcBef>
            <a:spcAft>
              <a:spcPct val="35000"/>
            </a:spcAft>
            <a:buNone/>
          </a:pPr>
          <a:r>
            <a:rPr lang="en-US" sz="1600" b="0" i="0" kern="1200" baseline="0"/>
            <a:t>Target classes:</a:t>
          </a:r>
          <a:endParaRPr lang="en-US" sz="1600" kern="1200"/>
        </a:p>
        <a:p>
          <a:pPr marL="114300" lvl="1" indent="-114300" algn="l" defTabSz="533400">
            <a:lnSpc>
              <a:spcPct val="90000"/>
            </a:lnSpc>
            <a:spcBef>
              <a:spcPct val="0"/>
            </a:spcBef>
            <a:spcAft>
              <a:spcPct val="15000"/>
            </a:spcAft>
            <a:buChar char="•"/>
          </a:pPr>
          <a:r>
            <a:rPr lang="en-US" sz="1200" b="0" i="0" kern="1200" baseline="0"/>
            <a:t>0 - No Diabetic Retinopathy (DR)</a:t>
          </a:r>
          <a:endParaRPr lang="en-US" sz="1200" kern="1200"/>
        </a:p>
        <a:p>
          <a:pPr marL="114300" lvl="1" indent="-114300" algn="l" defTabSz="533400">
            <a:lnSpc>
              <a:spcPct val="90000"/>
            </a:lnSpc>
            <a:spcBef>
              <a:spcPct val="0"/>
            </a:spcBef>
            <a:spcAft>
              <a:spcPct val="15000"/>
            </a:spcAft>
            <a:buChar char="•"/>
          </a:pPr>
          <a:r>
            <a:rPr lang="en-US" sz="1200" b="0" i="0" kern="1200" baseline="0" dirty="0"/>
            <a:t>1 - Mild</a:t>
          </a:r>
          <a:endParaRPr lang="en-US" sz="1200" kern="1200" dirty="0"/>
        </a:p>
        <a:p>
          <a:pPr marL="114300" lvl="1" indent="-114300" algn="l" defTabSz="533400">
            <a:lnSpc>
              <a:spcPct val="90000"/>
            </a:lnSpc>
            <a:spcBef>
              <a:spcPct val="0"/>
            </a:spcBef>
            <a:spcAft>
              <a:spcPct val="15000"/>
            </a:spcAft>
            <a:buChar char="•"/>
          </a:pPr>
          <a:r>
            <a:rPr lang="en-US" sz="1200" b="0" i="0" kern="1200" baseline="0"/>
            <a:t>2 - Moderate</a:t>
          </a:r>
          <a:endParaRPr lang="en-US" sz="1200" kern="1200"/>
        </a:p>
        <a:p>
          <a:pPr marL="114300" lvl="1" indent="-114300" algn="l" defTabSz="533400">
            <a:lnSpc>
              <a:spcPct val="90000"/>
            </a:lnSpc>
            <a:spcBef>
              <a:spcPct val="0"/>
            </a:spcBef>
            <a:spcAft>
              <a:spcPct val="15000"/>
            </a:spcAft>
            <a:buChar char="•"/>
          </a:pPr>
          <a:r>
            <a:rPr lang="en-US" sz="1200" b="0" i="0" kern="1200" baseline="0"/>
            <a:t>3 - Severe</a:t>
          </a:r>
          <a:endParaRPr lang="en-US" sz="1200" kern="1200"/>
        </a:p>
        <a:p>
          <a:pPr marL="114300" lvl="1" indent="-114300" algn="l" defTabSz="533400">
            <a:lnSpc>
              <a:spcPct val="90000"/>
            </a:lnSpc>
            <a:spcBef>
              <a:spcPct val="0"/>
            </a:spcBef>
            <a:spcAft>
              <a:spcPct val="15000"/>
            </a:spcAft>
            <a:buChar char="•"/>
          </a:pPr>
          <a:r>
            <a:rPr lang="en-US" sz="1200" b="0" i="0" kern="1200" baseline="0"/>
            <a:t>4 - Proliferative DR</a:t>
          </a:r>
          <a:endParaRPr lang="en-US" sz="1200" kern="1200"/>
        </a:p>
      </dsp:txBody>
      <dsp:txXfrm>
        <a:off x="6760844" y="2055654"/>
        <a:ext cx="2476499" cy="14858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0B6C2-EC3E-42ED-A1CE-79FA4B052ECD}">
      <dsp:nvSpPr>
        <dsp:cNvPr id="0" name=""/>
        <dsp:cNvSpPr/>
      </dsp:nvSpPr>
      <dsp:spPr>
        <a:xfrm>
          <a:off x="3348149" y="614317"/>
          <a:ext cx="474470" cy="91440"/>
        </a:xfrm>
        <a:custGeom>
          <a:avLst/>
          <a:gdLst/>
          <a:ahLst/>
          <a:cxnLst/>
          <a:rect l="0" t="0" r="0" b="0"/>
          <a:pathLst>
            <a:path>
              <a:moveTo>
                <a:pt x="0" y="45720"/>
              </a:moveTo>
              <a:lnTo>
                <a:pt x="474470"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72758" y="657512"/>
        <a:ext cx="25253" cy="5050"/>
      </dsp:txXfrm>
    </dsp:sp>
    <dsp:sp modelId="{BB6A837B-945D-41BD-B475-27CF66587412}">
      <dsp:nvSpPr>
        <dsp:cNvPr id="0" name=""/>
        <dsp:cNvSpPr/>
      </dsp:nvSpPr>
      <dsp:spPr>
        <a:xfrm>
          <a:off x="1153990" y="1249"/>
          <a:ext cx="2195958" cy="1317575"/>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604" tIns="112949" rIns="107604" bIns="112949" numCol="1" spcCol="1270" anchor="ctr" anchorCtr="0">
          <a:noAutofit/>
        </a:bodyPr>
        <a:lstStyle/>
        <a:p>
          <a:pPr marL="0" lvl="0" indent="0" algn="ctr" defTabSz="755650">
            <a:lnSpc>
              <a:spcPct val="90000"/>
            </a:lnSpc>
            <a:spcBef>
              <a:spcPct val="0"/>
            </a:spcBef>
            <a:spcAft>
              <a:spcPct val="35000"/>
            </a:spcAft>
            <a:buNone/>
          </a:pPr>
          <a:r>
            <a:rPr lang="en-US" sz="1700" b="1" i="0" kern="1200" baseline="0"/>
            <a:t>Model for Tabular Dataset</a:t>
          </a:r>
          <a:r>
            <a:rPr lang="en-US" sz="1700" b="0" i="0" kern="1200" baseline="0"/>
            <a:t>:</a:t>
          </a:r>
          <a:endParaRPr lang="en-US" sz="1700" kern="1200"/>
        </a:p>
      </dsp:txBody>
      <dsp:txXfrm>
        <a:off x="1153990" y="1249"/>
        <a:ext cx="2195958" cy="1317575"/>
      </dsp:txXfrm>
    </dsp:sp>
    <dsp:sp modelId="{BD81D00F-23FC-4AC4-8B11-263CBC92F835}">
      <dsp:nvSpPr>
        <dsp:cNvPr id="0" name=""/>
        <dsp:cNvSpPr/>
      </dsp:nvSpPr>
      <dsp:spPr>
        <a:xfrm>
          <a:off x="6049179" y="614317"/>
          <a:ext cx="474470" cy="91440"/>
        </a:xfrm>
        <a:custGeom>
          <a:avLst/>
          <a:gdLst/>
          <a:ahLst/>
          <a:cxnLst/>
          <a:rect l="0" t="0" r="0" b="0"/>
          <a:pathLst>
            <a:path>
              <a:moveTo>
                <a:pt x="0" y="45720"/>
              </a:moveTo>
              <a:lnTo>
                <a:pt x="474470"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73788" y="657512"/>
        <a:ext cx="25253" cy="5050"/>
      </dsp:txXfrm>
    </dsp:sp>
    <dsp:sp modelId="{4003C805-786C-4DEE-8EFF-903403706D91}">
      <dsp:nvSpPr>
        <dsp:cNvPr id="0" name=""/>
        <dsp:cNvSpPr/>
      </dsp:nvSpPr>
      <dsp:spPr>
        <a:xfrm>
          <a:off x="3855020" y="1249"/>
          <a:ext cx="2195958" cy="1317575"/>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604" tIns="112949" rIns="107604" bIns="112949" numCol="1" spcCol="1270" anchor="ctr" anchorCtr="0">
          <a:noAutofit/>
        </a:bodyPr>
        <a:lstStyle/>
        <a:p>
          <a:pPr marL="0" lvl="0" indent="0" algn="ctr" defTabSz="755650">
            <a:lnSpc>
              <a:spcPct val="90000"/>
            </a:lnSpc>
            <a:spcBef>
              <a:spcPct val="0"/>
            </a:spcBef>
            <a:spcAft>
              <a:spcPct val="35000"/>
            </a:spcAft>
            <a:buNone/>
          </a:pPr>
          <a:r>
            <a:rPr lang="en-US" sz="1700" b="0" i="0" kern="1200" baseline="0"/>
            <a:t>A feed-forward neural network (FFNN) will predict diabetes status using structured health indicators.</a:t>
          </a:r>
          <a:endParaRPr lang="en-US" sz="1700" kern="1200"/>
        </a:p>
      </dsp:txBody>
      <dsp:txXfrm>
        <a:off x="3855020" y="1249"/>
        <a:ext cx="2195958" cy="1317575"/>
      </dsp:txXfrm>
    </dsp:sp>
    <dsp:sp modelId="{313B6EEC-E476-4799-9E48-5DC850580FFA}">
      <dsp:nvSpPr>
        <dsp:cNvPr id="0" name=""/>
        <dsp:cNvSpPr/>
      </dsp:nvSpPr>
      <dsp:spPr>
        <a:xfrm>
          <a:off x="2251970" y="1317025"/>
          <a:ext cx="5402059" cy="474470"/>
        </a:xfrm>
        <a:custGeom>
          <a:avLst/>
          <a:gdLst/>
          <a:ahLst/>
          <a:cxnLst/>
          <a:rect l="0" t="0" r="0" b="0"/>
          <a:pathLst>
            <a:path>
              <a:moveTo>
                <a:pt x="5402059" y="0"/>
              </a:moveTo>
              <a:lnTo>
                <a:pt x="5402059" y="254335"/>
              </a:lnTo>
              <a:lnTo>
                <a:pt x="0" y="254335"/>
              </a:lnTo>
              <a:lnTo>
                <a:pt x="0" y="47447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17359" y="1551735"/>
        <a:ext cx="271280" cy="5050"/>
      </dsp:txXfrm>
    </dsp:sp>
    <dsp:sp modelId="{0F57E8FD-B6DD-4469-94A0-B716756DD834}">
      <dsp:nvSpPr>
        <dsp:cNvPr id="0" name=""/>
        <dsp:cNvSpPr/>
      </dsp:nvSpPr>
      <dsp:spPr>
        <a:xfrm>
          <a:off x="6556050" y="1249"/>
          <a:ext cx="2195958" cy="1317575"/>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604" tIns="112949" rIns="107604" bIns="112949" numCol="1" spcCol="1270" anchor="ctr" anchorCtr="0">
          <a:noAutofit/>
        </a:bodyPr>
        <a:lstStyle/>
        <a:p>
          <a:pPr marL="0" lvl="0" indent="0" algn="ctr" defTabSz="755650">
            <a:lnSpc>
              <a:spcPct val="90000"/>
            </a:lnSpc>
            <a:spcBef>
              <a:spcPct val="0"/>
            </a:spcBef>
            <a:spcAft>
              <a:spcPct val="35000"/>
            </a:spcAft>
            <a:buNone/>
          </a:pPr>
          <a:r>
            <a:rPr lang="en-US" sz="1700" b="0" i="0" kern="1200" baseline="0"/>
            <a:t>Train and evaluate independently for accuracy, precision, and recall.</a:t>
          </a:r>
          <a:endParaRPr lang="en-US" sz="1700" kern="1200"/>
        </a:p>
      </dsp:txBody>
      <dsp:txXfrm>
        <a:off x="6556050" y="1249"/>
        <a:ext cx="2195958" cy="1317575"/>
      </dsp:txXfrm>
    </dsp:sp>
    <dsp:sp modelId="{112B9D48-AD5D-49F9-BF68-A5505A78973A}">
      <dsp:nvSpPr>
        <dsp:cNvPr id="0" name=""/>
        <dsp:cNvSpPr/>
      </dsp:nvSpPr>
      <dsp:spPr>
        <a:xfrm>
          <a:off x="3348149" y="2436963"/>
          <a:ext cx="474470" cy="91440"/>
        </a:xfrm>
        <a:custGeom>
          <a:avLst/>
          <a:gdLst/>
          <a:ahLst/>
          <a:cxnLst/>
          <a:rect l="0" t="0" r="0" b="0"/>
          <a:pathLst>
            <a:path>
              <a:moveTo>
                <a:pt x="0" y="45720"/>
              </a:moveTo>
              <a:lnTo>
                <a:pt x="474470"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72758" y="2480158"/>
        <a:ext cx="25253" cy="5050"/>
      </dsp:txXfrm>
    </dsp:sp>
    <dsp:sp modelId="{A3697711-94FB-41F1-9A26-C3B68EE9B825}">
      <dsp:nvSpPr>
        <dsp:cNvPr id="0" name=""/>
        <dsp:cNvSpPr/>
      </dsp:nvSpPr>
      <dsp:spPr>
        <a:xfrm>
          <a:off x="1153990" y="1823895"/>
          <a:ext cx="2195958" cy="1317575"/>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604" tIns="112949" rIns="107604" bIns="112949" numCol="1" spcCol="1270" anchor="ctr" anchorCtr="0">
          <a:noAutofit/>
        </a:bodyPr>
        <a:lstStyle/>
        <a:p>
          <a:pPr marL="0" lvl="0" indent="0" algn="ctr" defTabSz="755650">
            <a:lnSpc>
              <a:spcPct val="90000"/>
            </a:lnSpc>
            <a:spcBef>
              <a:spcPct val="0"/>
            </a:spcBef>
            <a:spcAft>
              <a:spcPct val="35000"/>
            </a:spcAft>
            <a:buNone/>
          </a:pPr>
          <a:r>
            <a:rPr lang="en-US" sz="1700" b="1" i="0" kern="1200" baseline="0"/>
            <a:t>Model for Image Dataset</a:t>
          </a:r>
          <a:r>
            <a:rPr lang="en-US" sz="1700" b="0" i="0" kern="1200" baseline="0"/>
            <a:t>:</a:t>
          </a:r>
          <a:endParaRPr lang="en-US" sz="1700" kern="1200"/>
        </a:p>
      </dsp:txBody>
      <dsp:txXfrm>
        <a:off x="1153990" y="1823895"/>
        <a:ext cx="2195958" cy="1317575"/>
      </dsp:txXfrm>
    </dsp:sp>
    <dsp:sp modelId="{34AD49B6-9A1C-425D-BE3A-F0C559FB38AC}">
      <dsp:nvSpPr>
        <dsp:cNvPr id="0" name=""/>
        <dsp:cNvSpPr/>
      </dsp:nvSpPr>
      <dsp:spPr>
        <a:xfrm>
          <a:off x="6049179" y="2436963"/>
          <a:ext cx="474470" cy="91440"/>
        </a:xfrm>
        <a:custGeom>
          <a:avLst/>
          <a:gdLst/>
          <a:ahLst/>
          <a:cxnLst/>
          <a:rect l="0" t="0" r="0" b="0"/>
          <a:pathLst>
            <a:path>
              <a:moveTo>
                <a:pt x="0" y="45720"/>
              </a:moveTo>
              <a:lnTo>
                <a:pt x="474470"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73788" y="2480158"/>
        <a:ext cx="25253" cy="5050"/>
      </dsp:txXfrm>
    </dsp:sp>
    <dsp:sp modelId="{8690557E-DF44-4E57-A937-20DB404CAD4E}">
      <dsp:nvSpPr>
        <dsp:cNvPr id="0" name=""/>
        <dsp:cNvSpPr/>
      </dsp:nvSpPr>
      <dsp:spPr>
        <a:xfrm>
          <a:off x="3855020" y="1823895"/>
          <a:ext cx="2195958" cy="1317575"/>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604" tIns="112949" rIns="107604" bIns="112949" numCol="1" spcCol="1270" anchor="ctr" anchorCtr="0">
          <a:noAutofit/>
        </a:bodyPr>
        <a:lstStyle/>
        <a:p>
          <a:pPr marL="0" lvl="0" indent="0" algn="ctr" defTabSz="755650">
            <a:lnSpc>
              <a:spcPct val="90000"/>
            </a:lnSpc>
            <a:spcBef>
              <a:spcPct val="0"/>
            </a:spcBef>
            <a:spcAft>
              <a:spcPct val="35000"/>
            </a:spcAft>
            <a:buNone/>
          </a:pPr>
          <a:r>
            <a:rPr lang="en-US" sz="1700" b="0" i="0" kern="1200" baseline="0"/>
            <a:t>A convolutional neural network (CNN) like ResNet50 will classify retinopathy severity from retinal images.</a:t>
          </a:r>
          <a:endParaRPr lang="en-US" sz="1700" kern="1200"/>
        </a:p>
      </dsp:txBody>
      <dsp:txXfrm>
        <a:off x="3855020" y="1823895"/>
        <a:ext cx="2195958" cy="1317575"/>
      </dsp:txXfrm>
    </dsp:sp>
    <dsp:sp modelId="{C16987D5-9162-4D2C-8054-A48BB7814F36}">
      <dsp:nvSpPr>
        <dsp:cNvPr id="0" name=""/>
        <dsp:cNvSpPr/>
      </dsp:nvSpPr>
      <dsp:spPr>
        <a:xfrm>
          <a:off x="6556050" y="1823895"/>
          <a:ext cx="2195958" cy="1317575"/>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7604" tIns="112949" rIns="107604" bIns="112949" numCol="1" spcCol="1270" anchor="ctr" anchorCtr="0">
          <a:noAutofit/>
        </a:bodyPr>
        <a:lstStyle/>
        <a:p>
          <a:pPr marL="0" lvl="0" indent="0" algn="ctr" defTabSz="755650">
            <a:lnSpc>
              <a:spcPct val="90000"/>
            </a:lnSpc>
            <a:spcBef>
              <a:spcPct val="0"/>
            </a:spcBef>
            <a:spcAft>
              <a:spcPct val="35000"/>
            </a:spcAft>
            <a:buNone/>
          </a:pPr>
          <a:r>
            <a:rPr lang="en-US" sz="1700" b="0" i="0" kern="1200" baseline="0"/>
            <a:t>Train and evaluate independently for multi-class classification metrics.</a:t>
          </a:r>
          <a:endParaRPr lang="en-US" sz="1700" kern="1200"/>
        </a:p>
      </dsp:txBody>
      <dsp:txXfrm>
        <a:off x="6556050" y="1823895"/>
        <a:ext cx="2195958" cy="13175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A32E5-6F3E-4B00-B4CA-E1DDD1F42830}">
      <dsp:nvSpPr>
        <dsp:cNvPr id="0" name=""/>
        <dsp:cNvSpPr/>
      </dsp:nvSpPr>
      <dsp:spPr>
        <a:xfrm>
          <a:off x="259587" y="0"/>
          <a:ext cx="1510523" cy="1193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5F1952-7440-47A9-91D8-95E2E81C893E}">
      <dsp:nvSpPr>
        <dsp:cNvPr id="0" name=""/>
        <dsp:cNvSpPr/>
      </dsp:nvSpPr>
      <dsp:spPr>
        <a:xfrm>
          <a:off x="259587" y="1299872"/>
          <a:ext cx="4315781" cy="511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1" kern="1200"/>
            <a:t>Timeline</a:t>
          </a:r>
          <a:r>
            <a:rPr lang="en-US" sz="3600" kern="1200"/>
            <a:t>:</a:t>
          </a:r>
        </a:p>
      </dsp:txBody>
      <dsp:txXfrm>
        <a:off x="259587" y="1299872"/>
        <a:ext cx="4315781" cy="511341"/>
      </dsp:txXfrm>
    </dsp:sp>
    <dsp:sp modelId="{DF73D0A4-1300-4D7A-A7E3-F751F269BB4D}">
      <dsp:nvSpPr>
        <dsp:cNvPr id="0" name=""/>
        <dsp:cNvSpPr/>
      </dsp:nvSpPr>
      <dsp:spPr>
        <a:xfrm>
          <a:off x="259587" y="1860861"/>
          <a:ext cx="4315781" cy="1281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kern="1200"/>
            <a:t>Data Preparation and Initial Modeling</a:t>
          </a:r>
          <a:r>
            <a:rPr lang="en-US" sz="1700" kern="1200"/>
            <a:t>: Complete by mid-November.</a:t>
          </a:r>
        </a:p>
        <a:p>
          <a:pPr marL="0" lvl="0" indent="0" algn="l" defTabSz="755650">
            <a:lnSpc>
              <a:spcPct val="100000"/>
            </a:lnSpc>
            <a:spcBef>
              <a:spcPct val="0"/>
            </a:spcBef>
            <a:spcAft>
              <a:spcPct val="35000"/>
            </a:spcAft>
            <a:buNone/>
          </a:pPr>
          <a:r>
            <a:rPr lang="en-US" sz="1700" b="1" kern="1200"/>
            <a:t>Model Optimization and Evaluation</a:t>
          </a:r>
          <a:r>
            <a:rPr lang="en-US" sz="1700" kern="1200"/>
            <a:t>: End of November.</a:t>
          </a:r>
        </a:p>
        <a:p>
          <a:pPr marL="0" lvl="0" indent="0" algn="l" defTabSz="755650">
            <a:lnSpc>
              <a:spcPct val="100000"/>
            </a:lnSpc>
            <a:spcBef>
              <a:spcPct val="0"/>
            </a:spcBef>
            <a:spcAft>
              <a:spcPct val="35000"/>
            </a:spcAft>
            <a:buNone/>
          </a:pPr>
          <a:r>
            <a:rPr lang="en-US" sz="1700" b="1" kern="1200"/>
            <a:t>Final Analysis and Report Writing</a:t>
          </a:r>
          <a:r>
            <a:rPr lang="en-US" sz="1700" kern="1200"/>
            <a:t>: Early December.</a:t>
          </a:r>
        </a:p>
      </dsp:txBody>
      <dsp:txXfrm>
        <a:off x="259587" y="1860861"/>
        <a:ext cx="4315781" cy="1281859"/>
      </dsp:txXfrm>
    </dsp:sp>
    <dsp:sp modelId="{BBBCE396-EDAB-49A1-89EF-A7FEAC24CD56}">
      <dsp:nvSpPr>
        <dsp:cNvPr id="0" name=""/>
        <dsp:cNvSpPr/>
      </dsp:nvSpPr>
      <dsp:spPr>
        <a:xfrm>
          <a:off x="5330630" y="0"/>
          <a:ext cx="1510523" cy="11931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F8D12E-6F5E-46D1-9211-43BABF97D57B}">
      <dsp:nvSpPr>
        <dsp:cNvPr id="0" name=""/>
        <dsp:cNvSpPr/>
      </dsp:nvSpPr>
      <dsp:spPr>
        <a:xfrm>
          <a:off x="5330630" y="1299872"/>
          <a:ext cx="4315781" cy="511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1" kern="1200"/>
            <a:t>Next Steps</a:t>
          </a:r>
          <a:r>
            <a:rPr lang="en-US" sz="3600" kern="1200"/>
            <a:t>:</a:t>
          </a:r>
        </a:p>
      </dsp:txBody>
      <dsp:txXfrm>
        <a:off x="5330630" y="1299872"/>
        <a:ext cx="4315781" cy="511341"/>
      </dsp:txXfrm>
    </dsp:sp>
    <dsp:sp modelId="{A516A3A2-7DFF-4440-AD81-C0F31BDBE757}">
      <dsp:nvSpPr>
        <dsp:cNvPr id="0" name=""/>
        <dsp:cNvSpPr/>
      </dsp:nvSpPr>
      <dsp:spPr>
        <a:xfrm>
          <a:off x="5330630" y="1860861"/>
          <a:ext cx="4315781" cy="1281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Complete data preprocessing and baseline model training.</a:t>
          </a:r>
        </a:p>
        <a:p>
          <a:pPr marL="0" lvl="0" indent="0" algn="l" defTabSz="755650">
            <a:lnSpc>
              <a:spcPct val="100000"/>
            </a:lnSpc>
            <a:spcBef>
              <a:spcPct val="0"/>
            </a:spcBef>
            <a:spcAft>
              <a:spcPct val="35000"/>
            </a:spcAft>
            <a:buNone/>
          </a:pPr>
          <a:r>
            <a:rPr lang="en-US" sz="1700" kern="1200"/>
            <a:t>Begin hyperparameter tuning and model validation.</a:t>
          </a:r>
        </a:p>
      </dsp:txBody>
      <dsp:txXfrm>
        <a:off x="5330630" y="1860861"/>
        <a:ext cx="4315781" cy="128185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B36A1-6AB9-4145-BC65-6A7C4FA87EA3}"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AF94E-2F11-BA46-87DE-96298191E3EC}" type="slidenum">
              <a:rPr lang="en-US" smtClean="0"/>
              <a:t>‹#›</a:t>
            </a:fld>
            <a:endParaRPr lang="en-US"/>
          </a:p>
        </p:txBody>
      </p:sp>
    </p:spTree>
    <p:extLst>
      <p:ext uri="{BB962C8B-B14F-4D97-AF65-F5344CB8AC3E}">
        <p14:creationId xmlns:p14="http://schemas.microsoft.com/office/powerpoint/2010/main" val="399080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EAF94E-2F11-BA46-87DE-96298191E3EC}" type="slidenum">
              <a:rPr lang="en-US" smtClean="0"/>
              <a:t>7</a:t>
            </a:fld>
            <a:endParaRPr lang="en-US"/>
          </a:p>
        </p:txBody>
      </p:sp>
    </p:spTree>
    <p:extLst>
      <p:ext uri="{BB962C8B-B14F-4D97-AF65-F5344CB8AC3E}">
        <p14:creationId xmlns:p14="http://schemas.microsoft.com/office/powerpoint/2010/main" val="10616675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43A76A3-ADC8-4477-8FC1-B9DD55D84908}" type="datetime1">
              <a:rPr lang="en-US" smtClean="0"/>
              <a:t>12/5/2024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66964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8D24A4-5FEC-4062-8995-EB21925B3B40}" type="datetime1">
              <a:rPr lang="en-US" smtClean="0"/>
              <a:t>12/5/2024</a:t>
            </a:fld>
            <a:endParaRPr lang="en-US" sz="1000" dirty="0"/>
          </a:p>
        </p:txBody>
      </p:sp>
      <p:sp>
        <p:nvSpPr>
          <p:cNvPr id="6" name="Footer Placeholder 5"/>
          <p:cNvSpPr>
            <a:spLocks noGrp="1"/>
          </p:cNvSpPr>
          <p:nvPr>
            <p:ph type="ftr" sz="quarter" idx="11"/>
          </p:nvPr>
        </p:nvSpPr>
        <p:spPr/>
        <p:txBody>
          <a:bodyPr/>
          <a:lstStyle/>
          <a:p>
            <a:endParaRPr lang="en-US" sz="1000"/>
          </a:p>
        </p:txBody>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11524081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8D24A4-5FEC-4062-8995-EB21925B3B40}" type="datetime1">
              <a:rPr lang="en-US" smtClean="0"/>
              <a:t>12/5/2024</a:t>
            </a:fld>
            <a:endParaRPr lang="en-US" sz="1000" dirty="0"/>
          </a:p>
        </p:txBody>
      </p:sp>
      <p:sp>
        <p:nvSpPr>
          <p:cNvPr id="6" name="Footer Placeholder 5"/>
          <p:cNvSpPr>
            <a:spLocks noGrp="1"/>
          </p:cNvSpPr>
          <p:nvPr>
            <p:ph type="ftr" sz="quarter" idx="11"/>
          </p:nvPr>
        </p:nvSpPr>
        <p:spPr/>
        <p:txBody>
          <a:bodyPr/>
          <a:lstStyle/>
          <a:p>
            <a:endParaRPr lang="en-US" sz="1000"/>
          </a:p>
        </p:txBody>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21651106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8D24A4-5FEC-4062-8995-EB21925B3B40}" type="datetime1">
              <a:rPr lang="en-US" smtClean="0"/>
              <a:t>12/5/2024</a:t>
            </a:fld>
            <a:endParaRPr lang="en-US" sz="1000" dirty="0"/>
          </a:p>
        </p:txBody>
      </p:sp>
      <p:sp>
        <p:nvSpPr>
          <p:cNvPr id="6" name="Footer Placeholder 5"/>
          <p:cNvSpPr>
            <a:spLocks noGrp="1"/>
          </p:cNvSpPr>
          <p:nvPr>
            <p:ph type="ftr" sz="quarter" idx="11"/>
          </p:nvPr>
        </p:nvSpPr>
        <p:spPr/>
        <p:txBody>
          <a:bodyPr/>
          <a:lstStyle/>
          <a:p>
            <a:endParaRPr lang="en-US" sz="1000"/>
          </a:p>
        </p:txBody>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sz="100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712643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8D24A4-5FEC-4062-8995-EB21925B3B40}" type="datetime1">
              <a:rPr lang="en-US" smtClean="0"/>
              <a:t>12/5/2024</a:t>
            </a:fld>
            <a:endParaRPr lang="en-US" sz="1000" dirty="0"/>
          </a:p>
        </p:txBody>
      </p:sp>
      <p:sp>
        <p:nvSpPr>
          <p:cNvPr id="6" name="Footer Placeholder 5"/>
          <p:cNvSpPr>
            <a:spLocks noGrp="1"/>
          </p:cNvSpPr>
          <p:nvPr>
            <p:ph type="ftr" sz="quarter" idx="11"/>
          </p:nvPr>
        </p:nvSpPr>
        <p:spPr/>
        <p:txBody>
          <a:bodyPr/>
          <a:lstStyle/>
          <a:p>
            <a:endParaRPr lang="en-US" sz="1000"/>
          </a:p>
        </p:txBody>
      </p:sp>
      <p:sp>
        <p:nvSpPr>
          <p:cNvPr id="7" name="Slide Number Placeholder 6"/>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14437933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8D24A4-5FEC-4062-8995-EB21925B3B40}" type="datetime1">
              <a:rPr lang="en-US" smtClean="0"/>
              <a:t>12/5/2024</a:t>
            </a:fld>
            <a:endParaRPr lang="en-US" sz="1000" dirty="0"/>
          </a:p>
        </p:txBody>
      </p:sp>
      <p:sp>
        <p:nvSpPr>
          <p:cNvPr id="4" name="Footer Placeholder 3"/>
          <p:cNvSpPr>
            <a:spLocks noGrp="1"/>
          </p:cNvSpPr>
          <p:nvPr>
            <p:ph type="ftr" sz="quarter" idx="11"/>
          </p:nvPr>
        </p:nvSpPr>
        <p:spPr/>
        <p:txBody>
          <a:bodyPr/>
          <a:lstStyle/>
          <a:p>
            <a:endParaRPr lang="en-US" sz="1000"/>
          </a:p>
        </p:txBody>
      </p:sp>
      <p:sp>
        <p:nvSpPr>
          <p:cNvPr id="5" name="Slide Number Placeholder 4"/>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13554016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8D24A4-5FEC-4062-8995-EB21925B3B40}" type="datetime1">
              <a:rPr lang="en-US" smtClean="0"/>
              <a:t>12/5/2024</a:t>
            </a:fld>
            <a:endParaRPr lang="en-US" sz="1000" dirty="0"/>
          </a:p>
        </p:txBody>
      </p:sp>
      <p:sp>
        <p:nvSpPr>
          <p:cNvPr id="4" name="Footer Placeholder 3"/>
          <p:cNvSpPr>
            <a:spLocks noGrp="1"/>
          </p:cNvSpPr>
          <p:nvPr>
            <p:ph type="ftr" sz="quarter" idx="11"/>
          </p:nvPr>
        </p:nvSpPr>
        <p:spPr/>
        <p:txBody>
          <a:bodyPr/>
          <a:lstStyle/>
          <a:p>
            <a:endParaRPr lang="en-US" sz="1000"/>
          </a:p>
        </p:txBody>
      </p:sp>
      <p:sp>
        <p:nvSpPr>
          <p:cNvPr id="5" name="Slide Number Placeholder 4"/>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301707880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62538-DC4D-4667-96E5-B3278DDF8B12}"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65387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880548-5C08-4BE3-B63E-F2BB63B0B00C}"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3314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F49BE-398D-479A-8A7E-5DDBCA61EDCB}"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4841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C193-4974-4A1F-9C63-07D595E30D66}"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8163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1AA87F-28D4-4BF0-B81F-877A89DFD5AC}" type="datetime1">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7934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A9F1F3-208B-49A3-B337-9C8ACEB3E0E1}" type="datetime1">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35422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F6CA6-7293-4AA2-A0E0-A3BF4416E786}" type="datetime1">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07556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7016-7BCD-46FB-8EE3-AB6C369108B4}" type="datetime1">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31112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547011-1FFC-4EF8-9A2E-53B4AD2ADBD4}" type="datetime1">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3011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62EB47-45B4-4EF5-A743-B4885DD2F060}" type="datetime1">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92665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8D24A4-5FEC-4062-8995-EB21925B3B40}" type="datetime1">
              <a:rPr lang="en-US" smtClean="0"/>
              <a:t>12/5/2024</a:t>
            </a:fld>
            <a:endParaRPr lang="en-US" sz="1000"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sz="100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2934342665"/>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226" name="Group 225">
            <a:extLst>
              <a:ext uri="{FF2B5EF4-FFF2-40B4-BE49-F238E27FC236}">
                <a16:creationId xmlns:a16="http://schemas.microsoft.com/office/drawing/2014/main" id="{3B471BDA-CF9A-4D5A-968B-40FC59D410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27" name="Rectangle 226">
              <a:extLst>
                <a:ext uri="{FF2B5EF4-FFF2-40B4-BE49-F238E27FC236}">
                  <a16:creationId xmlns:a16="http://schemas.microsoft.com/office/drawing/2014/main" id="{040777B3-B75E-4922-A37C-3C019743C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8" name="Picture 2">
              <a:extLst>
                <a:ext uri="{FF2B5EF4-FFF2-40B4-BE49-F238E27FC236}">
                  <a16:creationId xmlns:a16="http://schemas.microsoft.com/office/drawing/2014/main" id="{4444371B-289B-4387-9856-366475C891A1}"/>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53CFF05C-9E40-980F-F991-E8C00D75E099}"/>
              </a:ext>
            </a:extLst>
          </p:cNvPr>
          <p:cNvSpPr>
            <a:spLocks noGrp="1"/>
          </p:cNvSpPr>
          <p:nvPr>
            <p:ph type="ctrTitle"/>
          </p:nvPr>
        </p:nvSpPr>
        <p:spPr>
          <a:xfrm>
            <a:off x="6615112" y="1122363"/>
            <a:ext cx="4052887" cy="2387600"/>
          </a:xfrm>
        </p:spPr>
        <p:txBody>
          <a:bodyPr vert="horz" lIns="91440" tIns="45720" rIns="91440" bIns="45720" rtlCol="0">
            <a:normAutofit fontScale="90000"/>
          </a:bodyPr>
          <a:lstStyle/>
          <a:p>
            <a:r>
              <a:rPr lang="en-US" sz="3600" dirty="0"/>
              <a:t>Diabetes and Retinopathy Classification: A Multi-Modal Approach</a:t>
            </a:r>
            <a:endParaRPr lang="en-US" sz="3400" b="1" dirty="0"/>
          </a:p>
        </p:txBody>
      </p:sp>
      <p:sp>
        <p:nvSpPr>
          <p:cNvPr id="3" name="Subtitle 2">
            <a:extLst>
              <a:ext uri="{FF2B5EF4-FFF2-40B4-BE49-F238E27FC236}">
                <a16:creationId xmlns:a16="http://schemas.microsoft.com/office/drawing/2014/main" id="{F60FAE81-A345-37E7-61DD-D287CFA65639}"/>
              </a:ext>
            </a:extLst>
          </p:cNvPr>
          <p:cNvSpPr>
            <a:spLocks noGrp="1"/>
          </p:cNvSpPr>
          <p:nvPr>
            <p:ph type="subTitle" idx="1"/>
          </p:nvPr>
        </p:nvSpPr>
        <p:spPr>
          <a:xfrm>
            <a:off x="6585702" y="3602038"/>
            <a:ext cx="4082297" cy="1655762"/>
          </a:xfrm>
        </p:spPr>
        <p:txBody>
          <a:bodyPr vert="horz" lIns="91440" tIns="45720" rIns="91440" bIns="45720" rtlCol="0">
            <a:normAutofit/>
          </a:bodyPr>
          <a:lstStyle/>
          <a:p>
            <a:pPr>
              <a:lnSpc>
                <a:spcPct val="110000"/>
              </a:lnSpc>
            </a:pPr>
            <a:r>
              <a:rPr lang="en-US" sz="1700" b="1" dirty="0"/>
              <a:t>Team Members</a:t>
            </a:r>
            <a:r>
              <a:rPr lang="en-US" sz="1700" dirty="0"/>
              <a:t>:</a:t>
            </a:r>
          </a:p>
          <a:p>
            <a:pPr indent="-228600">
              <a:lnSpc>
                <a:spcPct val="110000"/>
              </a:lnSpc>
              <a:buFont typeface="Arial" panose="020B0604020202020204" pitchFamily="34" charset="0"/>
              <a:buChar char="•"/>
            </a:pPr>
            <a:r>
              <a:rPr lang="en-US" sz="1700" dirty="0"/>
              <a:t>Ajay Tupe</a:t>
            </a:r>
          </a:p>
          <a:p>
            <a:pPr indent="-228600">
              <a:lnSpc>
                <a:spcPct val="110000"/>
              </a:lnSpc>
              <a:buFont typeface="Arial" panose="020B0604020202020204" pitchFamily="34" charset="0"/>
              <a:buChar char="•"/>
            </a:pPr>
            <a:r>
              <a:rPr lang="en-US" sz="1700" dirty="0"/>
              <a:t>Deepak Deokar</a:t>
            </a:r>
          </a:p>
          <a:p>
            <a:pPr indent="-228600">
              <a:lnSpc>
                <a:spcPct val="110000"/>
              </a:lnSpc>
              <a:buFont typeface="Arial" panose="020B0604020202020204" pitchFamily="34" charset="0"/>
              <a:buChar char="•"/>
            </a:pPr>
            <a:r>
              <a:rPr lang="en-US" sz="1700" dirty="0"/>
              <a:t>Musharraf Shaikh</a:t>
            </a:r>
          </a:p>
        </p:txBody>
      </p:sp>
      <p:pic>
        <p:nvPicPr>
          <p:cNvPr id="116" name="Picture 115" descr="Blue scheduled pillbox">
            <a:extLst>
              <a:ext uri="{FF2B5EF4-FFF2-40B4-BE49-F238E27FC236}">
                <a16:creationId xmlns:a16="http://schemas.microsoft.com/office/drawing/2014/main" id="{A4659487-BD23-B1CF-A9B7-890ABCE6638D}"/>
              </a:ext>
            </a:extLst>
          </p:cNvPr>
          <p:cNvPicPr>
            <a:picLocks noChangeAspect="1"/>
          </p:cNvPicPr>
          <p:nvPr/>
        </p:nvPicPr>
        <p:blipFill>
          <a:blip r:embed="rId4"/>
          <a:srcRect l="14393" r="26218" b="-1"/>
          <a:stretch/>
        </p:blipFill>
        <p:spPr>
          <a:xfrm>
            <a:off x="-5597" y="10"/>
            <a:ext cx="6101597" cy="6857990"/>
          </a:xfrm>
          <a:prstGeom prst="rect">
            <a:avLst/>
          </a:prstGeom>
        </p:spPr>
      </p:pic>
      <p:grpSp>
        <p:nvGrpSpPr>
          <p:cNvPr id="230" name="Group 229">
            <a:extLst>
              <a:ext uri="{FF2B5EF4-FFF2-40B4-BE49-F238E27FC236}">
                <a16:creationId xmlns:a16="http://schemas.microsoft.com/office/drawing/2014/main" id="{C5A2BA54-1CB5-4D78-833D-4DE99D4CF6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31" name="Rectangle 5">
              <a:extLst>
                <a:ext uri="{FF2B5EF4-FFF2-40B4-BE49-F238E27FC236}">
                  <a16:creationId xmlns:a16="http://schemas.microsoft.com/office/drawing/2014/main" id="{2DB6607A-AE5A-4681-97D6-48D8B501021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32" name="Freeform 6">
              <a:extLst>
                <a:ext uri="{FF2B5EF4-FFF2-40B4-BE49-F238E27FC236}">
                  <a16:creationId xmlns:a16="http://schemas.microsoft.com/office/drawing/2014/main" id="{5E0CE6AA-EF28-43C6-800A-9935291AD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3" name="Freeform 7">
              <a:extLst>
                <a:ext uri="{FF2B5EF4-FFF2-40B4-BE49-F238E27FC236}">
                  <a16:creationId xmlns:a16="http://schemas.microsoft.com/office/drawing/2014/main" id="{73BFC1E3-1422-4F2B-92EF-9A5231829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4" name="Rectangle 8">
              <a:extLst>
                <a:ext uri="{FF2B5EF4-FFF2-40B4-BE49-F238E27FC236}">
                  <a16:creationId xmlns:a16="http://schemas.microsoft.com/office/drawing/2014/main" id="{82CBF0D0-7E2E-45E8-B887-FECB65B4E9F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35" name="Freeform 9">
              <a:extLst>
                <a:ext uri="{FF2B5EF4-FFF2-40B4-BE49-F238E27FC236}">
                  <a16:creationId xmlns:a16="http://schemas.microsoft.com/office/drawing/2014/main" id="{CFC2EE57-3A17-49D2-B960-B2151196DE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6" name="Freeform 10">
              <a:extLst>
                <a:ext uri="{FF2B5EF4-FFF2-40B4-BE49-F238E27FC236}">
                  <a16:creationId xmlns:a16="http://schemas.microsoft.com/office/drawing/2014/main" id="{BC6054EA-AC38-4659-8DFC-7EA8363CA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7" name="Freeform 11">
              <a:extLst>
                <a:ext uri="{FF2B5EF4-FFF2-40B4-BE49-F238E27FC236}">
                  <a16:creationId xmlns:a16="http://schemas.microsoft.com/office/drawing/2014/main" id="{5D458F22-E3AE-4E1F-84E7-B89DA554D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8" name="Freeform 12">
              <a:extLst>
                <a:ext uri="{FF2B5EF4-FFF2-40B4-BE49-F238E27FC236}">
                  <a16:creationId xmlns:a16="http://schemas.microsoft.com/office/drawing/2014/main" id="{0C8ECD7E-36FA-42E4-8CA2-DCAEFB7B58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9" name="Freeform 13">
              <a:extLst>
                <a:ext uri="{FF2B5EF4-FFF2-40B4-BE49-F238E27FC236}">
                  <a16:creationId xmlns:a16="http://schemas.microsoft.com/office/drawing/2014/main" id="{05CCF058-4880-4E54-B471-D1668C77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0" name="Freeform 14">
              <a:extLst>
                <a:ext uri="{FF2B5EF4-FFF2-40B4-BE49-F238E27FC236}">
                  <a16:creationId xmlns:a16="http://schemas.microsoft.com/office/drawing/2014/main" id="{665BE7E0-1D92-4191-8128-69FAB3A6A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1" name="Freeform 15">
              <a:extLst>
                <a:ext uri="{FF2B5EF4-FFF2-40B4-BE49-F238E27FC236}">
                  <a16:creationId xmlns:a16="http://schemas.microsoft.com/office/drawing/2014/main" id="{2E478E73-D149-4066-8259-CD8344AB94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2" name="Freeform 16">
              <a:extLst>
                <a:ext uri="{FF2B5EF4-FFF2-40B4-BE49-F238E27FC236}">
                  <a16:creationId xmlns:a16="http://schemas.microsoft.com/office/drawing/2014/main" id="{5D5CD267-26CF-49D3-87EB-1E7BFBD62A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3" name="Freeform 17">
              <a:extLst>
                <a:ext uri="{FF2B5EF4-FFF2-40B4-BE49-F238E27FC236}">
                  <a16:creationId xmlns:a16="http://schemas.microsoft.com/office/drawing/2014/main" id="{2336B37D-C4BA-41F8-B4E7-738E45EE9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4" name="Freeform 18">
              <a:extLst>
                <a:ext uri="{FF2B5EF4-FFF2-40B4-BE49-F238E27FC236}">
                  <a16:creationId xmlns:a16="http://schemas.microsoft.com/office/drawing/2014/main" id="{49CEB4CD-333D-4D07-94CE-AC797BBF4B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5" name="Freeform 19">
              <a:extLst>
                <a:ext uri="{FF2B5EF4-FFF2-40B4-BE49-F238E27FC236}">
                  <a16:creationId xmlns:a16="http://schemas.microsoft.com/office/drawing/2014/main" id="{E0F2EFE1-B0C9-41C9-9FA9-E770E2D5B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6" name="Freeform 20">
              <a:extLst>
                <a:ext uri="{FF2B5EF4-FFF2-40B4-BE49-F238E27FC236}">
                  <a16:creationId xmlns:a16="http://schemas.microsoft.com/office/drawing/2014/main" id="{2F6844AA-0827-41A1-BB22-4BD3309ADB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7" name="Freeform 21">
              <a:extLst>
                <a:ext uri="{FF2B5EF4-FFF2-40B4-BE49-F238E27FC236}">
                  <a16:creationId xmlns:a16="http://schemas.microsoft.com/office/drawing/2014/main" id="{B235723F-C68A-4A97-A617-3E9A9C22A6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8" name="Freeform 22">
              <a:extLst>
                <a:ext uri="{FF2B5EF4-FFF2-40B4-BE49-F238E27FC236}">
                  <a16:creationId xmlns:a16="http://schemas.microsoft.com/office/drawing/2014/main" id="{AFEB9141-0BDF-4114-AB24-1E01DE031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9" name="Freeform 23">
              <a:extLst>
                <a:ext uri="{FF2B5EF4-FFF2-40B4-BE49-F238E27FC236}">
                  <a16:creationId xmlns:a16="http://schemas.microsoft.com/office/drawing/2014/main" id="{0D54A9BF-75F9-4A83-AA6B-8010BF38A4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0" name="Freeform 24">
              <a:extLst>
                <a:ext uri="{FF2B5EF4-FFF2-40B4-BE49-F238E27FC236}">
                  <a16:creationId xmlns:a16="http://schemas.microsoft.com/office/drawing/2014/main" id="{3288CFAB-D4D6-492A-B462-09BB2BD904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1" name="Freeform 25">
              <a:extLst>
                <a:ext uri="{FF2B5EF4-FFF2-40B4-BE49-F238E27FC236}">
                  <a16:creationId xmlns:a16="http://schemas.microsoft.com/office/drawing/2014/main" id="{CA9D6FFC-1660-4F40-9FD2-2B33025E4C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2" name="Freeform 26">
              <a:extLst>
                <a:ext uri="{FF2B5EF4-FFF2-40B4-BE49-F238E27FC236}">
                  <a16:creationId xmlns:a16="http://schemas.microsoft.com/office/drawing/2014/main" id="{A4A8BA1E-9927-4201-A300-C6B5BED919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3" name="Freeform 27">
              <a:extLst>
                <a:ext uri="{FF2B5EF4-FFF2-40B4-BE49-F238E27FC236}">
                  <a16:creationId xmlns:a16="http://schemas.microsoft.com/office/drawing/2014/main" id="{22AFD4D4-6AEA-4436-82BC-CB036F87E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4" name="Freeform 28">
              <a:extLst>
                <a:ext uri="{FF2B5EF4-FFF2-40B4-BE49-F238E27FC236}">
                  <a16:creationId xmlns:a16="http://schemas.microsoft.com/office/drawing/2014/main" id="{B4CA41A4-B77F-444E-A92B-CC601C0BC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5" name="Freeform 29">
              <a:extLst>
                <a:ext uri="{FF2B5EF4-FFF2-40B4-BE49-F238E27FC236}">
                  <a16:creationId xmlns:a16="http://schemas.microsoft.com/office/drawing/2014/main" id="{865CFF1D-3C70-46D9-97B0-92C70F392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6" name="Freeform 30">
              <a:extLst>
                <a:ext uri="{FF2B5EF4-FFF2-40B4-BE49-F238E27FC236}">
                  <a16:creationId xmlns:a16="http://schemas.microsoft.com/office/drawing/2014/main" id="{7A04484B-D321-43E1-86DD-F7E32A24B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7" name="Freeform 31">
              <a:extLst>
                <a:ext uri="{FF2B5EF4-FFF2-40B4-BE49-F238E27FC236}">
                  <a16:creationId xmlns:a16="http://schemas.microsoft.com/office/drawing/2014/main" id="{E2CC12CD-C2A5-40BD-8BE8-66B7A7268C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8" name="Freeform 32">
              <a:extLst>
                <a:ext uri="{FF2B5EF4-FFF2-40B4-BE49-F238E27FC236}">
                  <a16:creationId xmlns:a16="http://schemas.microsoft.com/office/drawing/2014/main" id="{1E3DF86E-AB44-4154-9CA3-C8C02B20D6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9" name="Rectangle 33">
              <a:extLst>
                <a:ext uri="{FF2B5EF4-FFF2-40B4-BE49-F238E27FC236}">
                  <a16:creationId xmlns:a16="http://schemas.microsoft.com/office/drawing/2014/main" id="{ADC8D582-EB2D-4D38-8823-7FB1FB2BFEA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60" name="Freeform 34">
              <a:extLst>
                <a:ext uri="{FF2B5EF4-FFF2-40B4-BE49-F238E27FC236}">
                  <a16:creationId xmlns:a16="http://schemas.microsoft.com/office/drawing/2014/main" id="{011E1CEA-AFFC-42FE-840D-A3B0F84246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1" name="Freeform 35">
              <a:extLst>
                <a:ext uri="{FF2B5EF4-FFF2-40B4-BE49-F238E27FC236}">
                  <a16:creationId xmlns:a16="http://schemas.microsoft.com/office/drawing/2014/main" id="{76C64EAF-0261-45FA-9F95-0B5364661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2" name="Freeform 36">
              <a:extLst>
                <a:ext uri="{FF2B5EF4-FFF2-40B4-BE49-F238E27FC236}">
                  <a16:creationId xmlns:a16="http://schemas.microsoft.com/office/drawing/2014/main" id="{EDC58670-805B-4958-AE08-B61E5A73A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3" name="Freeform 37">
              <a:extLst>
                <a:ext uri="{FF2B5EF4-FFF2-40B4-BE49-F238E27FC236}">
                  <a16:creationId xmlns:a16="http://schemas.microsoft.com/office/drawing/2014/main" id="{1512240B-9829-4107-A85E-DFBEE30628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4" name="Freeform 38">
              <a:extLst>
                <a:ext uri="{FF2B5EF4-FFF2-40B4-BE49-F238E27FC236}">
                  <a16:creationId xmlns:a16="http://schemas.microsoft.com/office/drawing/2014/main" id="{B59441B6-8F55-4566-B5F8-A053A93230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5" name="Freeform 39">
              <a:extLst>
                <a:ext uri="{FF2B5EF4-FFF2-40B4-BE49-F238E27FC236}">
                  <a16:creationId xmlns:a16="http://schemas.microsoft.com/office/drawing/2014/main" id="{6D062F50-AC49-4E70-92B3-9BCFE1386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6" name="Freeform 40">
              <a:extLst>
                <a:ext uri="{FF2B5EF4-FFF2-40B4-BE49-F238E27FC236}">
                  <a16:creationId xmlns:a16="http://schemas.microsoft.com/office/drawing/2014/main" id="{1FA0EB50-E8CB-45B4-8ED5-788754F4CE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7" name="Freeform 41">
              <a:extLst>
                <a:ext uri="{FF2B5EF4-FFF2-40B4-BE49-F238E27FC236}">
                  <a16:creationId xmlns:a16="http://schemas.microsoft.com/office/drawing/2014/main" id="{FC507F72-75CE-468E-B348-AE1873E9E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8" name="Freeform 42">
              <a:extLst>
                <a:ext uri="{FF2B5EF4-FFF2-40B4-BE49-F238E27FC236}">
                  <a16:creationId xmlns:a16="http://schemas.microsoft.com/office/drawing/2014/main" id="{781D34F2-C0B0-4220-BA83-AE4CDC2BE4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9" name="Freeform 43">
              <a:extLst>
                <a:ext uri="{FF2B5EF4-FFF2-40B4-BE49-F238E27FC236}">
                  <a16:creationId xmlns:a16="http://schemas.microsoft.com/office/drawing/2014/main" id="{96D3A3D8-2214-47E2-90DF-EB8E8922E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0" name="Freeform 44">
              <a:extLst>
                <a:ext uri="{FF2B5EF4-FFF2-40B4-BE49-F238E27FC236}">
                  <a16:creationId xmlns:a16="http://schemas.microsoft.com/office/drawing/2014/main" id="{E5C891BD-8830-427B-A690-1C3D8BAD02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1" name="Rectangle 45">
              <a:extLst>
                <a:ext uri="{FF2B5EF4-FFF2-40B4-BE49-F238E27FC236}">
                  <a16:creationId xmlns:a16="http://schemas.microsoft.com/office/drawing/2014/main" id="{4A3705CB-C3BA-4834-822A-E97C2F8A0D4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72" name="Freeform 46">
              <a:extLst>
                <a:ext uri="{FF2B5EF4-FFF2-40B4-BE49-F238E27FC236}">
                  <a16:creationId xmlns:a16="http://schemas.microsoft.com/office/drawing/2014/main" id="{3CF22130-7505-4C25-AC49-5DD59EF7C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3" name="Freeform 47">
              <a:extLst>
                <a:ext uri="{FF2B5EF4-FFF2-40B4-BE49-F238E27FC236}">
                  <a16:creationId xmlns:a16="http://schemas.microsoft.com/office/drawing/2014/main" id="{EFF560F4-697B-4CC1-9AC8-6C91A8017A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4" name="Freeform 48">
              <a:extLst>
                <a:ext uri="{FF2B5EF4-FFF2-40B4-BE49-F238E27FC236}">
                  <a16:creationId xmlns:a16="http://schemas.microsoft.com/office/drawing/2014/main" id="{7D3216B3-1293-43C4-BBFA-B836E5895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5" name="Freeform 49">
              <a:extLst>
                <a:ext uri="{FF2B5EF4-FFF2-40B4-BE49-F238E27FC236}">
                  <a16:creationId xmlns:a16="http://schemas.microsoft.com/office/drawing/2014/main" id="{A0665B7D-2416-4B87-A001-9EDD0EF63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6" name="Freeform 50">
              <a:extLst>
                <a:ext uri="{FF2B5EF4-FFF2-40B4-BE49-F238E27FC236}">
                  <a16:creationId xmlns:a16="http://schemas.microsoft.com/office/drawing/2014/main" id="{2EE2432C-262C-4267-930A-BE1A8F6A9E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7" name="Freeform 51">
              <a:extLst>
                <a:ext uri="{FF2B5EF4-FFF2-40B4-BE49-F238E27FC236}">
                  <a16:creationId xmlns:a16="http://schemas.microsoft.com/office/drawing/2014/main" id="{02A3432C-1ED1-4B42-B85C-81EC80B04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8" name="Freeform 52">
              <a:extLst>
                <a:ext uri="{FF2B5EF4-FFF2-40B4-BE49-F238E27FC236}">
                  <a16:creationId xmlns:a16="http://schemas.microsoft.com/office/drawing/2014/main" id="{A4AB4B84-080E-4A9D-99AC-F28468466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9" name="Freeform 53">
              <a:extLst>
                <a:ext uri="{FF2B5EF4-FFF2-40B4-BE49-F238E27FC236}">
                  <a16:creationId xmlns:a16="http://schemas.microsoft.com/office/drawing/2014/main" id="{668A2CA1-9949-45D9-A81C-AAF5287AD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0" name="Freeform 54">
              <a:extLst>
                <a:ext uri="{FF2B5EF4-FFF2-40B4-BE49-F238E27FC236}">
                  <a16:creationId xmlns:a16="http://schemas.microsoft.com/office/drawing/2014/main" id="{1151A1EC-0A92-4424-A8E5-8C32BA818C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1" name="Freeform 55">
              <a:extLst>
                <a:ext uri="{FF2B5EF4-FFF2-40B4-BE49-F238E27FC236}">
                  <a16:creationId xmlns:a16="http://schemas.microsoft.com/office/drawing/2014/main" id="{277D7F09-E974-49B2-B91E-F8B15CF5E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2" name="Freeform 56">
              <a:extLst>
                <a:ext uri="{FF2B5EF4-FFF2-40B4-BE49-F238E27FC236}">
                  <a16:creationId xmlns:a16="http://schemas.microsoft.com/office/drawing/2014/main" id="{E6FBA352-4C32-4913-BC4F-0D8A3108E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3" name="Freeform 57">
              <a:extLst>
                <a:ext uri="{FF2B5EF4-FFF2-40B4-BE49-F238E27FC236}">
                  <a16:creationId xmlns:a16="http://schemas.microsoft.com/office/drawing/2014/main" id="{8C63A559-C7FD-4FCC-8318-A8A38535E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4" name="Freeform 58">
              <a:extLst>
                <a:ext uri="{FF2B5EF4-FFF2-40B4-BE49-F238E27FC236}">
                  <a16:creationId xmlns:a16="http://schemas.microsoft.com/office/drawing/2014/main" id="{17C111DD-1378-41CB-A7B3-240B74EFAD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286" name="Group 285">
            <a:extLst>
              <a:ext uri="{FF2B5EF4-FFF2-40B4-BE49-F238E27FC236}">
                <a16:creationId xmlns:a16="http://schemas.microsoft.com/office/drawing/2014/main" id="{ECC60EEE-AABB-4099-9403-8A4CDD5734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87" name="Freeform 32">
              <a:extLst>
                <a:ext uri="{FF2B5EF4-FFF2-40B4-BE49-F238E27FC236}">
                  <a16:creationId xmlns:a16="http://schemas.microsoft.com/office/drawing/2014/main" id="{37EE12D4-39A5-483C-9603-F67BC95C2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8" name="Freeform 33">
              <a:extLst>
                <a:ext uri="{FF2B5EF4-FFF2-40B4-BE49-F238E27FC236}">
                  <a16:creationId xmlns:a16="http://schemas.microsoft.com/office/drawing/2014/main" id="{EB0D59E9-096F-40E0-9841-CEE7D00810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9" name="Freeform 34">
              <a:extLst>
                <a:ext uri="{FF2B5EF4-FFF2-40B4-BE49-F238E27FC236}">
                  <a16:creationId xmlns:a16="http://schemas.microsoft.com/office/drawing/2014/main" id="{282F10F0-6C2B-496C-8799-79FA8D0235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0" name="Freeform 35">
              <a:extLst>
                <a:ext uri="{FF2B5EF4-FFF2-40B4-BE49-F238E27FC236}">
                  <a16:creationId xmlns:a16="http://schemas.microsoft.com/office/drawing/2014/main" id="{BF5C5BBE-C9CE-403B-A438-0179F6DE4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1" name="Freeform 36">
              <a:extLst>
                <a:ext uri="{FF2B5EF4-FFF2-40B4-BE49-F238E27FC236}">
                  <a16:creationId xmlns:a16="http://schemas.microsoft.com/office/drawing/2014/main" id="{E934C356-875A-42AE-A732-2D9A0F71D6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2" name="Freeform 37">
              <a:extLst>
                <a:ext uri="{FF2B5EF4-FFF2-40B4-BE49-F238E27FC236}">
                  <a16:creationId xmlns:a16="http://schemas.microsoft.com/office/drawing/2014/main" id="{F01F959B-AD54-406B-B259-33E1753064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3" name="Freeform 38">
              <a:extLst>
                <a:ext uri="{FF2B5EF4-FFF2-40B4-BE49-F238E27FC236}">
                  <a16:creationId xmlns:a16="http://schemas.microsoft.com/office/drawing/2014/main" id="{1F01FC20-9E7F-4CBD-80F4-FC59958C6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4" name="Freeform 39">
              <a:extLst>
                <a:ext uri="{FF2B5EF4-FFF2-40B4-BE49-F238E27FC236}">
                  <a16:creationId xmlns:a16="http://schemas.microsoft.com/office/drawing/2014/main" id="{347EC5B5-5839-44EA-A8C8-42471CDC49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5" name="Freeform 40">
              <a:extLst>
                <a:ext uri="{FF2B5EF4-FFF2-40B4-BE49-F238E27FC236}">
                  <a16:creationId xmlns:a16="http://schemas.microsoft.com/office/drawing/2014/main" id="{D116B3BA-0986-427E-B045-486A54F455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6" name="Rectangle 41">
              <a:extLst>
                <a:ext uri="{FF2B5EF4-FFF2-40B4-BE49-F238E27FC236}">
                  <a16:creationId xmlns:a16="http://schemas.microsoft.com/office/drawing/2014/main" id="{69492FD6-3328-4CD2-BF68-A1B7FC0C6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979010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93"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94" name="Group 93">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95"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96"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7"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8"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99"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0"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1"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2"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3"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4"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7"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8"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9"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0"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1"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2"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3"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4"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5"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6"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7"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8"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0"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1"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2"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3"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24"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5"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6"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7"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8"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9"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0"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1"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2"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3"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4"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5"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36"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7"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8"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9"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0"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1"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2"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3"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4"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5"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6"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7"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019FCC0B-D5B6-A9BE-AAEE-912C5766B9C5}"/>
              </a:ext>
            </a:extLst>
          </p:cNvPr>
          <p:cNvSpPr>
            <a:spLocks noGrp="1"/>
          </p:cNvSpPr>
          <p:nvPr>
            <p:ph type="title"/>
          </p:nvPr>
        </p:nvSpPr>
        <p:spPr>
          <a:xfrm>
            <a:off x="1876425" y="1113282"/>
            <a:ext cx="5201086" cy="2396681"/>
          </a:xfrm>
        </p:spPr>
        <p:txBody>
          <a:bodyPr vert="horz" lIns="91440" tIns="45720" rIns="91440" bIns="45720" rtlCol="0" anchor="b">
            <a:normAutofit/>
          </a:bodyPr>
          <a:lstStyle/>
          <a:p>
            <a:r>
              <a:rPr lang="en-US" sz="4800" b="1"/>
              <a:t>Thank you</a:t>
            </a:r>
          </a:p>
        </p:txBody>
      </p:sp>
      <p:sp>
        <p:nvSpPr>
          <p:cNvPr id="67" name="Round Diagonal Corner Rectangle 6">
            <a:extLst>
              <a:ext uri="{FF2B5EF4-FFF2-40B4-BE49-F238E27FC236}">
                <a16:creationId xmlns:a16="http://schemas.microsoft.com/office/drawing/2014/main" id="{246A7EF2-16E5-4AFD-A0D3-326F3B1FE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945"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andshake">
            <a:extLst>
              <a:ext uri="{FF2B5EF4-FFF2-40B4-BE49-F238E27FC236}">
                <a16:creationId xmlns:a16="http://schemas.microsoft.com/office/drawing/2014/main" id="{1C560373-C82F-E7C0-E0E3-DE4DE56CE7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82340" y="1835935"/>
            <a:ext cx="3178638" cy="3178638"/>
          </a:xfrm>
          <a:prstGeom prst="rect">
            <a:avLst/>
          </a:prstGeom>
        </p:spPr>
      </p:pic>
    </p:spTree>
    <p:extLst>
      <p:ext uri="{BB962C8B-B14F-4D97-AF65-F5344CB8AC3E}">
        <p14:creationId xmlns:p14="http://schemas.microsoft.com/office/powerpoint/2010/main" val="1929022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8711-1445-036C-0AC7-E47CD3A14CDD}"/>
              </a:ext>
            </a:extLst>
          </p:cNvPr>
          <p:cNvSpPr>
            <a:spLocks noGrp="1"/>
          </p:cNvSpPr>
          <p:nvPr>
            <p:ph type="title"/>
          </p:nvPr>
        </p:nvSpPr>
        <p:spPr>
          <a:xfrm>
            <a:off x="6569957" y="618518"/>
            <a:ext cx="4747088" cy="1478570"/>
          </a:xfrm>
        </p:spPr>
        <p:txBody>
          <a:bodyPr>
            <a:normAutofit/>
          </a:bodyPr>
          <a:lstStyle/>
          <a:p>
            <a:r>
              <a:rPr lang="en-US"/>
              <a:t>Introduction to the Problem</a:t>
            </a:r>
            <a:endParaRPr lang="en-US" dirty="0"/>
          </a:p>
        </p:txBody>
      </p:sp>
      <p:sp>
        <p:nvSpPr>
          <p:cNvPr id="54" name="Round Diagonal Corner Rectangle 9">
            <a:extLst>
              <a:ext uri="{FF2B5EF4-FFF2-40B4-BE49-F238E27FC236}">
                <a16:creationId xmlns:a16="http://schemas.microsoft.com/office/drawing/2014/main" id="{14436AD2-BD0F-4545-B2E9-06007B35B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Needle">
            <a:extLst>
              <a:ext uri="{FF2B5EF4-FFF2-40B4-BE49-F238E27FC236}">
                <a16:creationId xmlns:a16="http://schemas.microsoft.com/office/drawing/2014/main" id="{21808B1F-3D41-4576-3BEA-710A75D09E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2893" y="1147145"/>
            <a:ext cx="4567773" cy="4567773"/>
          </a:xfrm>
          <a:prstGeom prst="rect">
            <a:avLst/>
          </a:prstGeom>
        </p:spPr>
      </p:pic>
      <p:sp>
        <p:nvSpPr>
          <p:cNvPr id="4" name="Content Placeholder 3">
            <a:extLst>
              <a:ext uri="{FF2B5EF4-FFF2-40B4-BE49-F238E27FC236}">
                <a16:creationId xmlns:a16="http://schemas.microsoft.com/office/drawing/2014/main" id="{0F3A8027-88E9-DE95-8CCE-53340B029327}"/>
              </a:ext>
            </a:extLst>
          </p:cNvPr>
          <p:cNvSpPr>
            <a:spLocks noGrp="1"/>
          </p:cNvSpPr>
          <p:nvPr>
            <p:ph idx="1"/>
          </p:nvPr>
        </p:nvSpPr>
        <p:spPr>
          <a:xfrm>
            <a:off x="6569957" y="2249487"/>
            <a:ext cx="4747087" cy="3541714"/>
          </a:xfrm>
        </p:spPr>
        <p:txBody>
          <a:bodyPr>
            <a:normAutofit/>
          </a:bodyPr>
          <a:lstStyle/>
          <a:p>
            <a:r>
              <a:rPr lang="en-US" sz="2200" dirty="0"/>
              <a:t>Diabetes and diabetic retinopathy are major global health concerns. Accurate and early detection can save lives and reduce healthcare costs. This project aims to independently develop models to predict diabetes status from structured health data and retinopathy severity from retinal images.</a:t>
            </a:r>
          </a:p>
        </p:txBody>
      </p:sp>
    </p:spTree>
    <p:extLst>
      <p:ext uri="{BB962C8B-B14F-4D97-AF65-F5344CB8AC3E}">
        <p14:creationId xmlns:p14="http://schemas.microsoft.com/office/powerpoint/2010/main" val="2880196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A5C23-E641-8F70-5577-4FD053ABBCDB}"/>
              </a:ext>
            </a:extLst>
          </p:cNvPr>
          <p:cNvSpPr>
            <a:spLocks noGrp="1"/>
          </p:cNvSpPr>
          <p:nvPr>
            <p:ph type="title"/>
          </p:nvPr>
        </p:nvSpPr>
        <p:spPr>
          <a:xfrm>
            <a:off x="1141413" y="618518"/>
            <a:ext cx="9905998" cy="1478570"/>
          </a:xfrm>
        </p:spPr>
        <p:txBody>
          <a:bodyPr>
            <a:normAutofit/>
          </a:bodyPr>
          <a:lstStyle/>
          <a:p>
            <a:r>
              <a:rPr lang="en-US" dirty="0"/>
              <a:t>Selected Datasets</a:t>
            </a:r>
          </a:p>
        </p:txBody>
      </p:sp>
      <p:graphicFrame>
        <p:nvGraphicFramePr>
          <p:cNvPr id="8" name="Rectangle 1">
            <a:extLst>
              <a:ext uri="{FF2B5EF4-FFF2-40B4-BE49-F238E27FC236}">
                <a16:creationId xmlns:a16="http://schemas.microsoft.com/office/drawing/2014/main" id="{2B0F928F-45CA-DAE4-FBE0-C53C6CC9412B}"/>
              </a:ext>
            </a:extLst>
          </p:cNvPr>
          <p:cNvGraphicFramePr>
            <a:graphicFrameLocks noGrp="1"/>
          </p:cNvGraphicFramePr>
          <p:nvPr>
            <p:ph idx="1"/>
            <p:extLst>
              <p:ext uri="{D42A27DB-BD31-4B8C-83A1-F6EECF244321}">
                <p14:modId xmlns:p14="http://schemas.microsoft.com/office/powerpoint/2010/main" val="685414434"/>
              </p:ext>
            </p:extLst>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308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53" name="Picture 2">
            <a:extLst>
              <a:ext uri="{FF2B5EF4-FFF2-40B4-BE49-F238E27FC236}">
                <a16:creationId xmlns:a16="http://schemas.microsoft.com/office/drawing/2014/main" id="{A725256B-14D4-4D13-99C3-67DB4DB08B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55" name="Group 154">
            <a:extLst>
              <a:ext uri="{FF2B5EF4-FFF2-40B4-BE49-F238E27FC236}">
                <a16:creationId xmlns:a16="http://schemas.microsoft.com/office/drawing/2014/main" id="{63B162F2-B930-47F6-A9DC-B50E364544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56" name="Rectangle 5">
              <a:extLst>
                <a:ext uri="{FF2B5EF4-FFF2-40B4-BE49-F238E27FC236}">
                  <a16:creationId xmlns:a16="http://schemas.microsoft.com/office/drawing/2014/main" id="{6D0E7CA2-3FE6-4654-9900-A471C13122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57" name="Freeform 6">
              <a:extLst>
                <a:ext uri="{FF2B5EF4-FFF2-40B4-BE49-F238E27FC236}">
                  <a16:creationId xmlns:a16="http://schemas.microsoft.com/office/drawing/2014/main" id="{55AD5E0D-76E5-49B6-BC6B-0E05F9F60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8" name="Freeform 7">
              <a:extLst>
                <a:ext uri="{FF2B5EF4-FFF2-40B4-BE49-F238E27FC236}">
                  <a16:creationId xmlns:a16="http://schemas.microsoft.com/office/drawing/2014/main" id="{0C9EF950-31D2-48DF-ACA2-E34AD353DE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9" name="Rectangle 8">
              <a:extLst>
                <a:ext uri="{FF2B5EF4-FFF2-40B4-BE49-F238E27FC236}">
                  <a16:creationId xmlns:a16="http://schemas.microsoft.com/office/drawing/2014/main" id="{DE78A160-3564-432F-B8BC-5656867D3B3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0" name="Freeform 9">
              <a:extLst>
                <a:ext uri="{FF2B5EF4-FFF2-40B4-BE49-F238E27FC236}">
                  <a16:creationId xmlns:a16="http://schemas.microsoft.com/office/drawing/2014/main" id="{476DB23F-8033-45F5-9922-F7858DA4F5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1" name="Freeform 10">
              <a:extLst>
                <a:ext uri="{FF2B5EF4-FFF2-40B4-BE49-F238E27FC236}">
                  <a16:creationId xmlns:a16="http://schemas.microsoft.com/office/drawing/2014/main" id="{4069CC88-3CCB-4F31-9416-7C8B4AFB0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2" name="Freeform 11">
              <a:extLst>
                <a:ext uri="{FF2B5EF4-FFF2-40B4-BE49-F238E27FC236}">
                  <a16:creationId xmlns:a16="http://schemas.microsoft.com/office/drawing/2014/main" id="{4AEDE138-84AE-45BA-BCE8-0F9F2E3CE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3" name="Freeform 12">
              <a:extLst>
                <a:ext uri="{FF2B5EF4-FFF2-40B4-BE49-F238E27FC236}">
                  <a16:creationId xmlns:a16="http://schemas.microsoft.com/office/drawing/2014/main" id="{81F00943-F4AD-44CD-B70E-46DA968949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4" name="Freeform 13">
              <a:extLst>
                <a:ext uri="{FF2B5EF4-FFF2-40B4-BE49-F238E27FC236}">
                  <a16:creationId xmlns:a16="http://schemas.microsoft.com/office/drawing/2014/main" id="{4BE68431-6001-4AB1-BC5C-E94999B20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5" name="Freeform 14">
              <a:extLst>
                <a:ext uri="{FF2B5EF4-FFF2-40B4-BE49-F238E27FC236}">
                  <a16:creationId xmlns:a16="http://schemas.microsoft.com/office/drawing/2014/main" id="{967C9189-F86F-4CE3-8D31-D23227B59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6" name="Freeform 15">
              <a:extLst>
                <a:ext uri="{FF2B5EF4-FFF2-40B4-BE49-F238E27FC236}">
                  <a16:creationId xmlns:a16="http://schemas.microsoft.com/office/drawing/2014/main" id="{7B2449D7-EFEF-475B-A5C0-A40D374A34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7" name="Freeform 16">
              <a:extLst>
                <a:ext uri="{FF2B5EF4-FFF2-40B4-BE49-F238E27FC236}">
                  <a16:creationId xmlns:a16="http://schemas.microsoft.com/office/drawing/2014/main" id="{34D92C4F-DD4F-4D85-8BC6-FCE6AB5A67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8" name="Freeform 17">
              <a:extLst>
                <a:ext uri="{FF2B5EF4-FFF2-40B4-BE49-F238E27FC236}">
                  <a16:creationId xmlns:a16="http://schemas.microsoft.com/office/drawing/2014/main" id="{A4AAAF9D-16BC-4DA1-A813-FC37F1829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9" name="Freeform 18">
              <a:extLst>
                <a:ext uri="{FF2B5EF4-FFF2-40B4-BE49-F238E27FC236}">
                  <a16:creationId xmlns:a16="http://schemas.microsoft.com/office/drawing/2014/main" id="{83BF3428-5CAD-4606-8F85-07BE0D1D56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0" name="Freeform 19">
              <a:extLst>
                <a:ext uri="{FF2B5EF4-FFF2-40B4-BE49-F238E27FC236}">
                  <a16:creationId xmlns:a16="http://schemas.microsoft.com/office/drawing/2014/main" id="{53DFE6DE-47E4-4F4B-8A42-AD863AADC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1" name="Freeform 20">
              <a:extLst>
                <a:ext uri="{FF2B5EF4-FFF2-40B4-BE49-F238E27FC236}">
                  <a16:creationId xmlns:a16="http://schemas.microsoft.com/office/drawing/2014/main" id="{28F69E0A-4B2A-436B-AD31-98BA8354B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2" name="Freeform 21">
              <a:extLst>
                <a:ext uri="{FF2B5EF4-FFF2-40B4-BE49-F238E27FC236}">
                  <a16:creationId xmlns:a16="http://schemas.microsoft.com/office/drawing/2014/main" id="{C509CD92-F0C1-48BB-BF1A-63522FDC1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3" name="Freeform 22">
              <a:extLst>
                <a:ext uri="{FF2B5EF4-FFF2-40B4-BE49-F238E27FC236}">
                  <a16:creationId xmlns:a16="http://schemas.microsoft.com/office/drawing/2014/main" id="{3A98D60C-77A4-42AF-B86D-48F7C9AB1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4" name="Freeform 23">
              <a:extLst>
                <a:ext uri="{FF2B5EF4-FFF2-40B4-BE49-F238E27FC236}">
                  <a16:creationId xmlns:a16="http://schemas.microsoft.com/office/drawing/2014/main" id="{56DCCB48-D8A9-40A6-B68C-43A35C0E00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5" name="Freeform 24">
              <a:extLst>
                <a:ext uri="{FF2B5EF4-FFF2-40B4-BE49-F238E27FC236}">
                  <a16:creationId xmlns:a16="http://schemas.microsoft.com/office/drawing/2014/main" id="{133E4DA3-90B9-416E-A5CE-D9C5661A2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6" name="Freeform 25">
              <a:extLst>
                <a:ext uri="{FF2B5EF4-FFF2-40B4-BE49-F238E27FC236}">
                  <a16:creationId xmlns:a16="http://schemas.microsoft.com/office/drawing/2014/main" id="{AE3DA917-3C00-46A1-8D21-F61A371B6C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7" name="Freeform 26">
              <a:extLst>
                <a:ext uri="{FF2B5EF4-FFF2-40B4-BE49-F238E27FC236}">
                  <a16:creationId xmlns:a16="http://schemas.microsoft.com/office/drawing/2014/main" id="{96B1C7DA-E795-4A0B-8924-D205BD6C0F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8" name="Freeform 27">
              <a:extLst>
                <a:ext uri="{FF2B5EF4-FFF2-40B4-BE49-F238E27FC236}">
                  <a16:creationId xmlns:a16="http://schemas.microsoft.com/office/drawing/2014/main" id="{FEBAF99F-3686-45F0-8401-882C3ABC1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9" name="Freeform 28">
              <a:extLst>
                <a:ext uri="{FF2B5EF4-FFF2-40B4-BE49-F238E27FC236}">
                  <a16:creationId xmlns:a16="http://schemas.microsoft.com/office/drawing/2014/main" id="{58211079-9C36-4253-852F-95B3ABA23E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0" name="Freeform 29">
              <a:extLst>
                <a:ext uri="{FF2B5EF4-FFF2-40B4-BE49-F238E27FC236}">
                  <a16:creationId xmlns:a16="http://schemas.microsoft.com/office/drawing/2014/main" id="{1FE74215-6F2F-4A03-9CC7-523029CD6E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1" name="Freeform 30">
              <a:extLst>
                <a:ext uri="{FF2B5EF4-FFF2-40B4-BE49-F238E27FC236}">
                  <a16:creationId xmlns:a16="http://schemas.microsoft.com/office/drawing/2014/main" id="{4476ED71-2A5C-4F27-9FFB-F1E6B5129E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2" name="Freeform 31">
              <a:extLst>
                <a:ext uri="{FF2B5EF4-FFF2-40B4-BE49-F238E27FC236}">
                  <a16:creationId xmlns:a16="http://schemas.microsoft.com/office/drawing/2014/main" id="{8267D7F5-A20A-4609-B63A-62ED63F84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3" name="Freeform 32">
              <a:extLst>
                <a:ext uri="{FF2B5EF4-FFF2-40B4-BE49-F238E27FC236}">
                  <a16:creationId xmlns:a16="http://schemas.microsoft.com/office/drawing/2014/main" id="{E6AFB22C-4FCF-45A6-BF31-9540A6F342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4" name="Rectangle 33">
              <a:extLst>
                <a:ext uri="{FF2B5EF4-FFF2-40B4-BE49-F238E27FC236}">
                  <a16:creationId xmlns:a16="http://schemas.microsoft.com/office/drawing/2014/main" id="{DB317745-3841-4AD5-8FC4-511A5D10F48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85" name="Freeform 34">
              <a:extLst>
                <a:ext uri="{FF2B5EF4-FFF2-40B4-BE49-F238E27FC236}">
                  <a16:creationId xmlns:a16="http://schemas.microsoft.com/office/drawing/2014/main" id="{6D3BA348-0C90-4EE6-A16C-D17E90187C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6" name="Freeform 35">
              <a:extLst>
                <a:ext uri="{FF2B5EF4-FFF2-40B4-BE49-F238E27FC236}">
                  <a16:creationId xmlns:a16="http://schemas.microsoft.com/office/drawing/2014/main" id="{B3FAA4DB-6C54-4C44-8BBF-AE205CE59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7" name="Freeform 36">
              <a:extLst>
                <a:ext uri="{FF2B5EF4-FFF2-40B4-BE49-F238E27FC236}">
                  <a16:creationId xmlns:a16="http://schemas.microsoft.com/office/drawing/2014/main" id="{097CA9F8-5865-4D17-A051-172DDDD8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8" name="Freeform 37">
              <a:extLst>
                <a:ext uri="{FF2B5EF4-FFF2-40B4-BE49-F238E27FC236}">
                  <a16:creationId xmlns:a16="http://schemas.microsoft.com/office/drawing/2014/main" id="{2C296192-B697-47A2-AC95-FC8641268E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9" name="Freeform 38">
              <a:extLst>
                <a:ext uri="{FF2B5EF4-FFF2-40B4-BE49-F238E27FC236}">
                  <a16:creationId xmlns:a16="http://schemas.microsoft.com/office/drawing/2014/main" id="{9C9AD537-B004-4991-9A8B-ECF72AF63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0" name="Freeform 39">
              <a:extLst>
                <a:ext uri="{FF2B5EF4-FFF2-40B4-BE49-F238E27FC236}">
                  <a16:creationId xmlns:a16="http://schemas.microsoft.com/office/drawing/2014/main" id="{9DF274C3-D204-4FB8-9209-BDB30F99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1" name="Freeform 40">
              <a:extLst>
                <a:ext uri="{FF2B5EF4-FFF2-40B4-BE49-F238E27FC236}">
                  <a16:creationId xmlns:a16="http://schemas.microsoft.com/office/drawing/2014/main" id="{4909F4FF-54C5-43F7-8753-91D0035036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2" name="Freeform 41">
              <a:extLst>
                <a:ext uri="{FF2B5EF4-FFF2-40B4-BE49-F238E27FC236}">
                  <a16:creationId xmlns:a16="http://schemas.microsoft.com/office/drawing/2014/main" id="{5FE19BB2-6FAC-4FF4-BE92-30D8A3C02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3" name="Freeform 42">
              <a:extLst>
                <a:ext uri="{FF2B5EF4-FFF2-40B4-BE49-F238E27FC236}">
                  <a16:creationId xmlns:a16="http://schemas.microsoft.com/office/drawing/2014/main" id="{C52D5DC1-58EE-4153-825A-B09C698C38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4" name="Freeform 43">
              <a:extLst>
                <a:ext uri="{FF2B5EF4-FFF2-40B4-BE49-F238E27FC236}">
                  <a16:creationId xmlns:a16="http://schemas.microsoft.com/office/drawing/2014/main" id="{81A663EF-73E5-477B-91AD-18FA889DD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5" name="Freeform 44">
              <a:extLst>
                <a:ext uri="{FF2B5EF4-FFF2-40B4-BE49-F238E27FC236}">
                  <a16:creationId xmlns:a16="http://schemas.microsoft.com/office/drawing/2014/main" id="{B4DBBF7D-8C34-4013-A287-BFEC000387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6" name="Rectangle 45">
              <a:extLst>
                <a:ext uri="{FF2B5EF4-FFF2-40B4-BE49-F238E27FC236}">
                  <a16:creationId xmlns:a16="http://schemas.microsoft.com/office/drawing/2014/main" id="{5EDAC163-083A-4AEE-80D6-E9774E16095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97" name="Freeform 46">
              <a:extLst>
                <a:ext uri="{FF2B5EF4-FFF2-40B4-BE49-F238E27FC236}">
                  <a16:creationId xmlns:a16="http://schemas.microsoft.com/office/drawing/2014/main" id="{F898E171-D099-48A5-B01A-D8CC6DED22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8" name="Freeform 47">
              <a:extLst>
                <a:ext uri="{FF2B5EF4-FFF2-40B4-BE49-F238E27FC236}">
                  <a16:creationId xmlns:a16="http://schemas.microsoft.com/office/drawing/2014/main" id="{AB23D959-BC81-4FD8-BED8-3AB7910673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9" name="Freeform 48">
              <a:extLst>
                <a:ext uri="{FF2B5EF4-FFF2-40B4-BE49-F238E27FC236}">
                  <a16:creationId xmlns:a16="http://schemas.microsoft.com/office/drawing/2014/main" id="{64CA4034-86BB-4E4B-8BDE-F144EFD66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0" name="Freeform 49">
              <a:extLst>
                <a:ext uri="{FF2B5EF4-FFF2-40B4-BE49-F238E27FC236}">
                  <a16:creationId xmlns:a16="http://schemas.microsoft.com/office/drawing/2014/main" id="{8D8C2377-2A01-46E3-B448-BC68296A8A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1" name="Freeform 50">
              <a:extLst>
                <a:ext uri="{FF2B5EF4-FFF2-40B4-BE49-F238E27FC236}">
                  <a16:creationId xmlns:a16="http://schemas.microsoft.com/office/drawing/2014/main" id="{9C241A62-FC0D-442C-848E-2CE07E78FE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2" name="Freeform 51">
              <a:extLst>
                <a:ext uri="{FF2B5EF4-FFF2-40B4-BE49-F238E27FC236}">
                  <a16:creationId xmlns:a16="http://schemas.microsoft.com/office/drawing/2014/main" id="{3ACC34B9-6FA5-4877-B540-29C8C4A67A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3" name="Freeform 52">
              <a:extLst>
                <a:ext uri="{FF2B5EF4-FFF2-40B4-BE49-F238E27FC236}">
                  <a16:creationId xmlns:a16="http://schemas.microsoft.com/office/drawing/2014/main" id="{D362703C-25CE-49F8-806C-8BFE4068C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4" name="Freeform 53">
              <a:extLst>
                <a:ext uri="{FF2B5EF4-FFF2-40B4-BE49-F238E27FC236}">
                  <a16:creationId xmlns:a16="http://schemas.microsoft.com/office/drawing/2014/main" id="{B0EF9A27-4999-40AE-BA08-70C3BBE18F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5" name="Freeform 54">
              <a:extLst>
                <a:ext uri="{FF2B5EF4-FFF2-40B4-BE49-F238E27FC236}">
                  <a16:creationId xmlns:a16="http://schemas.microsoft.com/office/drawing/2014/main" id="{D715A6D3-544B-4B12-9841-5A1F6B33E3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6" name="Freeform 55">
              <a:extLst>
                <a:ext uri="{FF2B5EF4-FFF2-40B4-BE49-F238E27FC236}">
                  <a16:creationId xmlns:a16="http://schemas.microsoft.com/office/drawing/2014/main" id="{82B48662-B68D-4BC7-B8D2-23826AB86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7" name="Freeform 56">
              <a:extLst>
                <a:ext uri="{FF2B5EF4-FFF2-40B4-BE49-F238E27FC236}">
                  <a16:creationId xmlns:a16="http://schemas.microsoft.com/office/drawing/2014/main" id="{D2EEDA5F-E97D-4265-9E81-DF0976EC76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8" name="Freeform 57">
              <a:extLst>
                <a:ext uri="{FF2B5EF4-FFF2-40B4-BE49-F238E27FC236}">
                  <a16:creationId xmlns:a16="http://schemas.microsoft.com/office/drawing/2014/main" id="{BC1768C4-E2D0-481F-A3B9-7A5EAE2C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9" name="Freeform 58">
              <a:extLst>
                <a:ext uri="{FF2B5EF4-FFF2-40B4-BE49-F238E27FC236}">
                  <a16:creationId xmlns:a16="http://schemas.microsoft.com/office/drawing/2014/main" id="{39321CDD-4745-45CC-9FCC-64B8C1D9E3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D3DD048-37A0-E477-3732-C4BBEF3C8572}"/>
              </a:ext>
            </a:extLst>
          </p:cNvPr>
          <p:cNvSpPr>
            <a:spLocks noGrp="1"/>
          </p:cNvSpPr>
          <p:nvPr>
            <p:ph type="title"/>
          </p:nvPr>
        </p:nvSpPr>
        <p:spPr>
          <a:xfrm>
            <a:off x="1743075" y="4506688"/>
            <a:ext cx="8957534" cy="1182838"/>
          </a:xfrm>
        </p:spPr>
        <p:txBody>
          <a:bodyPr vert="horz" lIns="91440" tIns="45720" rIns="91440" bIns="45720" rtlCol="0" anchor="b">
            <a:normAutofit/>
          </a:bodyPr>
          <a:lstStyle/>
          <a:p>
            <a:pPr algn="ctr"/>
            <a:r>
              <a:rPr lang="en-US" sz="4800" dirty="0"/>
              <a:t>Sample Data Representation</a:t>
            </a:r>
          </a:p>
        </p:txBody>
      </p:sp>
      <p:sp>
        <p:nvSpPr>
          <p:cNvPr id="211" name="Round Diagonal Corner Rectangle 6">
            <a:extLst>
              <a:ext uri="{FF2B5EF4-FFF2-40B4-BE49-F238E27FC236}">
                <a16:creationId xmlns:a16="http://schemas.microsoft.com/office/drawing/2014/main" id="{66D7BB2A-2127-4B10-B638-E01043C89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950D9D6E-ABD0-974C-098D-FD25C6C1F76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510846" y="1229471"/>
            <a:ext cx="4742941" cy="2577354"/>
          </a:xfrm>
          <a:prstGeom prst="rect">
            <a:avLst/>
          </a:prstGeom>
        </p:spPr>
      </p:pic>
      <p:sp>
        <p:nvSpPr>
          <p:cNvPr id="29" name="TextBox 28">
            <a:extLst>
              <a:ext uri="{FF2B5EF4-FFF2-40B4-BE49-F238E27FC236}">
                <a16:creationId xmlns:a16="http://schemas.microsoft.com/office/drawing/2014/main" id="{9DA931E1-10E3-2410-48A3-2211744D0E13}"/>
              </a:ext>
            </a:extLst>
          </p:cNvPr>
          <p:cNvSpPr txBox="1"/>
          <p:nvPr/>
        </p:nvSpPr>
        <p:spPr>
          <a:xfrm>
            <a:off x="7927049" y="832849"/>
            <a:ext cx="2122119" cy="461665"/>
          </a:xfrm>
          <a:prstGeom prst="rect">
            <a:avLst/>
          </a:prstGeom>
          <a:noFill/>
        </p:spPr>
        <p:txBody>
          <a:bodyPr wrap="none" rtlCol="0">
            <a:spAutoFit/>
          </a:bodyPr>
          <a:lstStyle/>
          <a:p>
            <a:r>
              <a:rPr lang="en-US" sz="2400" dirty="0">
                <a:solidFill>
                  <a:schemeClr val="bg1"/>
                </a:solidFill>
              </a:rPr>
              <a:t>Tabular</a:t>
            </a:r>
            <a:r>
              <a:rPr lang="en-US" dirty="0">
                <a:solidFill>
                  <a:schemeClr val="bg1"/>
                </a:solidFill>
              </a:rPr>
              <a:t> </a:t>
            </a:r>
            <a:r>
              <a:rPr lang="en-US" sz="2400" dirty="0">
                <a:solidFill>
                  <a:schemeClr val="bg1"/>
                </a:solidFill>
              </a:rPr>
              <a:t>Dataset</a:t>
            </a:r>
          </a:p>
        </p:txBody>
      </p:sp>
      <p:sp>
        <p:nvSpPr>
          <p:cNvPr id="30" name="TextBox 29">
            <a:extLst>
              <a:ext uri="{FF2B5EF4-FFF2-40B4-BE49-F238E27FC236}">
                <a16:creationId xmlns:a16="http://schemas.microsoft.com/office/drawing/2014/main" id="{A3486880-9468-34BF-9290-649179ECE31D}"/>
              </a:ext>
            </a:extLst>
          </p:cNvPr>
          <p:cNvSpPr txBox="1"/>
          <p:nvPr/>
        </p:nvSpPr>
        <p:spPr>
          <a:xfrm>
            <a:off x="2619227" y="787731"/>
            <a:ext cx="1973101" cy="461665"/>
          </a:xfrm>
          <a:prstGeom prst="rect">
            <a:avLst/>
          </a:prstGeom>
          <a:noFill/>
        </p:spPr>
        <p:txBody>
          <a:bodyPr wrap="square" rtlCol="0">
            <a:spAutoFit/>
          </a:bodyPr>
          <a:lstStyle/>
          <a:p>
            <a:r>
              <a:rPr lang="en-US" sz="2400" dirty="0">
                <a:solidFill>
                  <a:schemeClr val="bg1"/>
                </a:solidFill>
              </a:rPr>
              <a:t>Image Dataset</a:t>
            </a:r>
          </a:p>
        </p:txBody>
      </p:sp>
      <p:pic>
        <p:nvPicPr>
          <p:cNvPr id="32" name="Picture 31" descr="A screenshot of a computer screen&#10;&#10;Description automatically generated">
            <a:extLst>
              <a:ext uri="{FF2B5EF4-FFF2-40B4-BE49-F238E27FC236}">
                <a16:creationId xmlns:a16="http://schemas.microsoft.com/office/drawing/2014/main" id="{055F96F0-6C12-6803-329A-B9CF14DC2E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500" y="1261224"/>
            <a:ext cx="5337018" cy="2716303"/>
          </a:xfrm>
          <a:prstGeom prst="rect">
            <a:avLst/>
          </a:prstGeom>
        </p:spPr>
      </p:pic>
    </p:spTree>
    <p:extLst>
      <p:ext uri="{BB962C8B-B14F-4D97-AF65-F5344CB8AC3E}">
        <p14:creationId xmlns:p14="http://schemas.microsoft.com/office/powerpoint/2010/main" val="2562595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031B-B983-961B-AB19-EBF6B878B047}"/>
              </a:ext>
            </a:extLst>
          </p:cNvPr>
          <p:cNvSpPr>
            <a:spLocks noGrp="1"/>
          </p:cNvSpPr>
          <p:nvPr>
            <p:ph type="title"/>
          </p:nvPr>
        </p:nvSpPr>
        <p:spPr>
          <a:xfrm>
            <a:off x="1141413" y="618518"/>
            <a:ext cx="9905998" cy="1478570"/>
          </a:xfrm>
        </p:spPr>
        <p:txBody>
          <a:bodyPr>
            <a:normAutofit/>
          </a:bodyPr>
          <a:lstStyle/>
          <a:p>
            <a:r>
              <a:rPr lang="en-US"/>
              <a:t>Methods to be Used for Analysis</a:t>
            </a:r>
          </a:p>
        </p:txBody>
      </p:sp>
      <p:graphicFrame>
        <p:nvGraphicFramePr>
          <p:cNvPr id="61" name="Rectangle 1">
            <a:extLst>
              <a:ext uri="{FF2B5EF4-FFF2-40B4-BE49-F238E27FC236}">
                <a16:creationId xmlns:a16="http://schemas.microsoft.com/office/drawing/2014/main" id="{0969F931-5208-38A3-BAFA-876FB74B6869}"/>
              </a:ext>
            </a:extLst>
          </p:cNvPr>
          <p:cNvGraphicFramePr>
            <a:graphicFrameLocks noGrp="1"/>
          </p:cNvGraphicFramePr>
          <p:nvPr>
            <p:ph idx="1"/>
            <p:extLst>
              <p:ext uri="{D42A27DB-BD31-4B8C-83A1-F6EECF244321}">
                <p14:modId xmlns:p14="http://schemas.microsoft.com/office/powerpoint/2010/main" val="837618718"/>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585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10C4-10AC-F0A3-487D-27AACC9EA6A3}"/>
              </a:ext>
            </a:extLst>
          </p:cNvPr>
          <p:cNvSpPr>
            <a:spLocks noGrp="1"/>
          </p:cNvSpPr>
          <p:nvPr>
            <p:ph type="title"/>
          </p:nvPr>
        </p:nvSpPr>
        <p:spPr>
          <a:xfrm>
            <a:off x="1282389" y="339737"/>
            <a:ext cx="9077094" cy="596965"/>
          </a:xfrm>
        </p:spPr>
        <p:txBody>
          <a:bodyPr>
            <a:normAutofit/>
          </a:bodyPr>
          <a:lstStyle/>
          <a:p>
            <a:r>
              <a:rPr lang="en-US" dirty="0"/>
              <a:t>Preliminary Visualizations (Tabular Data)</a:t>
            </a:r>
          </a:p>
        </p:txBody>
      </p:sp>
      <p:pic>
        <p:nvPicPr>
          <p:cNvPr id="6" name="Content Placeholder 5" descr="A graph of a number of diabetes classes&#10;&#10;Description automatically generated">
            <a:extLst>
              <a:ext uri="{FF2B5EF4-FFF2-40B4-BE49-F238E27FC236}">
                <a16:creationId xmlns:a16="http://schemas.microsoft.com/office/drawing/2014/main" id="{9098859E-BA90-00B3-754D-8E0FDB8B166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29901" y="1293813"/>
            <a:ext cx="4878387" cy="3380110"/>
          </a:xfrm>
        </p:spPr>
      </p:pic>
      <p:pic>
        <p:nvPicPr>
          <p:cNvPr id="8" name="Content Placeholder 7" descr="A chart with numbers and symbols&#10;&#10;Description automatically generated with medium confidence">
            <a:extLst>
              <a:ext uri="{FF2B5EF4-FFF2-40B4-BE49-F238E27FC236}">
                <a16:creationId xmlns:a16="http://schemas.microsoft.com/office/drawing/2014/main" id="{4794C1D5-1373-471E-F34E-D7FFD15A2A9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293814"/>
            <a:ext cx="4967649" cy="3891504"/>
          </a:xfrm>
        </p:spPr>
      </p:pic>
      <p:sp>
        <p:nvSpPr>
          <p:cNvPr id="9" name="TextBox 8">
            <a:extLst>
              <a:ext uri="{FF2B5EF4-FFF2-40B4-BE49-F238E27FC236}">
                <a16:creationId xmlns:a16="http://schemas.microsoft.com/office/drawing/2014/main" id="{7F5D5F5E-2107-258D-F90B-0E5A640D58E9}"/>
              </a:ext>
            </a:extLst>
          </p:cNvPr>
          <p:cNvSpPr txBox="1"/>
          <p:nvPr/>
        </p:nvSpPr>
        <p:spPr>
          <a:xfrm>
            <a:off x="1853526" y="4795246"/>
            <a:ext cx="3242581" cy="400110"/>
          </a:xfrm>
          <a:prstGeom prst="rect">
            <a:avLst/>
          </a:prstGeom>
          <a:noFill/>
        </p:spPr>
        <p:txBody>
          <a:bodyPr wrap="square" rtlCol="0">
            <a:spAutoFit/>
          </a:bodyPr>
          <a:lstStyle/>
          <a:p>
            <a:pPr algn="ctr"/>
            <a:r>
              <a:rPr lang="en-US" sz="2000" b="1" i="0" u="none" strike="noStrike" dirty="0">
                <a:effectLst/>
                <a:latin typeface="-webkit-standard"/>
              </a:rPr>
              <a:t>Target Variable Distribution</a:t>
            </a:r>
            <a:endParaRPr lang="en-US" sz="2000" b="1" dirty="0"/>
          </a:p>
        </p:txBody>
      </p:sp>
      <p:sp>
        <p:nvSpPr>
          <p:cNvPr id="10" name="TextBox 9">
            <a:extLst>
              <a:ext uri="{FF2B5EF4-FFF2-40B4-BE49-F238E27FC236}">
                <a16:creationId xmlns:a16="http://schemas.microsoft.com/office/drawing/2014/main" id="{3F154F20-C5CC-079A-93B0-7F803AECBAFF}"/>
              </a:ext>
            </a:extLst>
          </p:cNvPr>
          <p:cNvSpPr txBox="1"/>
          <p:nvPr/>
        </p:nvSpPr>
        <p:spPr>
          <a:xfrm>
            <a:off x="7095895" y="5195356"/>
            <a:ext cx="3285836" cy="400110"/>
          </a:xfrm>
          <a:prstGeom prst="rect">
            <a:avLst/>
          </a:prstGeom>
          <a:noFill/>
        </p:spPr>
        <p:txBody>
          <a:bodyPr wrap="none" rtlCol="0">
            <a:spAutoFit/>
          </a:bodyPr>
          <a:lstStyle/>
          <a:p>
            <a:pPr algn="ctr"/>
            <a:r>
              <a:rPr lang="en-US" sz="2000" b="1" i="0" u="none" strike="noStrike" dirty="0">
                <a:effectLst/>
                <a:latin typeface="-webkit-standard"/>
              </a:rPr>
              <a:t>Feature Correlation Heatmap</a:t>
            </a:r>
            <a:endParaRPr lang="en-US" sz="2000" b="1" dirty="0"/>
          </a:p>
        </p:txBody>
      </p:sp>
    </p:spTree>
    <p:extLst>
      <p:ext uri="{BB962C8B-B14F-4D97-AF65-F5344CB8AC3E}">
        <p14:creationId xmlns:p14="http://schemas.microsoft.com/office/powerpoint/2010/main" val="164033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58BB-A08C-F9A3-0994-33107B323DC7}"/>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3300"/>
              <a:t>Preliminary Visualizations (Image Data)</a:t>
            </a:r>
          </a:p>
        </p:txBody>
      </p:sp>
      <p:sp>
        <p:nvSpPr>
          <p:cNvPr id="429" name="Round Single Corner Rectangle 14">
            <a:extLst>
              <a:ext uri="{FF2B5EF4-FFF2-40B4-BE49-F238E27FC236}">
                <a16:creationId xmlns:a16="http://schemas.microsoft.com/office/drawing/2014/main" id="{C3B4F54E-7990-451A-97A0-BC0D884DC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4973" y="808058"/>
            <a:ext cx="5280353" cy="2536764"/>
          </a:xfrm>
          <a:prstGeom prst="round1Rect">
            <a:avLst>
              <a:gd name="adj" fmla="val 6363"/>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ollage of images of a human body&#10;&#10;Description automatically generated">
            <a:extLst>
              <a:ext uri="{FF2B5EF4-FFF2-40B4-BE49-F238E27FC236}">
                <a16:creationId xmlns:a16="http://schemas.microsoft.com/office/drawing/2014/main" id="{3907D007-B156-A0B2-2AA2-16A89F909049}"/>
              </a:ext>
            </a:extLst>
          </p:cNvPr>
          <p:cNvPicPr>
            <a:picLocks noChangeAspect="1"/>
          </p:cNvPicPr>
          <p:nvPr/>
        </p:nvPicPr>
        <p:blipFill>
          <a:blip r:embed="rId4">
            <a:extLst>
              <a:ext uri="{28A0092B-C50C-407E-A947-70E740481C1C}">
                <a14:useLocalDpi xmlns:a14="http://schemas.microsoft.com/office/drawing/2010/main" val="0"/>
              </a:ext>
            </a:extLst>
          </a:blip>
          <a:srcRect l="8807" r="11495" b="3"/>
          <a:stretch/>
        </p:blipFill>
        <p:spPr>
          <a:xfrm>
            <a:off x="1449682" y="1118771"/>
            <a:ext cx="3990934" cy="1915339"/>
          </a:xfrm>
          <a:prstGeom prst="rect">
            <a:avLst/>
          </a:prstGeom>
        </p:spPr>
      </p:pic>
      <p:sp>
        <p:nvSpPr>
          <p:cNvPr id="430" name="Round Diagonal Corner Rectangle 13">
            <a:extLst>
              <a:ext uri="{FF2B5EF4-FFF2-40B4-BE49-F238E27FC236}">
                <a16:creationId xmlns:a16="http://schemas.microsoft.com/office/drawing/2014/main" id="{C8D9524F-A666-4700-A943-1294A0250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3" y="3505687"/>
            <a:ext cx="2565764" cy="2536763"/>
          </a:xfrm>
          <a:prstGeom prst="round2DiagRect">
            <a:avLst>
              <a:gd name="adj1" fmla="val 0"/>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lose-up of a sample images&#10;&#10;Description automatically generated">
            <a:extLst>
              <a:ext uri="{FF2B5EF4-FFF2-40B4-BE49-F238E27FC236}">
                <a16:creationId xmlns:a16="http://schemas.microsoft.com/office/drawing/2014/main" id="{A1198738-E98B-078A-1450-214C025140D7}"/>
              </a:ext>
            </a:extLst>
          </p:cNvPr>
          <p:cNvPicPr>
            <a:picLocks noChangeAspect="1"/>
          </p:cNvPicPr>
          <p:nvPr/>
        </p:nvPicPr>
        <p:blipFill>
          <a:blip r:embed="rId5">
            <a:extLst>
              <a:ext uri="{28A0092B-C50C-407E-A947-70E740481C1C}">
                <a14:useLocalDpi xmlns:a14="http://schemas.microsoft.com/office/drawing/2010/main" val="0"/>
              </a:ext>
            </a:extLst>
          </a:blip>
          <a:srcRect l="7486" r="6878" b="1"/>
          <a:stretch/>
        </p:blipFill>
        <p:spPr>
          <a:xfrm>
            <a:off x="1117143" y="4303758"/>
            <a:ext cx="1929384" cy="940620"/>
          </a:xfrm>
          <a:prstGeom prst="rect">
            <a:avLst/>
          </a:prstGeom>
        </p:spPr>
      </p:pic>
      <p:sp>
        <p:nvSpPr>
          <p:cNvPr id="431" name="Round Single Corner Rectangle 15">
            <a:extLst>
              <a:ext uri="{FF2B5EF4-FFF2-40B4-BE49-F238E27FC236}">
                <a16:creationId xmlns:a16="http://schemas.microsoft.com/office/drawing/2014/main" id="{CC9B1647-AC14-4D74-94F1-8D7EC1D22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525582" y="3505686"/>
            <a:ext cx="2559743" cy="2536763"/>
          </a:xfrm>
          <a:prstGeom prst="round1Rect">
            <a:avLst>
              <a:gd name="adj" fmla="val 9975"/>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Content Placeholder 6" descr="A close-up of a collage of images&#10;&#10;Description automatically generated">
            <a:extLst>
              <a:ext uri="{FF2B5EF4-FFF2-40B4-BE49-F238E27FC236}">
                <a16:creationId xmlns:a16="http://schemas.microsoft.com/office/drawing/2014/main" id="{FEC92EB9-E7D7-67BC-A254-823B22E0A91D}"/>
              </a:ext>
            </a:extLst>
          </p:cNvPr>
          <p:cNvPicPr>
            <a:picLocks noGrp="1" noChangeAspect="1"/>
          </p:cNvPicPr>
          <p:nvPr>
            <p:ph idx="1"/>
          </p:nvPr>
        </p:nvPicPr>
        <p:blipFill>
          <a:blip r:embed="rId6">
            <a:extLst>
              <a:ext uri="{28A0092B-C50C-407E-A947-70E740481C1C}">
                <a14:useLocalDpi xmlns:a14="http://schemas.microsoft.com/office/drawing/2010/main" val="0"/>
              </a:ext>
            </a:extLst>
          </a:blip>
          <a:srcRect l="2582" r="10420" b="-5"/>
          <a:stretch/>
        </p:blipFill>
        <p:spPr>
          <a:xfrm>
            <a:off x="3840761" y="4311092"/>
            <a:ext cx="1929384" cy="925949"/>
          </a:xfrm>
          <a:prstGeom prst="rect">
            <a:avLst/>
          </a:prstGeom>
        </p:spPr>
      </p:pic>
      <p:sp>
        <p:nvSpPr>
          <p:cNvPr id="12" name="TextBox 11">
            <a:extLst>
              <a:ext uri="{FF2B5EF4-FFF2-40B4-BE49-F238E27FC236}">
                <a16:creationId xmlns:a16="http://schemas.microsoft.com/office/drawing/2014/main" id="{9DD143C7-7C55-70A7-DA59-B7F563849138}"/>
              </a:ext>
            </a:extLst>
          </p:cNvPr>
          <p:cNvSpPr txBox="1"/>
          <p:nvPr/>
        </p:nvSpPr>
        <p:spPr>
          <a:xfrm>
            <a:off x="6569957" y="2249487"/>
            <a:ext cx="4747087" cy="3541714"/>
          </a:xfrm>
          <a:prstGeom prst="rect">
            <a:avLst/>
          </a:prstGeom>
        </p:spPr>
        <p:txBody>
          <a:bodyPr vert="horz" lIns="91440" tIns="45720" rIns="91440" bIns="45720" rtlCol="0">
            <a:normAutofit/>
          </a:bodyPr>
          <a:lstStyle/>
          <a:p>
            <a:pPr indent="-228600" defTabSz="914400">
              <a:lnSpc>
                <a:spcPct val="120000"/>
              </a:lnSpc>
              <a:spcBef>
                <a:spcPts val="1000"/>
              </a:spcBef>
              <a:buSzPct val="125000"/>
              <a:buFont typeface="Arial" panose="020B0604020202020204" pitchFamily="34" charset="0"/>
              <a:buChar char="•"/>
            </a:pPr>
            <a:r>
              <a:rPr lang="en-US" b="1" cap="all"/>
              <a:t>Sample Retinal Images By Class</a:t>
            </a:r>
          </a:p>
        </p:txBody>
      </p:sp>
    </p:spTree>
    <p:extLst>
      <p:ext uri="{BB962C8B-B14F-4D97-AF65-F5344CB8AC3E}">
        <p14:creationId xmlns:p14="http://schemas.microsoft.com/office/powerpoint/2010/main" val="286648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7" name="Rectangle 166">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9" name="Group 168">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70"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71"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2"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3"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4"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5"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6"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7"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8"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9"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0"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1"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82"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3"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4"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5"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6"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87"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8"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9"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0"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1"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2"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3"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4"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5"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6"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105EECF-7944-187F-81E7-01BA33E086FC}"/>
              </a:ext>
            </a:extLst>
          </p:cNvPr>
          <p:cNvSpPr>
            <a:spLocks noGrp="1"/>
          </p:cNvSpPr>
          <p:nvPr>
            <p:ph type="title"/>
          </p:nvPr>
        </p:nvSpPr>
        <p:spPr>
          <a:xfrm>
            <a:off x="1141413" y="618518"/>
            <a:ext cx="9905998" cy="1478570"/>
          </a:xfrm>
        </p:spPr>
        <p:txBody>
          <a:bodyPr>
            <a:normAutofit/>
          </a:bodyPr>
          <a:lstStyle/>
          <a:p>
            <a:r>
              <a:rPr lang="en-US"/>
              <a:t>Anticipated Outcomes</a:t>
            </a:r>
          </a:p>
        </p:txBody>
      </p:sp>
      <p:sp>
        <p:nvSpPr>
          <p:cNvPr id="215" name="Rectangle 1">
            <a:extLst>
              <a:ext uri="{FF2B5EF4-FFF2-40B4-BE49-F238E27FC236}">
                <a16:creationId xmlns:a16="http://schemas.microsoft.com/office/drawing/2014/main" id="{A13313E4-0A68-F0FE-8265-4F40AB8CB88F}"/>
              </a:ext>
            </a:extLst>
          </p:cNvPr>
          <p:cNvSpPr>
            <a:spLocks noGrp="1" noChangeArrowheads="1"/>
          </p:cNvSpPr>
          <p:nvPr>
            <p:ph idx="1"/>
          </p:nvPr>
        </p:nvSpPr>
        <p:spPr bwMode="auto">
          <a:xfrm>
            <a:off x="1141412" y="2249487"/>
            <a:ext cx="9905999" cy="354171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10000"/>
              </a:lnSpc>
              <a:spcBef>
                <a:spcPct val="0"/>
              </a:spcBef>
              <a:spcAft>
                <a:spcPts val="600"/>
              </a:spcAft>
              <a:buClrTx/>
              <a:buSzTx/>
              <a:buNone/>
              <a:tabLst/>
            </a:pPr>
            <a:r>
              <a:rPr kumimoji="0" lang="en-US" altLang="en-US" sz="1900" b="1" i="0" u="none" strike="noStrike" cap="none" normalizeH="0" baseline="0">
                <a:ln>
                  <a:noFill/>
                </a:ln>
                <a:effectLst/>
                <a:latin typeface="Arial" panose="020B0604020202020204" pitchFamily="34" charset="0"/>
              </a:rPr>
              <a:t>Tabular Model</a:t>
            </a:r>
            <a:r>
              <a:rPr kumimoji="0" lang="en-US" altLang="en-US" sz="1900" b="0" i="0" u="none" strike="noStrike" cap="none" normalizeH="0" baseline="0">
                <a:ln>
                  <a:noFill/>
                </a:ln>
                <a:effectLst/>
                <a:latin typeface="Arial" panose="020B0604020202020204" pitchFamily="34" charset="0"/>
              </a:rPr>
              <a:t>:</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900" b="0" i="0" u="none" strike="noStrike" cap="none" normalizeH="0" baseline="0">
                <a:ln>
                  <a:noFill/>
                </a:ln>
                <a:effectLst/>
                <a:latin typeface="Arial" panose="020B0604020202020204" pitchFamily="34" charset="0"/>
              </a:rPr>
              <a:t> Accurate classification of diabetes status as Non-Diabetic, Pre-Diabetic, or Diabetic.</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900" b="0" i="0" u="none" strike="noStrike" cap="none" normalizeH="0" baseline="0">
                <a:ln>
                  <a:noFill/>
                </a:ln>
                <a:effectLst/>
                <a:latin typeface="Arial" panose="020B0604020202020204" pitchFamily="34" charset="0"/>
              </a:rPr>
              <a:t> Key insights into impactful health indicators.</a:t>
            </a:r>
          </a:p>
          <a:p>
            <a:pPr marL="0" marR="0" lvl="0" indent="0" defTabSz="914400" rtl="0" eaLnBrk="0" fontAlgn="base" latinLnBrk="0" hangingPunct="0">
              <a:lnSpc>
                <a:spcPct val="110000"/>
              </a:lnSpc>
              <a:spcBef>
                <a:spcPct val="0"/>
              </a:spcBef>
              <a:spcAft>
                <a:spcPts val="600"/>
              </a:spcAft>
              <a:buClrTx/>
              <a:buSzTx/>
              <a:buNone/>
              <a:tabLst/>
            </a:pPr>
            <a:r>
              <a:rPr kumimoji="0" lang="en-US" altLang="en-US" sz="1900" b="1" i="0" u="none" strike="noStrike" cap="none" normalizeH="0" baseline="0">
                <a:ln>
                  <a:noFill/>
                </a:ln>
                <a:effectLst/>
                <a:latin typeface="Arial" panose="020B0604020202020204" pitchFamily="34" charset="0"/>
              </a:rPr>
              <a:t>Image Model</a:t>
            </a:r>
            <a:r>
              <a:rPr kumimoji="0" lang="en-US" altLang="en-US" sz="1900" b="0" i="0" u="none" strike="noStrike" cap="none" normalizeH="0" baseline="0">
                <a:ln>
                  <a:noFill/>
                </a:ln>
                <a:effectLst/>
                <a:latin typeface="Arial" panose="020B0604020202020204" pitchFamily="34" charset="0"/>
              </a:rPr>
              <a:t>:</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900" b="0" i="0" u="none" strike="noStrike" cap="none" normalizeH="0" baseline="0">
                <a:ln>
                  <a:noFill/>
                </a:ln>
                <a:effectLst/>
                <a:latin typeface="Arial" panose="020B0604020202020204" pitchFamily="34" charset="0"/>
              </a:rPr>
              <a:t> Accurate prediction of retinopathy severity, aiding in prioritizing patients for medical intervention.</a:t>
            </a:r>
          </a:p>
          <a:p>
            <a:pPr marL="0" marR="0" lvl="0" indent="0" defTabSz="914400" rtl="0" eaLnBrk="0" fontAlgn="base" latinLnBrk="0" hangingPunct="0">
              <a:lnSpc>
                <a:spcPct val="110000"/>
              </a:lnSpc>
              <a:spcBef>
                <a:spcPct val="0"/>
              </a:spcBef>
              <a:spcAft>
                <a:spcPts val="600"/>
              </a:spcAft>
              <a:buClrTx/>
              <a:buSzTx/>
              <a:buNone/>
              <a:tabLst/>
            </a:pPr>
            <a:r>
              <a:rPr kumimoji="0" lang="en-US" altLang="en-US" sz="1900" b="1" i="0" u="none" strike="noStrike" cap="none" normalizeH="0" baseline="0">
                <a:ln>
                  <a:noFill/>
                </a:ln>
                <a:effectLst/>
                <a:latin typeface="Arial" panose="020B0604020202020204" pitchFamily="34" charset="0"/>
              </a:rPr>
              <a:t>Impact</a:t>
            </a:r>
            <a:r>
              <a:rPr kumimoji="0" lang="en-US" altLang="en-US" sz="1900" b="0" i="0" u="none" strike="noStrike" cap="none" normalizeH="0" baseline="0">
                <a:ln>
                  <a:noFill/>
                </a:ln>
                <a:effectLst/>
                <a:latin typeface="Arial" panose="020B0604020202020204" pitchFamily="34" charset="0"/>
              </a:rPr>
              <a:t>:</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900" b="0" i="0" u="none" strike="noStrike" cap="none" normalizeH="0" baseline="0">
                <a:ln>
                  <a:noFill/>
                </a:ln>
                <a:effectLst/>
                <a:latin typeface="Arial" panose="020B0604020202020204" pitchFamily="34" charset="0"/>
              </a:rPr>
              <a:t> Independent models will provide domain-specific insights and improve healthcare decision-making.</a:t>
            </a:r>
          </a:p>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sz="1900" b="0" i="0" u="none" strike="noStrike" cap="none" normalizeH="0" baseline="0">
              <a:ln>
                <a:noFill/>
              </a:ln>
              <a:effectLst/>
              <a:latin typeface="Arial" panose="020B0604020202020204" pitchFamily="34" charset="0"/>
            </a:endParaRPr>
          </a:p>
        </p:txBody>
      </p:sp>
      <p:grpSp>
        <p:nvGrpSpPr>
          <p:cNvPr id="198" name="Group 197">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199"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0"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1"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2"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3"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4"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5"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6"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7"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8"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82598846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25E2-4160-8F58-A064-C0908B09FC87}"/>
              </a:ext>
            </a:extLst>
          </p:cNvPr>
          <p:cNvSpPr>
            <a:spLocks noGrp="1"/>
          </p:cNvSpPr>
          <p:nvPr>
            <p:ph type="title"/>
          </p:nvPr>
        </p:nvSpPr>
        <p:spPr>
          <a:xfrm>
            <a:off x="1141413" y="618518"/>
            <a:ext cx="9905998" cy="1478570"/>
          </a:xfrm>
        </p:spPr>
        <p:txBody>
          <a:bodyPr>
            <a:normAutofit/>
          </a:bodyPr>
          <a:lstStyle/>
          <a:p>
            <a:r>
              <a:rPr lang="en-US" b="1" dirty="0"/>
              <a:t>Timeline and Next Steps</a:t>
            </a:r>
            <a:endParaRPr lang="en-US" dirty="0"/>
          </a:p>
        </p:txBody>
      </p:sp>
      <p:graphicFrame>
        <p:nvGraphicFramePr>
          <p:cNvPr id="5" name="Content Placeholder 2">
            <a:extLst>
              <a:ext uri="{FF2B5EF4-FFF2-40B4-BE49-F238E27FC236}">
                <a16:creationId xmlns:a16="http://schemas.microsoft.com/office/drawing/2014/main" id="{779C8A90-1883-C40F-BB01-7A79D0F9C481}"/>
              </a:ext>
            </a:extLst>
          </p:cNvPr>
          <p:cNvGraphicFramePr>
            <a:graphicFrameLocks noGrp="1"/>
          </p:cNvGraphicFramePr>
          <p:nvPr>
            <p:ph idx="1"/>
            <p:extLst>
              <p:ext uri="{D42A27DB-BD31-4B8C-83A1-F6EECF244321}">
                <p14:modId xmlns:p14="http://schemas.microsoft.com/office/powerpoint/2010/main" val="2442530522"/>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9613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1196</TotalTime>
  <Words>346</Words>
  <Application>Microsoft Office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Tw Cen MT</vt:lpstr>
      <vt:lpstr>-webkit-standard</vt:lpstr>
      <vt:lpstr>Circuit</vt:lpstr>
      <vt:lpstr>Diabetes and Retinopathy Classification: A Multi-Modal Approach</vt:lpstr>
      <vt:lpstr>Introduction to the Problem</vt:lpstr>
      <vt:lpstr>Selected Datasets</vt:lpstr>
      <vt:lpstr>Sample Data Representation</vt:lpstr>
      <vt:lpstr>Methods to be Used for Analysis</vt:lpstr>
      <vt:lpstr>Preliminary Visualizations (Tabular Data)</vt:lpstr>
      <vt:lpstr>Preliminary Visualizations (Image Data)</vt:lpstr>
      <vt:lpstr>Anticipated Outcomes</vt:lpstr>
      <vt:lpstr>Timeline and 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Musharraf Shaikh</dc:creator>
  <cp:lastModifiedBy>Musharraf Shaikh</cp:lastModifiedBy>
  <cp:revision>9</cp:revision>
  <dcterms:created xsi:type="dcterms:W3CDTF">2024-11-12T01:02:55Z</dcterms:created>
  <dcterms:modified xsi:type="dcterms:W3CDTF">2024-12-06T02:47:34Z</dcterms:modified>
</cp:coreProperties>
</file>