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sldIdLst>
    <p:sldId id="298" r:id="rId5"/>
    <p:sldId id="302" r:id="rId6"/>
    <p:sldId id="301" r:id="rId7"/>
    <p:sldId id="303" r:id="rId8"/>
    <p:sldId id="309" r:id="rId9"/>
    <p:sldId id="305" r:id="rId10"/>
    <p:sldId id="311" r:id="rId11"/>
    <p:sldId id="310" r:id="rId12"/>
    <p:sldId id="312" r:id="rId13"/>
    <p:sldId id="304" r:id="rId14"/>
    <p:sldId id="307" r:id="rId15"/>
    <p:sldId id="306" r:id="rId16"/>
    <p:sldId id="30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2E0D78-6267-41B4-9CBA-45B432FF05E4}" v="1122" dt="2023-12-07T02:38:36.604"/>
    <p1510:client id="{29C7D10D-CB73-6CF9-667D-0A97EF9ECFA4}" v="144" dt="2023-12-06T04:04:22.169"/>
    <p1510:client id="{324FDDAA-A21A-7C53-24A1-455A9F9BF45D}" v="17" dt="2023-12-06T19:01:04.971"/>
    <p1510:client id="{32505624-FE4D-D2FF-180E-D60441B9AB61}" v="131" dt="2023-12-06T21:38:49.964"/>
    <p1510:client id="{5194F00A-0D21-956C-F732-F40125AEFB9A}" v="1" dt="2023-12-07T01:03:37.556"/>
    <p1510:client id="{61BBBFA7-61EC-4534-B58B-E288C6D8E3F7}" v="12" vWet="14" dt="2023-12-07T04:37:12.906"/>
    <p1510:client id="{92678F39-BB04-4FD4-9047-931B042F2ABF}" vWet="2" dt="2023-12-07T01:15:21.020"/>
    <p1510:client id="{93E20BF9-AFAF-7C4F-B1C8-676FD6C05518}" v="17" dt="2023-12-06T03:36:17.956"/>
    <p1510:client id="{94FDF679-2027-4BF4-FA8E-91DCDA6F69CA}" v="16" dt="2023-12-06T03:36:08.616"/>
    <p1510:client id="{CF724A3A-90B4-36ED-3D6A-89068C1B425F}" v="5" dt="2023-12-07T01:28:15.101"/>
    <p1510:client id="{DA997486-D002-772D-C232-32CBA9CB62F5}" v="22" dt="2023-12-07T04:38:13.778"/>
    <p1510:client id="{EF4B3EEB-623B-C672-8A3D-4489F77E91C3}" v="1" dt="2023-12-06T03:35:43.2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a Tonde" userId="95db5cb9-8d42-43e8-b81d-026a85fecbb2" providerId="ADAL" clId="{282E0D78-6267-41B4-9CBA-45B432FF05E4}"/>
    <pc:docChg chg="undo custSel addSld delSld modSld">
      <pc:chgData name="Akshaya Tonde" userId="95db5cb9-8d42-43e8-b81d-026a85fecbb2" providerId="ADAL" clId="{282E0D78-6267-41B4-9CBA-45B432FF05E4}" dt="2023-12-07T02:38:36.604" v="1097" actId="47"/>
      <pc:docMkLst>
        <pc:docMk/>
      </pc:docMkLst>
      <pc:sldChg chg="modNotesTx">
        <pc:chgData name="Akshaya Tonde" userId="95db5cb9-8d42-43e8-b81d-026a85fecbb2" providerId="ADAL" clId="{282E0D78-6267-41B4-9CBA-45B432FF05E4}" dt="2023-12-06T21:48:06.810" v="3"/>
        <pc:sldMkLst>
          <pc:docMk/>
          <pc:sldMk cId="2973611300" sldId="301"/>
        </pc:sldMkLst>
      </pc:sldChg>
      <pc:sldChg chg="addSp delSp modSp mod modClrScheme chgLayout">
        <pc:chgData name="Akshaya Tonde" userId="95db5cb9-8d42-43e8-b81d-026a85fecbb2" providerId="ADAL" clId="{282E0D78-6267-41B4-9CBA-45B432FF05E4}" dt="2023-12-07T02:32:40.196" v="1074" actId="255"/>
        <pc:sldMkLst>
          <pc:docMk/>
          <pc:sldMk cId="1936783408" sldId="306"/>
        </pc:sldMkLst>
        <pc:spChg chg="mod">
          <ac:chgData name="Akshaya Tonde" userId="95db5cb9-8d42-43e8-b81d-026a85fecbb2" providerId="ADAL" clId="{282E0D78-6267-41B4-9CBA-45B432FF05E4}" dt="2023-12-07T01:53:13.123" v="557" actId="26606"/>
          <ac:spMkLst>
            <pc:docMk/>
            <pc:sldMk cId="1936783408" sldId="306"/>
            <ac:spMk id="2" creationId="{B2326D9F-0C19-9DA0-1351-C3AFF7D0D5D6}"/>
          </ac:spMkLst>
        </pc:spChg>
        <pc:spChg chg="add mod">
          <ac:chgData name="Akshaya Tonde" userId="95db5cb9-8d42-43e8-b81d-026a85fecbb2" providerId="ADAL" clId="{282E0D78-6267-41B4-9CBA-45B432FF05E4}" dt="2023-12-07T02:32:40.196" v="1074" actId="255"/>
          <ac:spMkLst>
            <pc:docMk/>
            <pc:sldMk cId="1936783408" sldId="306"/>
            <ac:spMk id="3" creationId="{CBB16C71-4097-ACA4-2073-D71BCE8512A5}"/>
          </ac:spMkLst>
        </pc:spChg>
        <pc:spChg chg="add del mod">
          <ac:chgData name="Akshaya Tonde" userId="95db5cb9-8d42-43e8-b81d-026a85fecbb2" providerId="ADAL" clId="{282E0D78-6267-41B4-9CBA-45B432FF05E4}" dt="2023-12-07T01:26:47.307" v="154" actId="478"/>
          <ac:spMkLst>
            <pc:docMk/>
            <pc:sldMk cId="1936783408" sldId="306"/>
            <ac:spMk id="10" creationId="{8AFD74A9-FA27-7E11-F1E4-3FFBD852672B}"/>
          </ac:spMkLst>
        </pc:spChg>
        <pc:graphicFrameChg chg="mod modGraphic">
          <ac:chgData name="Akshaya Tonde" userId="95db5cb9-8d42-43e8-b81d-026a85fecbb2" providerId="ADAL" clId="{282E0D78-6267-41B4-9CBA-45B432FF05E4}" dt="2023-12-07T02:32:31.685" v="1073" actId="20577"/>
          <ac:graphicFrameMkLst>
            <pc:docMk/>
            <pc:sldMk cId="1936783408" sldId="306"/>
            <ac:graphicFrameMk id="5" creationId="{692F5E3F-C17B-B02E-F03A-04821595B1A8}"/>
          </ac:graphicFrameMkLst>
        </pc:graphicFrameChg>
      </pc:sldChg>
      <pc:sldChg chg="addSp delSp modSp mod">
        <pc:chgData name="Akshaya Tonde" userId="95db5cb9-8d42-43e8-b81d-026a85fecbb2" providerId="ADAL" clId="{282E0D78-6267-41B4-9CBA-45B432FF05E4}" dt="2023-12-07T02:31:15.391" v="1028" actId="113"/>
        <pc:sldMkLst>
          <pc:docMk/>
          <pc:sldMk cId="1564115516" sldId="307"/>
        </pc:sldMkLst>
        <pc:spChg chg="add del mod">
          <ac:chgData name="Akshaya Tonde" userId="95db5cb9-8d42-43e8-b81d-026a85fecbb2" providerId="ADAL" clId="{282E0D78-6267-41B4-9CBA-45B432FF05E4}" dt="2023-12-07T01:24:39.633" v="71" actId="478"/>
          <ac:spMkLst>
            <pc:docMk/>
            <pc:sldMk cId="1564115516" sldId="307"/>
            <ac:spMk id="4" creationId="{A70A10F2-E929-785A-0C3E-103C0B7462A1}"/>
          </ac:spMkLst>
        </pc:spChg>
        <pc:spChg chg="add del">
          <ac:chgData name="Akshaya Tonde" userId="95db5cb9-8d42-43e8-b81d-026a85fecbb2" providerId="ADAL" clId="{282E0D78-6267-41B4-9CBA-45B432FF05E4}" dt="2023-12-07T01:12:00.018" v="5" actId="26606"/>
          <ac:spMkLst>
            <pc:docMk/>
            <pc:sldMk cId="1564115516" sldId="307"/>
            <ac:spMk id="7" creationId="{EFBC5470-E0D6-2965-9160-DA538BB60E5A}"/>
          </ac:spMkLst>
        </pc:spChg>
        <pc:spChg chg="add mod">
          <ac:chgData name="Akshaya Tonde" userId="95db5cb9-8d42-43e8-b81d-026a85fecbb2" providerId="ADAL" clId="{282E0D78-6267-41B4-9CBA-45B432FF05E4}" dt="2023-12-07T02:30:38.782" v="1026" actId="1076"/>
          <ac:spMkLst>
            <pc:docMk/>
            <pc:sldMk cId="1564115516" sldId="307"/>
            <ac:spMk id="8" creationId="{D9BFD574-EE51-9AD8-258F-76E057DFD8D3}"/>
          </ac:spMkLst>
        </pc:spChg>
        <pc:spChg chg="add del">
          <ac:chgData name="Akshaya Tonde" userId="95db5cb9-8d42-43e8-b81d-026a85fecbb2" providerId="ADAL" clId="{282E0D78-6267-41B4-9CBA-45B432FF05E4}" dt="2023-12-07T01:12:02.449" v="7" actId="26606"/>
          <ac:spMkLst>
            <pc:docMk/>
            <pc:sldMk cId="1564115516" sldId="307"/>
            <ac:spMk id="9" creationId="{F281F2E1-57EA-8AB4-B334-5C749275959A}"/>
          </ac:spMkLst>
        </pc:spChg>
        <pc:spChg chg="add del">
          <ac:chgData name="Akshaya Tonde" userId="95db5cb9-8d42-43e8-b81d-026a85fecbb2" providerId="ADAL" clId="{282E0D78-6267-41B4-9CBA-45B432FF05E4}" dt="2023-12-07T01:15:18.866" v="49" actId="478"/>
          <ac:spMkLst>
            <pc:docMk/>
            <pc:sldMk cId="1564115516" sldId="307"/>
            <ac:spMk id="12" creationId="{EFBC5470-E0D6-2965-9160-DA538BB60E5A}"/>
          </ac:spMkLst>
        </pc:spChg>
        <pc:graphicFrameChg chg="add del mod modGraphic">
          <ac:chgData name="Akshaya Tonde" userId="95db5cb9-8d42-43e8-b81d-026a85fecbb2" providerId="ADAL" clId="{282E0D78-6267-41B4-9CBA-45B432FF05E4}" dt="2023-12-07T01:24:47.338" v="72" actId="478"/>
          <ac:graphicFrameMkLst>
            <pc:docMk/>
            <pc:sldMk cId="1564115516" sldId="307"/>
            <ac:graphicFrameMk id="5" creationId="{842A1D34-894D-216A-C382-7EB5E0C121F0}"/>
          </ac:graphicFrameMkLst>
        </pc:graphicFrameChg>
        <pc:graphicFrameChg chg="add mod modGraphic">
          <ac:chgData name="Akshaya Tonde" userId="95db5cb9-8d42-43e8-b81d-026a85fecbb2" providerId="ADAL" clId="{282E0D78-6267-41B4-9CBA-45B432FF05E4}" dt="2023-12-07T02:31:15.391" v="1028" actId="113"/>
          <ac:graphicFrameMkLst>
            <pc:docMk/>
            <pc:sldMk cId="1564115516" sldId="307"/>
            <ac:graphicFrameMk id="10" creationId="{A5CD5734-891A-8033-6E45-F1A795BE1C72}"/>
          </ac:graphicFrameMkLst>
        </pc:graphicFrameChg>
        <pc:graphicFrameChg chg="add mod modGraphic">
          <ac:chgData name="Akshaya Tonde" userId="95db5cb9-8d42-43e8-b81d-026a85fecbb2" providerId="ADAL" clId="{282E0D78-6267-41B4-9CBA-45B432FF05E4}" dt="2023-12-07T02:30:20.427" v="1025" actId="113"/>
          <ac:graphicFrameMkLst>
            <pc:docMk/>
            <pc:sldMk cId="1564115516" sldId="307"/>
            <ac:graphicFrameMk id="11" creationId="{9A76D6C7-61A4-3A39-0A67-96E8F657EB93}"/>
          </ac:graphicFrameMkLst>
        </pc:graphicFrameChg>
      </pc:sldChg>
      <pc:sldChg chg="addSp delSp modSp mod">
        <pc:chgData name="Akshaya Tonde" userId="95db5cb9-8d42-43e8-b81d-026a85fecbb2" providerId="ADAL" clId="{282E0D78-6267-41B4-9CBA-45B432FF05E4}" dt="2023-12-07T01:17:41.328" v="60" actId="20577"/>
        <pc:sldMkLst>
          <pc:docMk/>
          <pc:sldMk cId="2282696529" sldId="308"/>
        </pc:sldMkLst>
        <pc:spChg chg="add del mod">
          <ac:chgData name="Akshaya Tonde" userId="95db5cb9-8d42-43e8-b81d-026a85fecbb2" providerId="ADAL" clId="{282E0D78-6267-41B4-9CBA-45B432FF05E4}" dt="2023-12-07T01:17:41.328" v="60" actId="20577"/>
          <ac:spMkLst>
            <pc:docMk/>
            <pc:sldMk cId="2282696529" sldId="308"/>
            <ac:spMk id="18" creationId="{48D4A49F-1964-DDEE-C638-E1F9F48A8FD2}"/>
          </ac:spMkLst>
        </pc:spChg>
        <pc:spChg chg="del">
          <ac:chgData name="Akshaya Tonde" userId="95db5cb9-8d42-43e8-b81d-026a85fecbb2" providerId="ADAL" clId="{282E0D78-6267-41B4-9CBA-45B432FF05E4}" dt="2023-12-07T01:17:23.672" v="52" actId="478"/>
          <ac:spMkLst>
            <pc:docMk/>
            <pc:sldMk cId="2282696529" sldId="308"/>
            <ac:spMk id="20" creationId="{70CF04D5-482C-E25D-DFCD-DD843BBD07D9}"/>
          </ac:spMkLst>
        </pc:spChg>
      </pc:sldChg>
      <pc:sldChg chg="addSp delSp modSp new del mod modClrScheme chgLayout">
        <pc:chgData name="Akshaya Tonde" userId="95db5cb9-8d42-43e8-b81d-026a85fecbb2" providerId="ADAL" clId="{282E0D78-6267-41B4-9CBA-45B432FF05E4}" dt="2023-12-07T02:38:36.604" v="1097" actId="47"/>
        <pc:sldMkLst>
          <pc:docMk/>
          <pc:sldMk cId="222519597" sldId="313"/>
        </pc:sldMkLst>
        <pc:spChg chg="mod ord">
          <ac:chgData name="Akshaya Tonde" userId="95db5cb9-8d42-43e8-b81d-026a85fecbb2" providerId="ADAL" clId="{282E0D78-6267-41B4-9CBA-45B432FF05E4}" dt="2023-12-07T02:35:25.711" v="1096" actId="700"/>
          <ac:spMkLst>
            <pc:docMk/>
            <pc:sldMk cId="222519597" sldId="313"/>
            <ac:spMk id="2" creationId="{518F2953-526A-4A88-D375-81EC46A68188}"/>
          </ac:spMkLst>
        </pc:spChg>
        <pc:spChg chg="del mod">
          <ac:chgData name="Akshaya Tonde" userId="95db5cb9-8d42-43e8-b81d-026a85fecbb2" providerId="ADAL" clId="{282E0D78-6267-41B4-9CBA-45B432FF05E4}" dt="2023-12-07T02:35:15.312" v="1095" actId="700"/>
          <ac:spMkLst>
            <pc:docMk/>
            <pc:sldMk cId="222519597" sldId="313"/>
            <ac:spMk id="3" creationId="{1BB84DDB-AA84-42DD-2F8C-977C60E51EA5}"/>
          </ac:spMkLst>
        </pc:spChg>
        <pc:graphicFrameChg chg="add mod">
          <ac:chgData name="Akshaya Tonde" userId="95db5cb9-8d42-43e8-b81d-026a85fecbb2" providerId="ADAL" clId="{282E0D78-6267-41B4-9CBA-45B432FF05E4}" dt="2023-12-07T02:35:07.751" v="1094" actId="1076"/>
          <ac:graphicFrameMkLst>
            <pc:docMk/>
            <pc:sldMk cId="222519597" sldId="313"/>
            <ac:graphicFrameMk id="4" creationId="{CEEFACC4-263F-0506-B254-6F7866C2BD6D}"/>
          </ac:graphicFrameMkLst>
        </pc:graphicFrameChg>
        <pc:graphicFrameChg chg="add mod">
          <ac:chgData name="Akshaya Tonde" userId="95db5cb9-8d42-43e8-b81d-026a85fecbb2" providerId="ADAL" clId="{282E0D78-6267-41B4-9CBA-45B432FF05E4}" dt="2023-12-07T02:35:07.751" v="1094" actId="1076"/>
          <ac:graphicFrameMkLst>
            <pc:docMk/>
            <pc:sldMk cId="222519597" sldId="313"/>
            <ac:graphicFrameMk id="5" creationId="{A6EF857D-F87F-EE5B-38D7-4FA4F2C5AF64}"/>
          </ac:graphicFrameMkLst>
        </pc:graphicFrameChg>
      </pc:sldChg>
    </pc:docChg>
  </pc:docChgLst>
  <pc:docChgLst>
    <pc:chgData name="Aastha Dineshsingh Kshatriya" userId="60922eb4-961f-438c-85a9-5e4ac471fc85" providerId="ADAL" clId="{61BBBFA7-61EC-4534-B58B-E288C6D8E3F7}"/>
    <pc:docChg chg="modSld">
      <pc:chgData name="Aastha Dineshsingh Kshatriya" userId="60922eb4-961f-438c-85a9-5e4ac471fc85" providerId="ADAL" clId="{61BBBFA7-61EC-4534-B58B-E288C6D8E3F7}" dt="2023-12-07T02:53:32.644" v="2"/>
      <pc:docMkLst>
        <pc:docMk/>
      </pc:docMkLst>
      <pc:sldChg chg="modNotesTx">
        <pc:chgData name="Aastha Dineshsingh Kshatriya" userId="60922eb4-961f-438c-85a9-5e4ac471fc85" providerId="ADAL" clId="{61BBBFA7-61EC-4534-B58B-E288C6D8E3F7}" dt="2023-12-07T02:53:24.910" v="1" actId="20577"/>
        <pc:sldMkLst>
          <pc:docMk/>
          <pc:sldMk cId="208280105" sldId="305"/>
        </pc:sldMkLst>
      </pc:sldChg>
      <pc:sldChg chg="modNotesTx">
        <pc:chgData name="Aastha Dineshsingh Kshatriya" userId="60922eb4-961f-438c-85a9-5e4ac471fc85" providerId="ADAL" clId="{61BBBFA7-61EC-4534-B58B-E288C6D8E3F7}" dt="2023-12-07T02:53:32.644" v="2"/>
        <pc:sldMkLst>
          <pc:docMk/>
          <pc:sldMk cId="3772368719" sldId="311"/>
        </pc:sldMkLst>
      </pc:sldChg>
    </pc:docChg>
  </pc:docChgLst>
  <pc:docChgLst>
    <pc:chgData name="Ajay Balasaheb Tupe" userId="S::ajaybalasaheb.tupe01@student.csulb.edu::a45e8e93-e291-4398-a40e-69067ae6c5a5" providerId="AD" clId="Web-{93E20BF9-AFAF-7C4F-B1C8-676FD6C05518}"/>
    <pc:docChg chg="modSld">
      <pc:chgData name="Ajay Balasaheb Tupe" userId="S::ajaybalasaheb.tupe01@student.csulb.edu::a45e8e93-e291-4398-a40e-69067ae6c5a5" providerId="AD" clId="Web-{93E20BF9-AFAF-7C4F-B1C8-676FD6C05518}" dt="2023-12-06T03:36:17.956" v="16" actId="20577"/>
      <pc:docMkLst>
        <pc:docMk/>
      </pc:docMkLst>
      <pc:sldChg chg="modSp">
        <pc:chgData name="Ajay Balasaheb Tupe" userId="S::ajaybalasaheb.tupe01@student.csulb.edu::a45e8e93-e291-4398-a40e-69067ae6c5a5" providerId="AD" clId="Web-{93E20BF9-AFAF-7C4F-B1C8-676FD6C05518}" dt="2023-12-06T03:36:17.956" v="16" actId="20577"/>
        <pc:sldMkLst>
          <pc:docMk/>
          <pc:sldMk cId="1276495236" sldId="302"/>
        </pc:sldMkLst>
        <pc:spChg chg="mod">
          <ac:chgData name="Ajay Balasaheb Tupe" userId="S::ajaybalasaheb.tupe01@student.csulb.edu::a45e8e93-e291-4398-a40e-69067ae6c5a5" providerId="AD" clId="Web-{93E20BF9-AFAF-7C4F-B1C8-676FD6C05518}" dt="2023-12-06T03:36:17.956" v="16" actId="20577"/>
          <ac:spMkLst>
            <pc:docMk/>
            <pc:sldMk cId="1276495236" sldId="302"/>
            <ac:spMk id="3" creationId="{C19866CE-F6A5-F662-4637-FFFAD0084FF9}"/>
          </ac:spMkLst>
        </pc:spChg>
      </pc:sldChg>
    </pc:docChg>
  </pc:docChgLst>
  <pc:docChgLst>
    <pc:chgData name="Ajay Balasaheb Tupe" userId="S::ajaybalasaheb.tupe01@student.csulb.edu::a45e8e93-e291-4398-a40e-69067ae6c5a5" providerId="AD" clId="Web-{AFEDEF50-A985-3FB0-C0D0-B2908714114C}"/>
    <pc:docChg chg="modSld">
      <pc:chgData name="Ajay Balasaheb Tupe" userId="S::ajaybalasaheb.tupe01@student.csulb.edu::a45e8e93-e291-4398-a40e-69067ae6c5a5" providerId="AD" clId="Web-{AFEDEF50-A985-3FB0-C0D0-B2908714114C}" dt="2023-12-07T02:37:05.880" v="21" actId="20577"/>
      <pc:docMkLst>
        <pc:docMk/>
      </pc:docMkLst>
      <pc:sldChg chg="modSp">
        <pc:chgData name="Ajay Balasaheb Tupe" userId="S::ajaybalasaheb.tupe01@student.csulb.edu::a45e8e93-e291-4398-a40e-69067ae6c5a5" providerId="AD" clId="Web-{AFEDEF50-A985-3FB0-C0D0-B2908714114C}" dt="2023-12-07T02:37:05.880" v="21" actId="20577"/>
        <pc:sldMkLst>
          <pc:docMk/>
          <pc:sldMk cId="2936862710" sldId="312"/>
        </pc:sldMkLst>
        <pc:graphicFrameChg chg="modGraphic">
          <ac:chgData name="Ajay Balasaheb Tupe" userId="S::ajaybalasaheb.tupe01@student.csulb.edu::a45e8e93-e291-4398-a40e-69067ae6c5a5" providerId="AD" clId="Web-{AFEDEF50-A985-3FB0-C0D0-B2908714114C}" dt="2023-12-07T02:37:05.880" v="21" actId="20577"/>
          <ac:graphicFrameMkLst>
            <pc:docMk/>
            <pc:sldMk cId="2936862710" sldId="312"/>
            <ac:graphicFrameMk id="7" creationId="{F0AAAF9C-5201-D153-0482-51301A278CD8}"/>
          </ac:graphicFrameMkLst>
        </pc:graphicFrameChg>
      </pc:sldChg>
    </pc:docChg>
  </pc:docChgLst>
  <pc:docChgLst>
    <pc:chgData name="Sourya Sukul" userId="S::sourya.sukul01@student.csulb.edu::9bbafbe7-3ee1-46d5-a1d3-b1e813093ebd" providerId="AD" clId="Web-{94FDF679-2027-4BF4-FA8E-91DCDA6F69CA}"/>
    <pc:docChg chg="addSld modSld">
      <pc:chgData name="Sourya Sukul" userId="S::sourya.sukul01@student.csulb.edu::9bbafbe7-3ee1-46d5-a1d3-b1e813093ebd" providerId="AD" clId="Web-{94FDF679-2027-4BF4-FA8E-91DCDA6F69CA}" dt="2023-12-06T03:36:08.616" v="14"/>
      <pc:docMkLst>
        <pc:docMk/>
      </pc:docMkLst>
      <pc:sldChg chg="addSp delSp modSp">
        <pc:chgData name="Sourya Sukul" userId="S::sourya.sukul01@student.csulb.edu::9bbafbe7-3ee1-46d5-a1d3-b1e813093ebd" providerId="AD" clId="Web-{94FDF679-2027-4BF4-FA8E-91DCDA6F69CA}" dt="2023-12-06T03:36:08.616" v="14"/>
        <pc:sldMkLst>
          <pc:docMk/>
          <pc:sldMk cId="208280105" sldId="305"/>
        </pc:sldMkLst>
        <pc:spChg chg="add mod">
          <ac:chgData name="Sourya Sukul" userId="S::sourya.sukul01@student.csulb.edu::9bbafbe7-3ee1-46d5-a1d3-b1e813093ebd" providerId="AD" clId="Web-{94FDF679-2027-4BF4-FA8E-91DCDA6F69CA}" dt="2023-12-06T03:36:08.616" v="14"/>
          <ac:spMkLst>
            <pc:docMk/>
            <pc:sldMk cId="208280105" sldId="305"/>
            <ac:spMk id="5" creationId="{537E782E-2F46-46CC-10AE-DBE02F6CB77B}"/>
          </ac:spMkLst>
        </pc:spChg>
        <pc:spChg chg="del">
          <ac:chgData name="Sourya Sukul" userId="S::sourya.sukul01@student.csulb.edu::9bbafbe7-3ee1-46d5-a1d3-b1e813093ebd" providerId="AD" clId="Web-{94FDF679-2027-4BF4-FA8E-91DCDA6F69CA}" dt="2023-12-06T03:35:56.475" v="12"/>
          <ac:spMkLst>
            <pc:docMk/>
            <pc:sldMk cId="208280105" sldId="305"/>
            <ac:spMk id="12" creationId="{0FFCEB5E-2749-32F8-C2D0-0767AE0A3B71}"/>
          </ac:spMkLst>
        </pc:spChg>
        <pc:spChg chg="mod">
          <ac:chgData name="Sourya Sukul" userId="S::sourya.sukul01@student.csulb.edu::9bbafbe7-3ee1-46d5-a1d3-b1e813093ebd" providerId="AD" clId="Web-{94FDF679-2027-4BF4-FA8E-91DCDA6F69CA}" dt="2023-12-06T03:35:22.302" v="11" actId="20577"/>
          <ac:spMkLst>
            <pc:docMk/>
            <pc:sldMk cId="208280105" sldId="305"/>
            <ac:spMk id="13" creationId="{F3058CB2-61EB-8606-E012-25AA682DED90}"/>
          </ac:spMkLst>
        </pc:spChg>
        <pc:picChg chg="add del mod ord">
          <ac:chgData name="Sourya Sukul" userId="S::sourya.sukul01@student.csulb.edu::9bbafbe7-3ee1-46d5-a1d3-b1e813093ebd" providerId="AD" clId="Web-{94FDF679-2027-4BF4-FA8E-91DCDA6F69CA}" dt="2023-12-06T03:36:08.616" v="14"/>
          <ac:picMkLst>
            <pc:docMk/>
            <pc:sldMk cId="208280105" sldId="305"/>
            <ac:picMk id="3" creationId="{75B26B85-81E4-9624-D331-383BB06DEC6D}"/>
          </ac:picMkLst>
        </pc:picChg>
      </pc:sldChg>
      <pc:sldChg chg="add replId">
        <pc:chgData name="Sourya Sukul" userId="S::sourya.sukul01@student.csulb.edu::9bbafbe7-3ee1-46d5-a1d3-b1e813093ebd" providerId="AD" clId="Web-{94FDF679-2027-4BF4-FA8E-91DCDA6F69CA}" dt="2023-12-06T03:35:02.395" v="0"/>
        <pc:sldMkLst>
          <pc:docMk/>
          <pc:sldMk cId="3219294397" sldId="310"/>
        </pc:sldMkLst>
      </pc:sldChg>
      <pc:sldChg chg="add replId">
        <pc:chgData name="Sourya Sukul" userId="S::sourya.sukul01@student.csulb.edu::9bbafbe7-3ee1-46d5-a1d3-b1e813093ebd" providerId="AD" clId="Web-{94FDF679-2027-4BF4-FA8E-91DCDA6F69CA}" dt="2023-12-06T03:35:04.942" v="1"/>
        <pc:sldMkLst>
          <pc:docMk/>
          <pc:sldMk cId="3772368719" sldId="311"/>
        </pc:sldMkLst>
      </pc:sldChg>
    </pc:docChg>
  </pc:docChgLst>
  <pc:docChgLst>
    <pc:chgData name="Akshaya Tonde" userId="S::akshaya.tonde01@student.csulb.edu::95db5cb9-8d42-43e8-b81d-026a85fecbb2" providerId="AD" clId="Web-{32505624-FE4D-D2FF-180E-D60441B9AB61}"/>
    <pc:docChg chg="modSld">
      <pc:chgData name="Akshaya Tonde" userId="S::akshaya.tonde01@student.csulb.edu::95db5cb9-8d42-43e8-b81d-026a85fecbb2" providerId="AD" clId="Web-{32505624-FE4D-D2FF-180E-D60441B9AB61}" dt="2023-12-06T21:38:48.917" v="129" actId="20577"/>
      <pc:docMkLst>
        <pc:docMk/>
      </pc:docMkLst>
      <pc:sldChg chg="modSp">
        <pc:chgData name="Akshaya Tonde" userId="S::akshaya.tonde01@student.csulb.edu::95db5cb9-8d42-43e8-b81d-026a85fecbb2" providerId="AD" clId="Web-{32505624-FE4D-D2FF-180E-D60441B9AB61}" dt="2023-12-06T21:38:48.917" v="129" actId="20577"/>
        <pc:sldMkLst>
          <pc:docMk/>
          <pc:sldMk cId="2973611300" sldId="301"/>
        </pc:sldMkLst>
        <pc:spChg chg="mod">
          <ac:chgData name="Akshaya Tonde" userId="S::akshaya.tonde01@student.csulb.edu::95db5cb9-8d42-43e8-b81d-026a85fecbb2" providerId="AD" clId="Web-{32505624-FE4D-D2FF-180E-D60441B9AB61}" dt="2023-12-06T21:38:48.917" v="129" actId="20577"/>
          <ac:spMkLst>
            <pc:docMk/>
            <pc:sldMk cId="2973611300" sldId="301"/>
            <ac:spMk id="3" creationId="{E4D47284-EF11-D8A5-9AC7-E62A8B74877B}"/>
          </ac:spMkLst>
        </pc:spChg>
      </pc:sldChg>
      <pc:sldChg chg="modSp">
        <pc:chgData name="Akshaya Tonde" userId="S::akshaya.tonde01@student.csulb.edu::95db5cb9-8d42-43e8-b81d-026a85fecbb2" providerId="AD" clId="Web-{32505624-FE4D-D2FF-180E-D60441B9AB61}" dt="2023-12-06T19:59:13.611" v="3" actId="20577"/>
        <pc:sldMkLst>
          <pc:docMk/>
          <pc:sldMk cId="1276495236" sldId="302"/>
        </pc:sldMkLst>
        <pc:spChg chg="mod">
          <ac:chgData name="Akshaya Tonde" userId="S::akshaya.tonde01@student.csulb.edu::95db5cb9-8d42-43e8-b81d-026a85fecbb2" providerId="AD" clId="Web-{32505624-FE4D-D2FF-180E-D60441B9AB61}" dt="2023-12-06T19:59:13.611" v="3" actId="20577"/>
          <ac:spMkLst>
            <pc:docMk/>
            <pc:sldMk cId="1276495236" sldId="302"/>
            <ac:spMk id="3" creationId="{C19866CE-F6A5-F662-4637-FFFAD0084FF9}"/>
          </ac:spMkLst>
        </pc:spChg>
      </pc:sldChg>
      <pc:sldChg chg="modSp mod modClrScheme chgLayout">
        <pc:chgData name="Akshaya Tonde" userId="S::akshaya.tonde01@student.csulb.edu::95db5cb9-8d42-43e8-b81d-026a85fecbb2" providerId="AD" clId="Web-{32505624-FE4D-D2FF-180E-D60441B9AB61}" dt="2023-12-06T19:09:34.231" v="0"/>
        <pc:sldMkLst>
          <pc:docMk/>
          <pc:sldMk cId="290881822" sldId="303"/>
        </pc:sldMkLst>
        <pc:spChg chg="mod">
          <ac:chgData name="Akshaya Tonde" userId="S::akshaya.tonde01@student.csulb.edu::95db5cb9-8d42-43e8-b81d-026a85fecbb2" providerId="AD" clId="Web-{32505624-FE4D-D2FF-180E-D60441B9AB61}" dt="2023-12-06T19:09:34.231" v="0"/>
          <ac:spMkLst>
            <pc:docMk/>
            <pc:sldMk cId="290881822" sldId="303"/>
            <ac:spMk id="2" creationId="{C6442203-25D4-F415-E309-BB0FD97D7EF7}"/>
          </ac:spMkLst>
        </pc:spChg>
        <pc:graphicFrameChg chg="mod modGraphic">
          <ac:chgData name="Akshaya Tonde" userId="S::akshaya.tonde01@student.csulb.edu::95db5cb9-8d42-43e8-b81d-026a85fecbb2" providerId="AD" clId="Web-{32505624-FE4D-D2FF-180E-D60441B9AB61}" dt="2023-12-06T19:09:34.231" v="0"/>
          <ac:graphicFrameMkLst>
            <pc:docMk/>
            <pc:sldMk cId="290881822" sldId="303"/>
            <ac:graphicFrameMk id="6" creationId="{9C7F47F2-3211-3DD9-2CA8-D240C75D15A3}"/>
          </ac:graphicFrameMkLst>
        </pc:graphicFrameChg>
      </pc:sldChg>
    </pc:docChg>
  </pc:docChgLst>
  <pc:docChgLst>
    <pc:chgData name="Akshaya Tonde" userId="S::akshaya.tonde01@student.csulb.edu::95db5cb9-8d42-43e8-b81d-026a85fecbb2" providerId="AD" clId="Web-{EF4B3EEB-623B-C672-8A3D-4489F77E91C3}"/>
    <pc:docChg chg="delSld">
      <pc:chgData name="Akshaya Tonde" userId="S::akshaya.tonde01@student.csulb.edu::95db5cb9-8d42-43e8-b81d-026a85fecbb2" providerId="AD" clId="Web-{EF4B3EEB-623B-C672-8A3D-4489F77E91C3}" dt="2023-12-06T03:35:43.245" v="0"/>
      <pc:docMkLst>
        <pc:docMk/>
      </pc:docMkLst>
      <pc:sldChg chg="del">
        <pc:chgData name="Akshaya Tonde" userId="S::akshaya.tonde01@student.csulb.edu::95db5cb9-8d42-43e8-b81d-026a85fecbb2" providerId="AD" clId="Web-{EF4B3EEB-623B-C672-8A3D-4489F77E91C3}" dt="2023-12-06T03:35:43.245" v="0"/>
        <pc:sldMkLst>
          <pc:docMk/>
          <pc:sldMk cId="2933514334" sldId="300"/>
        </pc:sldMkLst>
      </pc:sldChg>
    </pc:docChg>
  </pc:docChgLst>
  <pc:docChgLst>
    <pc:chgData name="Akshaya Tonde" userId="S::akshaya.tonde01@student.csulb.edu::95db5cb9-8d42-43e8-b81d-026a85fecbb2" providerId="AD" clId="Web-{5194F00A-0D21-956C-F732-F40125AEFB9A}"/>
    <pc:docChg chg="modSld sldOrd">
      <pc:chgData name="Akshaya Tonde" userId="S::akshaya.tonde01@student.csulb.edu::95db5cb9-8d42-43e8-b81d-026a85fecbb2" providerId="AD" clId="Web-{5194F00A-0D21-956C-F732-F40125AEFB9A}" dt="2023-12-07T01:07:19.018" v="1" actId="14100"/>
      <pc:docMkLst>
        <pc:docMk/>
      </pc:docMkLst>
      <pc:sldChg chg="ord">
        <pc:chgData name="Akshaya Tonde" userId="S::akshaya.tonde01@student.csulb.edu::95db5cb9-8d42-43e8-b81d-026a85fecbb2" providerId="AD" clId="Web-{5194F00A-0D21-956C-F732-F40125AEFB9A}" dt="2023-12-07T01:03:37.556" v="0"/>
        <pc:sldMkLst>
          <pc:docMk/>
          <pc:sldMk cId="607616880" sldId="304"/>
        </pc:sldMkLst>
      </pc:sldChg>
      <pc:sldChg chg="modSp">
        <pc:chgData name="Akshaya Tonde" userId="S::akshaya.tonde01@student.csulb.edu::95db5cb9-8d42-43e8-b81d-026a85fecbb2" providerId="AD" clId="Web-{5194F00A-0D21-956C-F732-F40125AEFB9A}" dt="2023-12-07T01:07:19.018" v="1" actId="14100"/>
        <pc:sldMkLst>
          <pc:docMk/>
          <pc:sldMk cId="1564115516" sldId="307"/>
        </pc:sldMkLst>
        <pc:graphicFrameChg chg="mod">
          <ac:chgData name="Akshaya Tonde" userId="S::akshaya.tonde01@student.csulb.edu::95db5cb9-8d42-43e8-b81d-026a85fecbb2" providerId="AD" clId="Web-{5194F00A-0D21-956C-F732-F40125AEFB9A}" dt="2023-12-07T01:07:19.018" v="1" actId="14100"/>
          <ac:graphicFrameMkLst>
            <pc:docMk/>
            <pc:sldMk cId="1564115516" sldId="307"/>
            <ac:graphicFrameMk id="5" creationId="{842A1D34-894D-216A-C382-7EB5E0C121F0}"/>
          </ac:graphicFrameMkLst>
        </pc:graphicFrameChg>
      </pc:sldChg>
    </pc:docChg>
  </pc:docChgLst>
  <pc:docChgLst>
    <pc:chgData name="Musharraf Shaikh" userId="S::musharraf.shaikh01@student.csulb.edu::4056b4f2-4af9-4664-8448-94d5ba6871ff" providerId="AD" clId="Web-{DA997486-D002-772D-C232-32CBA9CB62F5}"/>
    <pc:docChg chg="modSld">
      <pc:chgData name="Musharraf Shaikh" userId="S::musharraf.shaikh01@student.csulb.edu::4056b4f2-4af9-4664-8448-94d5ba6871ff" providerId="AD" clId="Web-{DA997486-D002-772D-C232-32CBA9CB62F5}" dt="2023-12-07T04:38:13.778" v="3" actId="14100"/>
      <pc:docMkLst>
        <pc:docMk/>
      </pc:docMkLst>
      <pc:sldChg chg="modSp">
        <pc:chgData name="Musharraf Shaikh" userId="S::musharraf.shaikh01@student.csulb.edu::4056b4f2-4af9-4664-8448-94d5ba6871ff" providerId="AD" clId="Web-{DA997486-D002-772D-C232-32CBA9CB62F5}" dt="2023-12-07T04:38:13.778" v="3" actId="14100"/>
        <pc:sldMkLst>
          <pc:docMk/>
          <pc:sldMk cId="1564115516" sldId="307"/>
        </pc:sldMkLst>
        <pc:spChg chg="mod">
          <ac:chgData name="Musharraf Shaikh" userId="S::musharraf.shaikh01@student.csulb.edu::4056b4f2-4af9-4664-8448-94d5ba6871ff" providerId="AD" clId="Web-{DA997486-D002-772D-C232-32CBA9CB62F5}" dt="2023-12-07T04:38:13.778" v="3" actId="14100"/>
          <ac:spMkLst>
            <pc:docMk/>
            <pc:sldMk cId="1564115516" sldId="307"/>
            <ac:spMk id="2" creationId="{2D33327F-430A-6754-2BFD-EBD89114CF05}"/>
          </ac:spMkLst>
        </pc:spChg>
        <pc:graphicFrameChg chg="mod modGraphic">
          <ac:chgData name="Musharraf Shaikh" userId="S::musharraf.shaikh01@student.csulb.edu::4056b4f2-4af9-4664-8448-94d5ba6871ff" providerId="AD" clId="Web-{DA997486-D002-772D-C232-32CBA9CB62F5}" dt="2023-12-07T04:37:11.838" v="1"/>
          <ac:graphicFrameMkLst>
            <pc:docMk/>
            <pc:sldMk cId="1564115516" sldId="307"/>
            <ac:graphicFrameMk id="10" creationId="{A5CD5734-891A-8033-6E45-F1A795BE1C72}"/>
          </ac:graphicFrameMkLst>
        </pc:graphicFrameChg>
      </pc:sldChg>
    </pc:docChg>
  </pc:docChgLst>
  <pc:docChgLst>
    <pc:chgData name="Sourya Sukul" userId="S::sourya.sukul01@student.csulb.edu::9bbafbe7-3ee1-46d5-a1d3-b1e813093ebd" providerId="AD" clId="Web-{CF724A3A-90B4-36ED-3D6A-89068C1B425F}"/>
    <pc:docChg chg="modSld">
      <pc:chgData name="Sourya Sukul" userId="S::sourya.sukul01@student.csulb.edu::9bbafbe7-3ee1-46d5-a1d3-b1e813093ebd" providerId="AD" clId="Web-{CF724A3A-90B4-36ED-3D6A-89068C1B425F}" dt="2023-12-07T01:28:15.101" v="5" actId="14100"/>
      <pc:docMkLst>
        <pc:docMk/>
      </pc:docMkLst>
      <pc:sldChg chg="addSp delSp modSp mod modClrScheme chgLayout">
        <pc:chgData name="Sourya Sukul" userId="S::sourya.sukul01@student.csulb.edu::9bbafbe7-3ee1-46d5-a1d3-b1e813093ebd" providerId="AD" clId="Web-{CF724A3A-90B4-36ED-3D6A-89068C1B425F}" dt="2023-12-07T01:28:15.101" v="5" actId="14100"/>
        <pc:sldMkLst>
          <pc:docMk/>
          <pc:sldMk cId="607616880" sldId="304"/>
        </pc:sldMkLst>
        <pc:spChg chg="mod ord">
          <ac:chgData name="Sourya Sukul" userId="S::sourya.sukul01@student.csulb.edu::9bbafbe7-3ee1-46d5-a1d3-b1e813093ebd" providerId="AD" clId="Web-{CF724A3A-90B4-36ED-3D6A-89068C1B425F}" dt="2023-12-07T01:27:51.068" v="2"/>
          <ac:spMkLst>
            <pc:docMk/>
            <pc:sldMk cId="607616880" sldId="304"/>
            <ac:spMk id="2" creationId="{155AF889-7BFD-0BAF-0E97-C89381E20C20}"/>
          </ac:spMkLst>
        </pc:spChg>
        <pc:spChg chg="add del mod">
          <ac:chgData name="Sourya Sukul" userId="S::sourya.sukul01@student.csulb.edu::9bbafbe7-3ee1-46d5-a1d3-b1e813093ebd" providerId="AD" clId="Web-{CF724A3A-90B4-36ED-3D6A-89068C1B425F}" dt="2023-12-07T01:28:01.100" v="3"/>
          <ac:spMkLst>
            <pc:docMk/>
            <pc:sldMk cId="607616880" sldId="304"/>
            <ac:spMk id="12" creationId="{7ADA9878-6869-76D4-ACC8-648BA34768A2}"/>
          </ac:spMkLst>
        </pc:spChg>
        <pc:picChg chg="mod">
          <ac:chgData name="Sourya Sukul" userId="S::sourya.sukul01@student.csulb.edu::9bbafbe7-3ee1-46d5-a1d3-b1e813093ebd" providerId="AD" clId="Web-{CF724A3A-90B4-36ED-3D6A-89068C1B425F}" dt="2023-12-07T01:28:15.101" v="5" actId="14100"/>
          <ac:picMkLst>
            <pc:docMk/>
            <pc:sldMk cId="607616880" sldId="304"/>
            <ac:picMk id="7" creationId="{AD894367-3DE6-F7EA-A4F6-671257D7764A}"/>
          </ac:picMkLst>
        </pc:picChg>
      </pc:sldChg>
    </pc:docChg>
  </pc:docChgLst>
  <pc:docChgLst>
    <pc:chgData name="Ajay Balasaheb Tupe" userId="S::ajaybalasaheb.tupe01@student.csulb.edu::a45e8e93-e291-4398-a40e-69067ae6c5a5" providerId="AD" clId="Web-{324FDDAA-A21A-7C53-24A1-455A9F9BF45D}"/>
    <pc:docChg chg="modSld sldOrd">
      <pc:chgData name="Ajay Balasaheb Tupe" userId="S::ajaybalasaheb.tupe01@student.csulb.edu::a45e8e93-e291-4398-a40e-69067ae6c5a5" providerId="AD" clId="Web-{324FDDAA-A21A-7C53-24A1-455A9F9BF45D}" dt="2023-12-06T19:01:04.971" v="100"/>
      <pc:docMkLst>
        <pc:docMk/>
      </pc:docMkLst>
      <pc:sldChg chg="addSp delSp modSp">
        <pc:chgData name="Ajay Balasaheb Tupe" userId="S::ajaybalasaheb.tupe01@student.csulb.edu::a45e8e93-e291-4398-a40e-69067ae6c5a5" providerId="AD" clId="Web-{324FDDAA-A21A-7C53-24A1-455A9F9BF45D}" dt="2023-12-06T18:52:37.973" v="99"/>
        <pc:sldMkLst>
          <pc:docMk/>
          <pc:sldMk cId="290881822" sldId="303"/>
        </pc:sldMkLst>
        <pc:spChg chg="add del mod">
          <ac:chgData name="Ajay Balasaheb Tupe" userId="S::ajaybalasaheb.tupe01@student.csulb.edu::a45e8e93-e291-4398-a40e-69067ae6c5a5" providerId="AD" clId="Web-{324FDDAA-A21A-7C53-24A1-455A9F9BF45D}" dt="2023-12-06T18:41:32.611" v="8"/>
          <ac:spMkLst>
            <pc:docMk/>
            <pc:sldMk cId="290881822" sldId="303"/>
            <ac:spMk id="175" creationId="{9FAAC04A-A96A-3D65-A172-14AFA24B36A6}"/>
          </ac:spMkLst>
        </pc:spChg>
        <pc:graphicFrameChg chg="add del modGraphic">
          <ac:chgData name="Ajay Balasaheb Tupe" userId="S::ajaybalasaheb.tupe01@student.csulb.edu::a45e8e93-e291-4398-a40e-69067ae6c5a5" providerId="AD" clId="Web-{324FDDAA-A21A-7C53-24A1-455A9F9BF45D}" dt="2023-12-06T18:52:37.973" v="99"/>
          <ac:graphicFrameMkLst>
            <pc:docMk/>
            <pc:sldMk cId="290881822" sldId="303"/>
            <ac:graphicFrameMk id="6" creationId="{9C7F47F2-3211-3DD9-2CA8-D240C75D15A3}"/>
          </ac:graphicFrameMkLst>
        </pc:graphicFrameChg>
        <pc:graphicFrameChg chg="add del">
          <ac:chgData name="Ajay Balasaheb Tupe" userId="S::ajaybalasaheb.tupe01@student.csulb.edu::a45e8e93-e291-4398-a40e-69067ae6c5a5" providerId="AD" clId="Web-{324FDDAA-A21A-7C53-24A1-455A9F9BF45D}" dt="2023-12-06T18:44:51.929" v="41"/>
          <ac:graphicFrameMkLst>
            <pc:docMk/>
            <pc:sldMk cId="290881822" sldId="303"/>
            <ac:graphicFrameMk id="620" creationId="{17E12DE4-6ABF-7086-B6C6-20AC8A016E29}"/>
          </ac:graphicFrameMkLst>
        </pc:graphicFrameChg>
        <pc:picChg chg="add del mod">
          <ac:chgData name="Ajay Balasaheb Tupe" userId="S::ajaybalasaheb.tupe01@student.csulb.edu::a45e8e93-e291-4398-a40e-69067ae6c5a5" providerId="AD" clId="Web-{324FDDAA-A21A-7C53-24A1-455A9F9BF45D}" dt="2023-12-06T18:51:44.534" v="83"/>
          <ac:picMkLst>
            <pc:docMk/>
            <pc:sldMk cId="290881822" sldId="303"/>
            <ac:picMk id="1130" creationId="{98A334B2-9F81-40D5-A4DF-386A98BC0F98}"/>
          </ac:picMkLst>
        </pc:picChg>
        <pc:picChg chg="add del mod">
          <ac:chgData name="Ajay Balasaheb Tupe" userId="S::ajaybalasaheb.tupe01@student.csulb.edu::a45e8e93-e291-4398-a40e-69067ae6c5a5" providerId="AD" clId="Web-{324FDDAA-A21A-7C53-24A1-455A9F9BF45D}" dt="2023-12-06T18:52:29.176" v="97"/>
          <ac:picMkLst>
            <pc:docMk/>
            <pc:sldMk cId="290881822" sldId="303"/>
            <ac:picMk id="1292" creationId="{F280B2FC-73D8-B61A-4C4B-D75E4665767B}"/>
          </ac:picMkLst>
        </pc:picChg>
      </pc:sldChg>
      <pc:sldChg chg="ord">
        <pc:chgData name="Ajay Balasaheb Tupe" userId="S::ajaybalasaheb.tupe01@student.csulb.edu::a45e8e93-e291-4398-a40e-69067ae6c5a5" providerId="AD" clId="Web-{324FDDAA-A21A-7C53-24A1-455A9F9BF45D}" dt="2023-12-06T19:01:04.971" v="100"/>
        <pc:sldMkLst>
          <pc:docMk/>
          <pc:sldMk cId="607616880" sldId="304"/>
        </pc:sldMkLst>
      </pc:sldChg>
    </pc:docChg>
  </pc:docChgLst>
  <pc:docChgLst>
    <pc:chgData name="Sourya Sukul" userId="S::sourya.sukul01@student.csulb.edu::9bbafbe7-3ee1-46d5-a1d3-b1e813093ebd" providerId="AD" clId="Web-{29C7D10D-CB73-6CF9-667D-0A97EF9ECFA4}"/>
    <pc:docChg chg="addSld modSld">
      <pc:chgData name="Sourya Sukul" userId="S::sourya.sukul01@student.csulb.edu::9bbafbe7-3ee1-46d5-a1d3-b1e813093ebd" providerId="AD" clId="Web-{29C7D10D-CB73-6CF9-667D-0A97EF9ECFA4}" dt="2023-12-06T04:05:00.749" v="150" actId="14100"/>
      <pc:docMkLst>
        <pc:docMk/>
      </pc:docMkLst>
      <pc:sldChg chg="delSp">
        <pc:chgData name="Sourya Sukul" userId="S::sourya.sukul01@student.csulb.edu::9bbafbe7-3ee1-46d5-a1d3-b1e813093ebd" providerId="AD" clId="Web-{29C7D10D-CB73-6CF9-667D-0A97EF9ECFA4}" dt="2023-12-06T03:58:53.282" v="137"/>
        <pc:sldMkLst>
          <pc:docMk/>
          <pc:sldMk cId="2973611300" sldId="301"/>
        </pc:sldMkLst>
        <pc:spChg chg="del">
          <ac:chgData name="Sourya Sukul" userId="S::sourya.sukul01@student.csulb.edu::9bbafbe7-3ee1-46d5-a1d3-b1e813093ebd" providerId="AD" clId="Web-{29C7D10D-CB73-6CF9-667D-0A97EF9ECFA4}" dt="2023-12-06T03:58:53.282" v="137"/>
          <ac:spMkLst>
            <pc:docMk/>
            <pc:sldMk cId="2973611300" sldId="301"/>
            <ac:spMk id="4" creationId="{E1B8CCF3-4561-3593-318A-ED57D68E0623}"/>
          </ac:spMkLst>
        </pc:spChg>
      </pc:sldChg>
      <pc:sldChg chg="delSp">
        <pc:chgData name="Sourya Sukul" userId="S::sourya.sukul01@student.csulb.edu::9bbafbe7-3ee1-46d5-a1d3-b1e813093ebd" providerId="AD" clId="Web-{29C7D10D-CB73-6CF9-667D-0A97EF9ECFA4}" dt="2023-12-06T03:58:45.907" v="136"/>
        <pc:sldMkLst>
          <pc:docMk/>
          <pc:sldMk cId="1276495236" sldId="302"/>
        </pc:sldMkLst>
        <pc:spChg chg="del">
          <ac:chgData name="Sourya Sukul" userId="S::sourya.sukul01@student.csulb.edu::9bbafbe7-3ee1-46d5-a1d3-b1e813093ebd" providerId="AD" clId="Web-{29C7D10D-CB73-6CF9-667D-0A97EF9ECFA4}" dt="2023-12-06T03:58:45.907" v="136"/>
          <ac:spMkLst>
            <pc:docMk/>
            <pc:sldMk cId="1276495236" sldId="302"/>
            <ac:spMk id="4" creationId="{807BC70B-5B97-AF66-64D7-6A94D22CD0FF}"/>
          </ac:spMkLst>
        </pc:spChg>
      </pc:sldChg>
      <pc:sldChg chg="delSp">
        <pc:chgData name="Sourya Sukul" userId="S::sourya.sukul01@student.csulb.edu::9bbafbe7-3ee1-46d5-a1d3-b1e813093ebd" providerId="AD" clId="Web-{29C7D10D-CB73-6CF9-667D-0A97EF9ECFA4}" dt="2023-12-06T03:59:01.470" v="138"/>
        <pc:sldMkLst>
          <pc:docMk/>
          <pc:sldMk cId="290881822" sldId="303"/>
        </pc:sldMkLst>
        <pc:spChg chg="del">
          <ac:chgData name="Sourya Sukul" userId="S::sourya.sukul01@student.csulb.edu::9bbafbe7-3ee1-46d5-a1d3-b1e813093ebd" providerId="AD" clId="Web-{29C7D10D-CB73-6CF9-667D-0A97EF9ECFA4}" dt="2023-12-06T03:59:01.470" v="138"/>
          <ac:spMkLst>
            <pc:docMk/>
            <pc:sldMk cId="290881822" sldId="303"/>
            <ac:spMk id="10" creationId="{403530FC-441B-2822-3805-2143EB7A9599}"/>
          </ac:spMkLst>
        </pc:spChg>
      </pc:sldChg>
      <pc:sldChg chg="addSp delSp modSp">
        <pc:chgData name="Sourya Sukul" userId="S::sourya.sukul01@student.csulb.edu::9bbafbe7-3ee1-46d5-a1d3-b1e813093ebd" providerId="AD" clId="Web-{29C7D10D-CB73-6CF9-667D-0A97EF9ECFA4}" dt="2023-12-06T03:47:17.319" v="106" actId="14100"/>
        <pc:sldMkLst>
          <pc:docMk/>
          <pc:sldMk cId="607616880" sldId="304"/>
        </pc:sldMkLst>
        <pc:spChg chg="del">
          <ac:chgData name="Sourya Sukul" userId="S::sourya.sukul01@student.csulb.edu::9bbafbe7-3ee1-46d5-a1d3-b1e813093ebd" providerId="AD" clId="Web-{29C7D10D-CB73-6CF9-667D-0A97EF9ECFA4}" dt="2023-12-06T03:46:27.723" v="99"/>
          <ac:spMkLst>
            <pc:docMk/>
            <pc:sldMk cId="607616880" sldId="304"/>
            <ac:spMk id="3" creationId="{368F29CD-270B-B425-DD82-AF4E01214F91}"/>
          </ac:spMkLst>
        </pc:spChg>
        <pc:spChg chg="del">
          <ac:chgData name="Sourya Sukul" userId="S::sourya.sukul01@student.csulb.edu::9bbafbe7-3ee1-46d5-a1d3-b1e813093ebd" providerId="AD" clId="Web-{29C7D10D-CB73-6CF9-667D-0A97EF9ECFA4}" dt="2023-12-06T03:46:24.161" v="98"/>
          <ac:spMkLst>
            <pc:docMk/>
            <pc:sldMk cId="607616880" sldId="304"/>
            <ac:spMk id="4" creationId="{BB5C2FB3-D29F-90CD-A0EA-BE279A312EED}"/>
          </ac:spMkLst>
        </pc:spChg>
        <pc:spChg chg="del">
          <ac:chgData name="Sourya Sukul" userId="S::sourya.sukul01@student.csulb.edu::9bbafbe7-3ee1-46d5-a1d3-b1e813093ebd" providerId="AD" clId="Web-{29C7D10D-CB73-6CF9-667D-0A97EF9ECFA4}" dt="2023-12-06T03:47:08.522" v="104"/>
          <ac:spMkLst>
            <pc:docMk/>
            <pc:sldMk cId="607616880" sldId="304"/>
            <ac:spMk id="5" creationId="{82BE3FAD-D3CA-337B-546E-18C3FBE0B0A8}"/>
          </ac:spMkLst>
        </pc:spChg>
        <pc:spChg chg="del">
          <ac:chgData name="Sourya Sukul" userId="S::sourya.sukul01@student.csulb.edu::9bbafbe7-3ee1-46d5-a1d3-b1e813093ebd" providerId="AD" clId="Web-{29C7D10D-CB73-6CF9-667D-0A97EF9ECFA4}" dt="2023-12-06T03:47:04.584" v="103"/>
          <ac:spMkLst>
            <pc:docMk/>
            <pc:sldMk cId="607616880" sldId="304"/>
            <ac:spMk id="6" creationId="{12FF521D-A503-A996-A9BB-E6D649A3FCB5}"/>
          </ac:spMkLst>
        </pc:spChg>
        <pc:picChg chg="add mod ord">
          <ac:chgData name="Sourya Sukul" userId="S::sourya.sukul01@student.csulb.edu::9bbafbe7-3ee1-46d5-a1d3-b1e813093ebd" providerId="AD" clId="Web-{29C7D10D-CB73-6CF9-667D-0A97EF9ECFA4}" dt="2023-12-06T03:47:17.319" v="106" actId="14100"/>
          <ac:picMkLst>
            <pc:docMk/>
            <pc:sldMk cId="607616880" sldId="304"/>
            <ac:picMk id="7" creationId="{AD894367-3DE6-F7EA-A4F6-671257D7764A}"/>
          </ac:picMkLst>
        </pc:picChg>
      </pc:sldChg>
      <pc:sldChg chg="addSp delSp modSp mod modClrScheme chgLayout">
        <pc:chgData name="Sourya Sukul" userId="S::sourya.sukul01@student.csulb.edu::9bbafbe7-3ee1-46d5-a1d3-b1e813093ebd" providerId="AD" clId="Web-{29C7D10D-CB73-6CF9-667D-0A97EF9ECFA4}" dt="2023-12-06T03:43:14.622" v="46" actId="20577"/>
        <pc:sldMkLst>
          <pc:docMk/>
          <pc:sldMk cId="208280105" sldId="305"/>
        </pc:sldMkLst>
        <pc:spChg chg="mod">
          <ac:chgData name="Sourya Sukul" userId="S::sourya.sukul01@student.csulb.edu::9bbafbe7-3ee1-46d5-a1d3-b1e813093ebd" providerId="AD" clId="Web-{29C7D10D-CB73-6CF9-667D-0A97EF9ECFA4}" dt="2023-12-06T03:43:14.622" v="46" actId="20577"/>
          <ac:spMkLst>
            <pc:docMk/>
            <pc:sldMk cId="208280105" sldId="305"/>
            <ac:spMk id="2" creationId="{3DDD8212-5894-23D9-580C-909FD1E9D04C}"/>
          </ac:spMkLst>
        </pc:spChg>
        <pc:spChg chg="del">
          <ac:chgData name="Sourya Sukul" userId="S::sourya.sukul01@student.csulb.edu::9bbafbe7-3ee1-46d5-a1d3-b1e813093ebd" providerId="AD" clId="Web-{29C7D10D-CB73-6CF9-667D-0A97EF9ECFA4}" dt="2023-12-06T03:41:19.134" v="0"/>
          <ac:spMkLst>
            <pc:docMk/>
            <pc:sldMk cId="208280105" sldId="305"/>
            <ac:spMk id="5" creationId="{537E782E-2F46-46CC-10AE-DBE02F6CB77B}"/>
          </ac:spMkLst>
        </pc:spChg>
        <pc:spChg chg="del mod ord">
          <ac:chgData name="Sourya Sukul" userId="S::sourya.sukul01@student.csulb.edu::9bbafbe7-3ee1-46d5-a1d3-b1e813093ebd" providerId="AD" clId="Web-{29C7D10D-CB73-6CF9-667D-0A97EF9ECFA4}" dt="2023-12-06T03:42:44.371" v="20"/>
          <ac:spMkLst>
            <pc:docMk/>
            <pc:sldMk cId="208280105" sldId="305"/>
            <ac:spMk id="13" creationId="{F3058CB2-61EB-8606-E012-25AA682DED90}"/>
          </ac:spMkLst>
        </pc:spChg>
        <pc:picChg chg="add mod ord">
          <ac:chgData name="Sourya Sukul" userId="S::sourya.sukul01@student.csulb.edu::9bbafbe7-3ee1-46d5-a1d3-b1e813093ebd" providerId="AD" clId="Web-{29C7D10D-CB73-6CF9-667D-0A97EF9ECFA4}" dt="2023-12-06T03:43:01.513" v="24" actId="14100"/>
          <ac:picMkLst>
            <pc:docMk/>
            <pc:sldMk cId="208280105" sldId="305"/>
            <ac:picMk id="3" creationId="{BD874444-0E98-C003-AFF4-A98511688FDB}"/>
          </ac:picMkLst>
        </pc:picChg>
      </pc:sldChg>
      <pc:sldChg chg="addSp delSp modSp">
        <pc:chgData name="Sourya Sukul" userId="S::sourya.sukul01@student.csulb.edu::9bbafbe7-3ee1-46d5-a1d3-b1e813093ebd" providerId="AD" clId="Web-{29C7D10D-CB73-6CF9-667D-0A97EF9ECFA4}" dt="2023-12-06T04:05:00.749" v="150" actId="14100"/>
        <pc:sldMkLst>
          <pc:docMk/>
          <pc:sldMk cId="1936783408" sldId="306"/>
        </pc:sldMkLst>
        <pc:spChg chg="mod">
          <ac:chgData name="Sourya Sukul" userId="S::sourya.sukul01@student.csulb.edu::9bbafbe7-3ee1-46d5-a1d3-b1e813093ebd" providerId="AD" clId="Web-{29C7D10D-CB73-6CF9-667D-0A97EF9ECFA4}" dt="2023-12-06T04:04:28.029" v="147"/>
          <ac:spMkLst>
            <pc:docMk/>
            <pc:sldMk cId="1936783408" sldId="306"/>
            <ac:spMk id="2" creationId="{B2326D9F-0C19-9DA0-1351-C3AFF7D0D5D6}"/>
          </ac:spMkLst>
        </pc:spChg>
        <pc:spChg chg="del mod">
          <ac:chgData name="Sourya Sukul" userId="S::sourya.sukul01@student.csulb.edu::9bbafbe7-3ee1-46d5-a1d3-b1e813093ebd" providerId="AD" clId="Web-{29C7D10D-CB73-6CF9-667D-0A97EF9ECFA4}" dt="2023-12-06T04:04:28.029" v="147"/>
          <ac:spMkLst>
            <pc:docMk/>
            <pc:sldMk cId="1936783408" sldId="306"/>
            <ac:spMk id="3" creationId="{342DAA24-DCFE-B344-61E7-BE6798CD0BAC}"/>
          </ac:spMkLst>
        </pc:spChg>
        <pc:graphicFrameChg chg="add mod">
          <ac:chgData name="Sourya Sukul" userId="S::sourya.sukul01@student.csulb.edu::9bbafbe7-3ee1-46d5-a1d3-b1e813093ebd" providerId="AD" clId="Web-{29C7D10D-CB73-6CF9-667D-0A97EF9ECFA4}" dt="2023-12-06T04:05:00.749" v="150" actId="14100"/>
          <ac:graphicFrameMkLst>
            <pc:docMk/>
            <pc:sldMk cId="1936783408" sldId="306"/>
            <ac:graphicFrameMk id="5" creationId="{692F5E3F-C17B-B02E-F03A-04821595B1A8}"/>
          </ac:graphicFrameMkLst>
        </pc:graphicFrameChg>
      </pc:sldChg>
      <pc:sldChg chg="addSp delSp modSp mod modClrScheme chgLayout">
        <pc:chgData name="Sourya Sukul" userId="S::sourya.sukul01@student.csulb.edu::9bbafbe7-3ee1-46d5-a1d3-b1e813093ebd" providerId="AD" clId="Web-{29C7D10D-CB73-6CF9-667D-0A97EF9ECFA4}" dt="2023-12-06T03:59:29.752" v="140"/>
        <pc:sldMkLst>
          <pc:docMk/>
          <pc:sldMk cId="1564115516" sldId="307"/>
        </pc:sldMkLst>
        <pc:spChg chg="mod">
          <ac:chgData name="Sourya Sukul" userId="S::sourya.sukul01@student.csulb.edu::9bbafbe7-3ee1-46d5-a1d3-b1e813093ebd" providerId="AD" clId="Web-{29C7D10D-CB73-6CF9-667D-0A97EF9ECFA4}" dt="2023-12-06T03:50:21.201" v="123"/>
          <ac:spMkLst>
            <pc:docMk/>
            <pc:sldMk cId="1564115516" sldId="307"/>
            <ac:spMk id="2" creationId="{2D33327F-430A-6754-2BFD-EBD89114CF05}"/>
          </ac:spMkLst>
        </pc:spChg>
        <pc:spChg chg="add del mod">
          <ac:chgData name="Sourya Sukul" userId="S::sourya.sukul01@student.csulb.edu::9bbafbe7-3ee1-46d5-a1d3-b1e813093ebd" providerId="AD" clId="Web-{29C7D10D-CB73-6CF9-667D-0A97EF9ECFA4}" dt="2023-12-06T03:52:30.299" v="126"/>
          <ac:spMkLst>
            <pc:docMk/>
            <pc:sldMk cId="1564115516" sldId="307"/>
            <ac:spMk id="10" creationId="{9635E3FF-738D-6C54-5EBB-A3B03F7497A0}"/>
          </ac:spMkLst>
        </pc:spChg>
        <pc:spChg chg="del">
          <ac:chgData name="Sourya Sukul" userId="S::sourya.sukul01@student.csulb.edu::9bbafbe7-3ee1-46d5-a1d3-b1e813093ebd" providerId="AD" clId="Web-{29C7D10D-CB73-6CF9-667D-0A97EF9ECFA4}" dt="2023-12-06T03:49:43.465" v="122"/>
          <ac:spMkLst>
            <pc:docMk/>
            <pc:sldMk cId="1564115516" sldId="307"/>
            <ac:spMk id="11" creationId="{0C42DCBD-90A8-FC55-8CE5-F8FDACD7A1EE}"/>
          </ac:spMkLst>
        </pc:spChg>
        <pc:spChg chg="add del">
          <ac:chgData name="Sourya Sukul" userId="S::sourya.sukul01@student.csulb.edu::9bbafbe7-3ee1-46d5-a1d3-b1e813093ebd" providerId="AD" clId="Web-{29C7D10D-CB73-6CF9-667D-0A97EF9ECFA4}" dt="2023-12-06T03:59:29.752" v="140"/>
          <ac:spMkLst>
            <pc:docMk/>
            <pc:sldMk cId="1564115516" sldId="307"/>
            <ac:spMk id="15" creationId="{BA53C3B2-B12F-C23A-65C0-18EB8F5C69EE}"/>
          </ac:spMkLst>
        </pc:spChg>
        <pc:graphicFrameChg chg="mod modGraphic">
          <ac:chgData name="Sourya Sukul" userId="S::sourya.sukul01@student.csulb.edu::9bbafbe7-3ee1-46d5-a1d3-b1e813093ebd" providerId="AD" clId="Web-{29C7D10D-CB73-6CF9-667D-0A97EF9ECFA4}" dt="2023-12-06T03:52:30.299" v="126"/>
          <ac:graphicFrameMkLst>
            <pc:docMk/>
            <pc:sldMk cId="1564115516" sldId="307"/>
            <ac:graphicFrameMk id="5" creationId="{842A1D34-894D-216A-C382-7EB5E0C121F0}"/>
          </ac:graphicFrameMkLst>
        </pc:graphicFrameChg>
      </pc:sldChg>
      <pc:sldChg chg="addSp delSp modSp mod modClrScheme chgLayout">
        <pc:chgData name="Sourya Sukul" userId="S::sourya.sukul01@student.csulb.edu::9bbafbe7-3ee1-46d5-a1d3-b1e813093ebd" providerId="AD" clId="Web-{29C7D10D-CB73-6CF9-667D-0A97EF9ECFA4}" dt="2023-12-06T03:56:20.839" v="135"/>
        <pc:sldMkLst>
          <pc:docMk/>
          <pc:sldMk cId="2282696529" sldId="308"/>
        </pc:sldMkLst>
        <pc:spChg chg="del">
          <ac:chgData name="Sourya Sukul" userId="S::sourya.sukul01@student.csulb.edu::9bbafbe7-3ee1-46d5-a1d3-b1e813093ebd" providerId="AD" clId="Web-{29C7D10D-CB73-6CF9-667D-0A97EF9ECFA4}" dt="2023-12-06T03:56:20.839" v="135"/>
          <ac:spMkLst>
            <pc:docMk/>
            <pc:sldMk cId="2282696529" sldId="308"/>
            <ac:spMk id="11" creationId="{1BC1DDB0-A4DB-BA5B-6878-13D9A4E73C58}"/>
          </ac:spMkLst>
        </pc:spChg>
        <pc:spChg chg="del">
          <ac:chgData name="Sourya Sukul" userId="S::sourya.sukul01@student.csulb.edu::9bbafbe7-3ee1-46d5-a1d3-b1e813093ebd" providerId="AD" clId="Web-{29C7D10D-CB73-6CF9-667D-0A97EF9ECFA4}" dt="2023-12-06T03:56:20.839" v="135"/>
          <ac:spMkLst>
            <pc:docMk/>
            <pc:sldMk cId="2282696529" sldId="308"/>
            <ac:spMk id="13" creationId="{FE3AF171-CDB7-A579-C862-3D02A2BE6CDF}"/>
          </ac:spMkLst>
        </pc:spChg>
        <pc:spChg chg="add mod">
          <ac:chgData name="Sourya Sukul" userId="S::sourya.sukul01@student.csulb.edu::9bbafbe7-3ee1-46d5-a1d3-b1e813093ebd" providerId="AD" clId="Web-{29C7D10D-CB73-6CF9-667D-0A97EF9ECFA4}" dt="2023-12-06T03:56:20.839" v="135"/>
          <ac:spMkLst>
            <pc:docMk/>
            <pc:sldMk cId="2282696529" sldId="308"/>
            <ac:spMk id="18" creationId="{48D4A49F-1964-DDEE-C638-E1F9F48A8FD2}"/>
          </ac:spMkLst>
        </pc:spChg>
        <pc:spChg chg="add mod">
          <ac:chgData name="Sourya Sukul" userId="S::sourya.sukul01@student.csulb.edu::9bbafbe7-3ee1-46d5-a1d3-b1e813093ebd" providerId="AD" clId="Web-{29C7D10D-CB73-6CF9-667D-0A97EF9ECFA4}" dt="2023-12-06T03:56:20.839" v="135"/>
          <ac:spMkLst>
            <pc:docMk/>
            <pc:sldMk cId="2282696529" sldId="308"/>
            <ac:spMk id="20" creationId="{70CF04D5-482C-E25D-DFCD-DD843BBD07D9}"/>
          </ac:spMkLst>
        </pc:spChg>
        <pc:picChg chg="mod">
          <ac:chgData name="Sourya Sukul" userId="S::sourya.sukul01@student.csulb.edu::9bbafbe7-3ee1-46d5-a1d3-b1e813093ebd" providerId="AD" clId="Web-{29C7D10D-CB73-6CF9-667D-0A97EF9ECFA4}" dt="2023-12-06T03:56:20.839" v="135"/>
          <ac:picMkLst>
            <pc:docMk/>
            <pc:sldMk cId="2282696529" sldId="308"/>
            <ac:picMk id="6" creationId="{F1B4DEA7-94A4-2072-8347-5DFFE5748C41}"/>
          </ac:picMkLst>
        </pc:picChg>
      </pc:sldChg>
      <pc:sldChg chg="delSp">
        <pc:chgData name="Sourya Sukul" userId="S::sourya.sukul01@student.csulb.edu::9bbafbe7-3ee1-46d5-a1d3-b1e813093ebd" providerId="AD" clId="Web-{29C7D10D-CB73-6CF9-667D-0A97EF9ECFA4}" dt="2023-12-06T03:59:07.345" v="139"/>
        <pc:sldMkLst>
          <pc:docMk/>
          <pc:sldMk cId="68538794" sldId="309"/>
        </pc:sldMkLst>
        <pc:spChg chg="del">
          <ac:chgData name="Sourya Sukul" userId="S::sourya.sukul01@student.csulb.edu::9bbafbe7-3ee1-46d5-a1d3-b1e813093ebd" providerId="AD" clId="Web-{29C7D10D-CB73-6CF9-667D-0A97EF9ECFA4}" dt="2023-12-06T03:59:07.345" v="139"/>
          <ac:spMkLst>
            <pc:docMk/>
            <pc:sldMk cId="68538794" sldId="309"/>
            <ac:spMk id="10" creationId="{E1002BD8-C26D-10E7-6C37-2FA826D243C1}"/>
          </ac:spMkLst>
        </pc:spChg>
      </pc:sldChg>
      <pc:sldChg chg="addSp delSp modSp mod modClrScheme chgLayout">
        <pc:chgData name="Sourya Sukul" userId="S::sourya.sukul01@student.csulb.edu::9bbafbe7-3ee1-46d5-a1d3-b1e813093ebd" providerId="AD" clId="Web-{29C7D10D-CB73-6CF9-667D-0A97EF9ECFA4}" dt="2023-12-06T03:45:12.267" v="92" actId="1076"/>
        <pc:sldMkLst>
          <pc:docMk/>
          <pc:sldMk cId="3219294397" sldId="310"/>
        </pc:sldMkLst>
        <pc:spChg chg="mod">
          <ac:chgData name="Sourya Sukul" userId="S::sourya.sukul01@student.csulb.edu::9bbafbe7-3ee1-46d5-a1d3-b1e813093ebd" providerId="AD" clId="Web-{29C7D10D-CB73-6CF9-667D-0A97EF9ECFA4}" dt="2023-12-06T03:45:06.298" v="91" actId="1076"/>
          <ac:spMkLst>
            <pc:docMk/>
            <pc:sldMk cId="3219294397" sldId="310"/>
            <ac:spMk id="2" creationId="{3DDD8212-5894-23D9-580C-909FD1E9D04C}"/>
          </ac:spMkLst>
        </pc:spChg>
        <pc:spChg chg="add del">
          <ac:chgData name="Sourya Sukul" userId="S::sourya.sukul01@student.csulb.edu::9bbafbe7-3ee1-46d5-a1d3-b1e813093ebd" providerId="AD" clId="Web-{29C7D10D-CB73-6CF9-667D-0A97EF9ECFA4}" dt="2023-12-06T03:43:41.577" v="66"/>
          <ac:spMkLst>
            <pc:docMk/>
            <pc:sldMk cId="3219294397" sldId="310"/>
            <ac:spMk id="12" creationId="{0FFCEB5E-2749-32F8-C2D0-0767AE0A3B71}"/>
          </ac:spMkLst>
        </pc:spChg>
        <pc:spChg chg="add del">
          <ac:chgData name="Sourya Sukul" userId="S::sourya.sukul01@student.csulb.edu::9bbafbe7-3ee1-46d5-a1d3-b1e813093ebd" providerId="AD" clId="Web-{29C7D10D-CB73-6CF9-667D-0A97EF9ECFA4}" dt="2023-12-06T03:43:41.577" v="66"/>
          <ac:spMkLst>
            <pc:docMk/>
            <pc:sldMk cId="3219294397" sldId="310"/>
            <ac:spMk id="13" creationId="{F3058CB2-61EB-8606-E012-25AA682DED90}"/>
          </ac:spMkLst>
        </pc:spChg>
        <pc:spChg chg="add del mod">
          <ac:chgData name="Sourya Sukul" userId="S::sourya.sukul01@student.csulb.edu::9bbafbe7-3ee1-46d5-a1d3-b1e813093ebd" providerId="AD" clId="Web-{29C7D10D-CB73-6CF9-667D-0A97EF9ECFA4}" dt="2023-12-06T03:43:39.389" v="63"/>
          <ac:spMkLst>
            <pc:docMk/>
            <pc:sldMk cId="3219294397" sldId="310"/>
            <ac:spMk id="18" creationId="{0893F200-1393-23A0-6B43-CDDC4144E256}"/>
          </ac:spMkLst>
        </pc:spChg>
        <pc:spChg chg="add del mod">
          <ac:chgData name="Sourya Sukul" userId="S::sourya.sukul01@student.csulb.edu::9bbafbe7-3ee1-46d5-a1d3-b1e813093ebd" providerId="AD" clId="Web-{29C7D10D-CB73-6CF9-667D-0A97EF9ECFA4}" dt="2023-12-06T03:43:41.577" v="65"/>
          <ac:spMkLst>
            <pc:docMk/>
            <pc:sldMk cId="3219294397" sldId="310"/>
            <ac:spMk id="20" creationId="{EC087736-7031-035E-6217-326A5AD1EF00}"/>
          </ac:spMkLst>
        </pc:spChg>
        <pc:spChg chg="add del mod">
          <ac:chgData name="Sourya Sukul" userId="S::sourya.sukul01@student.csulb.edu::9bbafbe7-3ee1-46d5-a1d3-b1e813093ebd" providerId="AD" clId="Web-{29C7D10D-CB73-6CF9-667D-0A97EF9ECFA4}" dt="2023-12-06T03:43:41.577" v="65"/>
          <ac:spMkLst>
            <pc:docMk/>
            <pc:sldMk cId="3219294397" sldId="310"/>
            <ac:spMk id="21" creationId="{22CCBD9E-90E5-9297-7CAF-9CA1A957ABFF}"/>
          </ac:spMkLst>
        </pc:spChg>
        <pc:spChg chg="add del mod">
          <ac:chgData name="Sourya Sukul" userId="S::sourya.sukul01@student.csulb.edu::9bbafbe7-3ee1-46d5-a1d3-b1e813093ebd" providerId="AD" clId="Web-{29C7D10D-CB73-6CF9-667D-0A97EF9ECFA4}" dt="2023-12-06T03:44:15.140" v="84"/>
          <ac:spMkLst>
            <pc:docMk/>
            <pc:sldMk cId="3219294397" sldId="310"/>
            <ac:spMk id="23" creationId="{0893F200-1393-23A0-6B43-CDDC4144E256}"/>
          </ac:spMkLst>
        </pc:spChg>
        <pc:picChg chg="add mod ord">
          <ac:chgData name="Sourya Sukul" userId="S::sourya.sukul01@student.csulb.edu::9bbafbe7-3ee1-46d5-a1d3-b1e813093ebd" providerId="AD" clId="Web-{29C7D10D-CB73-6CF9-667D-0A97EF9ECFA4}" dt="2023-12-06T03:45:12.267" v="92" actId="1076"/>
          <ac:picMkLst>
            <pc:docMk/>
            <pc:sldMk cId="3219294397" sldId="310"/>
            <ac:picMk id="3" creationId="{E2189259-8323-99C4-2B1F-47B809B38536}"/>
          </ac:picMkLst>
        </pc:picChg>
      </pc:sldChg>
      <pc:sldChg chg="addSp delSp modSp mod modClrScheme chgLayout">
        <pc:chgData name="Sourya Sukul" userId="S::sourya.sukul01@student.csulb.edu::9bbafbe7-3ee1-46d5-a1d3-b1e813093ebd" providerId="AD" clId="Web-{29C7D10D-CB73-6CF9-667D-0A97EF9ECFA4}" dt="2023-12-06T03:46:00.050" v="97" actId="14100"/>
        <pc:sldMkLst>
          <pc:docMk/>
          <pc:sldMk cId="3772368719" sldId="311"/>
        </pc:sldMkLst>
        <pc:spChg chg="mod">
          <ac:chgData name="Sourya Sukul" userId="S::sourya.sukul01@student.csulb.edu::9bbafbe7-3ee1-46d5-a1d3-b1e813093ebd" providerId="AD" clId="Web-{29C7D10D-CB73-6CF9-667D-0A97EF9ECFA4}" dt="2023-12-06T03:43:31.248" v="61" actId="20577"/>
          <ac:spMkLst>
            <pc:docMk/>
            <pc:sldMk cId="3772368719" sldId="311"/>
            <ac:spMk id="2" creationId="{3DDD8212-5894-23D9-580C-909FD1E9D04C}"/>
          </ac:spMkLst>
        </pc:spChg>
        <pc:spChg chg="del">
          <ac:chgData name="Sourya Sukul" userId="S::sourya.sukul01@student.csulb.edu::9bbafbe7-3ee1-46d5-a1d3-b1e813093ebd" providerId="AD" clId="Web-{29C7D10D-CB73-6CF9-667D-0A97EF9ECFA4}" dt="2023-12-06T03:43:22.248" v="47"/>
          <ac:spMkLst>
            <pc:docMk/>
            <pc:sldMk cId="3772368719" sldId="311"/>
            <ac:spMk id="12" creationId="{0FFCEB5E-2749-32F8-C2D0-0767AE0A3B71}"/>
          </ac:spMkLst>
        </pc:spChg>
        <pc:spChg chg="del">
          <ac:chgData name="Sourya Sukul" userId="S::sourya.sukul01@student.csulb.edu::9bbafbe7-3ee1-46d5-a1d3-b1e813093ebd" providerId="AD" clId="Web-{29C7D10D-CB73-6CF9-667D-0A97EF9ECFA4}" dt="2023-12-06T03:43:22.248" v="47"/>
          <ac:spMkLst>
            <pc:docMk/>
            <pc:sldMk cId="3772368719" sldId="311"/>
            <ac:spMk id="13" creationId="{F3058CB2-61EB-8606-E012-25AA682DED90}"/>
          </ac:spMkLst>
        </pc:spChg>
        <pc:spChg chg="add del mod">
          <ac:chgData name="Sourya Sukul" userId="S::sourya.sukul01@student.csulb.edu::9bbafbe7-3ee1-46d5-a1d3-b1e813093ebd" providerId="AD" clId="Web-{29C7D10D-CB73-6CF9-667D-0A97EF9ECFA4}" dt="2023-12-06T03:45:55.066" v="93"/>
          <ac:spMkLst>
            <pc:docMk/>
            <pc:sldMk cId="3772368719" sldId="311"/>
            <ac:spMk id="18" creationId="{A3BBA227-6AEF-321E-3475-34131A973B72}"/>
          </ac:spMkLst>
        </pc:spChg>
        <pc:picChg chg="add mod ord">
          <ac:chgData name="Sourya Sukul" userId="S::sourya.sukul01@student.csulb.edu::9bbafbe7-3ee1-46d5-a1d3-b1e813093ebd" providerId="AD" clId="Web-{29C7D10D-CB73-6CF9-667D-0A97EF9ECFA4}" dt="2023-12-06T03:46:00.050" v="97" actId="14100"/>
          <ac:picMkLst>
            <pc:docMk/>
            <pc:sldMk cId="3772368719" sldId="311"/>
            <ac:picMk id="3" creationId="{98A1CB55-14D5-1F9C-86A3-B40835C78476}"/>
          </ac:picMkLst>
        </pc:picChg>
      </pc:sldChg>
      <pc:sldChg chg="addSp delSp modSp add replId">
        <pc:chgData name="Sourya Sukul" userId="S::sourya.sukul01@student.csulb.edu::9bbafbe7-3ee1-46d5-a1d3-b1e813093ebd" providerId="AD" clId="Web-{29C7D10D-CB73-6CF9-667D-0A97EF9ECFA4}" dt="2023-12-06T03:49:13.589" v="121" actId="20577"/>
        <pc:sldMkLst>
          <pc:docMk/>
          <pc:sldMk cId="2936862710" sldId="312"/>
        </pc:sldMkLst>
        <pc:spChg chg="mod">
          <ac:chgData name="Sourya Sukul" userId="S::sourya.sukul01@student.csulb.edu::9bbafbe7-3ee1-46d5-a1d3-b1e813093ebd" providerId="AD" clId="Web-{29C7D10D-CB73-6CF9-667D-0A97EF9ECFA4}" dt="2023-12-06T03:49:13.589" v="121" actId="20577"/>
          <ac:spMkLst>
            <pc:docMk/>
            <pc:sldMk cId="2936862710" sldId="312"/>
            <ac:spMk id="2" creationId="{3DDD8212-5894-23D9-580C-909FD1E9D04C}"/>
          </ac:spMkLst>
        </pc:spChg>
        <pc:spChg chg="add del mod">
          <ac:chgData name="Sourya Sukul" userId="S::sourya.sukul01@student.csulb.edu::9bbafbe7-3ee1-46d5-a1d3-b1e813093ebd" providerId="AD" clId="Web-{29C7D10D-CB73-6CF9-667D-0A97EF9ECFA4}" dt="2023-12-06T03:48:51.557" v="116"/>
          <ac:spMkLst>
            <pc:docMk/>
            <pc:sldMk cId="2936862710" sldId="312"/>
            <ac:spMk id="5" creationId="{DAFA0988-8045-014B-445B-3DC7F0322889}"/>
          </ac:spMkLst>
        </pc:spChg>
        <pc:graphicFrameChg chg="add">
          <ac:chgData name="Sourya Sukul" userId="S::sourya.sukul01@student.csulb.edu::9bbafbe7-3ee1-46d5-a1d3-b1e813093ebd" providerId="AD" clId="Web-{29C7D10D-CB73-6CF9-667D-0A97EF9ECFA4}" dt="2023-12-06T03:48:51.557" v="116"/>
          <ac:graphicFrameMkLst>
            <pc:docMk/>
            <pc:sldMk cId="2936862710" sldId="312"/>
            <ac:graphicFrameMk id="7" creationId="{F0AAAF9C-5201-D153-0482-51301A278CD8}"/>
          </ac:graphicFrameMkLst>
        </pc:graphicFrameChg>
        <pc:picChg chg="del">
          <ac:chgData name="Sourya Sukul" userId="S::sourya.sukul01@student.csulb.edu::9bbafbe7-3ee1-46d5-a1d3-b1e813093ebd" providerId="AD" clId="Web-{29C7D10D-CB73-6CF9-667D-0A97EF9ECFA4}" dt="2023-12-06T03:47:34.695" v="108"/>
          <ac:picMkLst>
            <pc:docMk/>
            <pc:sldMk cId="2936862710" sldId="312"/>
            <ac:picMk id="3" creationId="{E2189259-8323-99C4-2B1F-47B809B38536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16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16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8948FF-4A7F-489E-B6CA-DFBD1DD0B815}" type="doc">
      <dgm:prSet loTypeId="urn:microsoft.com/office/officeart/2018/2/layout/IconCircle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B56154C-B702-4C01-8529-DA05310B1D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Regular Time Labor Cost: $200 per thousand board feet. </a:t>
          </a:r>
        </a:p>
      </dgm:t>
    </dgm:pt>
    <dgm:pt modelId="{1F4ED62D-3036-44E6-ABBC-10456BFAEB24}" type="parTrans" cxnId="{D5FCB7A3-E24D-4F5D-9D08-41241233E288}">
      <dgm:prSet/>
      <dgm:spPr/>
      <dgm:t>
        <a:bodyPr/>
        <a:lstStyle/>
        <a:p>
          <a:endParaRPr lang="en-US"/>
        </a:p>
      </dgm:t>
    </dgm:pt>
    <dgm:pt modelId="{5330B5E1-8442-4633-8999-F1CA66512009}" type="sibTrans" cxnId="{D5FCB7A3-E24D-4F5D-9D08-41241233E28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6DA5FB0-2FD1-4B77-B4DD-2C47F41FB4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Overtime Labor Cost: $250 per thousand board feet (limited to 25% of normal working hours). </a:t>
          </a:r>
        </a:p>
      </dgm:t>
    </dgm:pt>
    <dgm:pt modelId="{49D483D5-7CFC-41FA-8FFD-1121C5125E63}" type="parTrans" cxnId="{B34D23A7-E6B3-4214-A641-9DE841D9235B}">
      <dgm:prSet/>
      <dgm:spPr/>
      <dgm:t>
        <a:bodyPr/>
        <a:lstStyle/>
        <a:p>
          <a:endParaRPr lang="en-US"/>
        </a:p>
      </dgm:t>
    </dgm:pt>
    <dgm:pt modelId="{D98951C4-A4A5-4403-AE03-E8AC62CC0BBF}" type="sibTrans" cxnId="{B34D23A7-E6B3-4214-A641-9DE841D9235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66B1124-4074-4416-947F-35EBC36345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Hiring and Laying Off Costs: $4,000 and $2,000 per employee, respectively. </a:t>
          </a:r>
        </a:p>
      </dgm:t>
    </dgm:pt>
    <dgm:pt modelId="{74A99832-19FC-4E4F-ACB4-195BBD6A7885}" type="parTrans" cxnId="{4B315D6A-5BC8-46D6-B5BA-A47C868DD714}">
      <dgm:prSet/>
      <dgm:spPr/>
      <dgm:t>
        <a:bodyPr/>
        <a:lstStyle/>
        <a:p>
          <a:endParaRPr lang="en-US"/>
        </a:p>
      </dgm:t>
    </dgm:pt>
    <dgm:pt modelId="{7B285316-8E84-49EE-91FD-EFB33F675487}" type="sibTrans" cxnId="{4B315D6A-5BC8-46D6-B5BA-A47C868DD71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8DD0F9B-39CD-41D9-AFC5-53A407C462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Inventory Holding Costs: $25 per thousand board feet. </a:t>
          </a:r>
        </a:p>
      </dgm:t>
    </dgm:pt>
    <dgm:pt modelId="{52160D76-1B41-4B8A-8D5F-8BD53AF1C6B6}" type="parTrans" cxnId="{A3BBA89E-8EF4-4BDA-96C3-2D4DD326604A}">
      <dgm:prSet/>
      <dgm:spPr/>
      <dgm:t>
        <a:bodyPr/>
        <a:lstStyle/>
        <a:p>
          <a:endParaRPr lang="en-US"/>
        </a:p>
      </dgm:t>
    </dgm:pt>
    <dgm:pt modelId="{9A621464-0296-4C37-B0D5-FF8AC40BD8A7}" type="sibTrans" cxnId="{A3BBA89E-8EF4-4BDA-96C3-2D4DD326604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B5702C7-EC64-4B62-9F4F-573AE06655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Spot Market Purchasing Cost: $400 per thousand board feet</a:t>
          </a:r>
        </a:p>
      </dgm:t>
    </dgm:pt>
    <dgm:pt modelId="{9ECC561C-63E5-4F34-BF5D-506405033259}" type="parTrans" cxnId="{40149997-7E07-4742-A3D5-A28BEB0C187B}">
      <dgm:prSet/>
      <dgm:spPr/>
      <dgm:t>
        <a:bodyPr/>
        <a:lstStyle/>
        <a:p>
          <a:endParaRPr lang="en-US"/>
        </a:p>
      </dgm:t>
    </dgm:pt>
    <dgm:pt modelId="{AEB67525-C2B0-474D-92BF-6316F0BC7AA1}" type="sibTrans" cxnId="{40149997-7E07-4742-A3D5-A28BEB0C187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D1024E0-6578-4FEB-ACDF-40FBC7695DFD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Shipping Cost: $50 per thousand board feet.</a:t>
          </a:r>
        </a:p>
      </dgm:t>
    </dgm:pt>
    <dgm:pt modelId="{FE33C302-CE1A-4013-9ED1-1AFC268B09E5}" type="parTrans" cxnId="{97139F2E-7FF8-4A4B-A7E1-06866397F4DB}">
      <dgm:prSet/>
      <dgm:spPr/>
      <dgm:t>
        <a:bodyPr/>
        <a:lstStyle/>
        <a:p>
          <a:endParaRPr lang="en-US"/>
        </a:p>
      </dgm:t>
    </dgm:pt>
    <dgm:pt modelId="{6B73DA65-4A73-4053-8EFE-648ABBE5BB8D}" type="sibTrans" cxnId="{97139F2E-7FF8-4A4B-A7E1-06866397F4DB}">
      <dgm:prSet/>
      <dgm:spPr/>
      <dgm:t>
        <a:bodyPr/>
        <a:lstStyle/>
        <a:p>
          <a:endParaRPr lang="en-US"/>
        </a:p>
      </dgm:t>
    </dgm:pt>
    <dgm:pt modelId="{552E63A3-693A-4854-B825-6A0567CC8700}" type="pres">
      <dgm:prSet presAssocID="{2D8948FF-4A7F-489E-B6CA-DFBD1DD0B815}" presName="root" presStyleCnt="0">
        <dgm:presLayoutVars>
          <dgm:dir/>
          <dgm:resizeHandles val="exact"/>
        </dgm:presLayoutVars>
      </dgm:prSet>
      <dgm:spPr/>
    </dgm:pt>
    <dgm:pt modelId="{9271F15E-B231-4375-A652-29CE746C8FEA}" type="pres">
      <dgm:prSet presAssocID="{2D8948FF-4A7F-489E-B6CA-DFBD1DD0B815}" presName="container" presStyleCnt="0">
        <dgm:presLayoutVars>
          <dgm:dir/>
          <dgm:resizeHandles val="exact"/>
        </dgm:presLayoutVars>
      </dgm:prSet>
      <dgm:spPr/>
    </dgm:pt>
    <dgm:pt modelId="{1D4BA5ED-0B3D-4FFB-8235-EDA053F73601}" type="pres">
      <dgm:prSet presAssocID="{CB56154C-B702-4C01-8529-DA05310B1D48}" presName="compNode" presStyleCnt="0"/>
      <dgm:spPr/>
    </dgm:pt>
    <dgm:pt modelId="{F5A4A398-B63F-47B5-9920-3C3A8A40BF52}" type="pres">
      <dgm:prSet presAssocID="{CB56154C-B702-4C01-8529-DA05310B1D48}" presName="iconBgRect" presStyleLbl="bgShp" presStyleIdx="0" presStyleCnt="6"/>
      <dgm:spPr/>
    </dgm:pt>
    <dgm:pt modelId="{BB3A596A-4638-4659-B463-16CBFBD27BFA}" type="pres">
      <dgm:prSet presAssocID="{CB56154C-B702-4C01-8529-DA05310B1D4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9D2B17FF-8C90-43D9-887C-3308315382EF}" type="pres">
      <dgm:prSet presAssocID="{CB56154C-B702-4C01-8529-DA05310B1D48}" presName="spaceRect" presStyleCnt="0"/>
      <dgm:spPr/>
    </dgm:pt>
    <dgm:pt modelId="{76500335-3138-461D-8345-6CB1929151A9}" type="pres">
      <dgm:prSet presAssocID="{CB56154C-B702-4C01-8529-DA05310B1D48}" presName="textRect" presStyleLbl="revTx" presStyleIdx="0" presStyleCnt="6">
        <dgm:presLayoutVars>
          <dgm:chMax val="1"/>
          <dgm:chPref val="1"/>
        </dgm:presLayoutVars>
      </dgm:prSet>
      <dgm:spPr/>
    </dgm:pt>
    <dgm:pt modelId="{3D5F2662-BB61-4F23-BF74-CFD9F882A885}" type="pres">
      <dgm:prSet presAssocID="{5330B5E1-8442-4633-8999-F1CA66512009}" presName="sibTrans" presStyleLbl="sibTrans2D1" presStyleIdx="0" presStyleCnt="0"/>
      <dgm:spPr/>
    </dgm:pt>
    <dgm:pt modelId="{41B8FA8C-EA75-44D3-9CA4-86B9AFB29271}" type="pres">
      <dgm:prSet presAssocID="{86DA5FB0-2FD1-4B77-B4DD-2C47F41FB4CB}" presName="compNode" presStyleCnt="0"/>
      <dgm:spPr/>
    </dgm:pt>
    <dgm:pt modelId="{320144E6-BE52-491A-91AB-22C712C34086}" type="pres">
      <dgm:prSet presAssocID="{86DA5FB0-2FD1-4B77-B4DD-2C47F41FB4CB}" presName="iconBgRect" presStyleLbl="bgShp" presStyleIdx="1" presStyleCnt="6"/>
      <dgm:spPr/>
    </dgm:pt>
    <dgm:pt modelId="{8D627400-5B9C-4759-9D5A-8693F56CD3FF}" type="pres">
      <dgm:prSet presAssocID="{86DA5FB0-2FD1-4B77-B4DD-2C47F41FB4C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B8A31D12-3210-4D3E-B8F7-9D4A1D42CD33}" type="pres">
      <dgm:prSet presAssocID="{86DA5FB0-2FD1-4B77-B4DD-2C47F41FB4CB}" presName="spaceRect" presStyleCnt="0"/>
      <dgm:spPr/>
    </dgm:pt>
    <dgm:pt modelId="{47600530-283A-4781-8859-7664EE2A53B6}" type="pres">
      <dgm:prSet presAssocID="{86DA5FB0-2FD1-4B77-B4DD-2C47F41FB4CB}" presName="textRect" presStyleLbl="revTx" presStyleIdx="1" presStyleCnt="6">
        <dgm:presLayoutVars>
          <dgm:chMax val="1"/>
          <dgm:chPref val="1"/>
        </dgm:presLayoutVars>
      </dgm:prSet>
      <dgm:spPr/>
    </dgm:pt>
    <dgm:pt modelId="{C001D277-3E59-4961-BDD8-337B1ED94B07}" type="pres">
      <dgm:prSet presAssocID="{D98951C4-A4A5-4403-AE03-E8AC62CC0BBF}" presName="sibTrans" presStyleLbl="sibTrans2D1" presStyleIdx="0" presStyleCnt="0"/>
      <dgm:spPr/>
    </dgm:pt>
    <dgm:pt modelId="{F7AB67FA-3072-4C5A-8B86-50F0EA312034}" type="pres">
      <dgm:prSet presAssocID="{E66B1124-4074-4416-947F-35EBC363458E}" presName="compNode" presStyleCnt="0"/>
      <dgm:spPr/>
    </dgm:pt>
    <dgm:pt modelId="{A08C24B5-D519-481E-9BE0-CF42375BD276}" type="pres">
      <dgm:prSet presAssocID="{E66B1124-4074-4416-947F-35EBC363458E}" presName="iconBgRect" presStyleLbl="bgShp" presStyleIdx="2" presStyleCnt="6"/>
      <dgm:spPr/>
    </dgm:pt>
    <dgm:pt modelId="{92AE843C-3A66-41E0-80C8-B18308490C2B}" type="pres">
      <dgm:prSet presAssocID="{E66B1124-4074-4416-947F-35EBC363458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pee"/>
        </a:ext>
      </dgm:extLst>
    </dgm:pt>
    <dgm:pt modelId="{3ECB1F0B-5042-4E96-AAD7-487CF61C4138}" type="pres">
      <dgm:prSet presAssocID="{E66B1124-4074-4416-947F-35EBC363458E}" presName="spaceRect" presStyleCnt="0"/>
      <dgm:spPr/>
    </dgm:pt>
    <dgm:pt modelId="{4FDCB01F-E8F5-4A68-8B6C-FDDB4906E25A}" type="pres">
      <dgm:prSet presAssocID="{E66B1124-4074-4416-947F-35EBC363458E}" presName="textRect" presStyleLbl="revTx" presStyleIdx="2" presStyleCnt="6">
        <dgm:presLayoutVars>
          <dgm:chMax val="1"/>
          <dgm:chPref val="1"/>
        </dgm:presLayoutVars>
      </dgm:prSet>
      <dgm:spPr/>
    </dgm:pt>
    <dgm:pt modelId="{D9C49AFB-95F4-4DB3-8CD6-07348017FBF4}" type="pres">
      <dgm:prSet presAssocID="{7B285316-8E84-49EE-91FD-EFB33F675487}" presName="sibTrans" presStyleLbl="sibTrans2D1" presStyleIdx="0" presStyleCnt="0"/>
      <dgm:spPr/>
    </dgm:pt>
    <dgm:pt modelId="{9CBCF063-C476-49FE-AFAF-CC80525A97E8}" type="pres">
      <dgm:prSet presAssocID="{88DD0F9B-39CD-41D9-AFC5-53A407C46247}" presName="compNode" presStyleCnt="0"/>
      <dgm:spPr/>
    </dgm:pt>
    <dgm:pt modelId="{7C816C84-4D8F-4BCF-B51F-A9C8E25D3BEF}" type="pres">
      <dgm:prSet presAssocID="{88DD0F9B-39CD-41D9-AFC5-53A407C46247}" presName="iconBgRect" presStyleLbl="bgShp" presStyleIdx="3" presStyleCnt="6"/>
      <dgm:spPr/>
    </dgm:pt>
    <dgm:pt modelId="{944F9375-A9A2-428F-AB58-C68AB6E3AAC7}" type="pres">
      <dgm:prSet presAssocID="{88DD0F9B-39CD-41D9-AFC5-53A407C4624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DB9397BE-BDFD-4AF0-97BC-6A0C23D3FB4B}" type="pres">
      <dgm:prSet presAssocID="{88DD0F9B-39CD-41D9-AFC5-53A407C46247}" presName="spaceRect" presStyleCnt="0"/>
      <dgm:spPr/>
    </dgm:pt>
    <dgm:pt modelId="{BFC0CB9A-8C4B-4D9C-B25D-3AEC619B03A3}" type="pres">
      <dgm:prSet presAssocID="{88DD0F9B-39CD-41D9-AFC5-53A407C46247}" presName="textRect" presStyleLbl="revTx" presStyleIdx="3" presStyleCnt="6">
        <dgm:presLayoutVars>
          <dgm:chMax val="1"/>
          <dgm:chPref val="1"/>
        </dgm:presLayoutVars>
      </dgm:prSet>
      <dgm:spPr/>
    </dgm:pt>
    <dgm:pt modelId="{2CA3B49C-A28C-4568-B65F-74CDC1E8506A}" type="pres">
      <dgm:prSet presAssocID="{9A621464-0296-4C37-B0D5-FF8AC40BD8A7}" presName="sibTrans" presStyleLbl="sibTrans2D1" presStyleIdx="0" presStyleCnt="0"/>
      <dgm:spPr/>
    </dgm:pt>
    <dgm:pt modelId="{21031CD1-8AF3-4268-8F39-5A11A6F6D48D}" type="pres">
      <dgm:prSet presAssocID="{1B5702C7-EC64-4B62-9F4F-573AE06655BB}" presName="compNode" presStyleCnt="0"/>
      <dgm:spPr/>
    </dgm:pt>
    <dgm:pt modelId="{73F1F6AD-923C-48E4-9AAB-DD8B87F48D4D}" type="pres">
      <dgm:prSet presAssocID="{1B5702C7-EC64-4B62-9F4F-573AE06655BB}" presName="iconBgRect" presStyleLbl="bgShp" presStyleIdx="4" presStyleCnt="6"/>
      <dgm:spPr/>
    </dgm:pt>
    <dgm:pt modelId="{2C255B19-16F8-4D44-A984-ED1C7B300904}" type="pres">
      <dgm:prSet presAssocID="{1B5702C7-EC64-4B62-9F4F-573AE06655B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681FA307-3B37-4CDE-9390-F7D3582D90FB}" type="pres">
      <dgm:prSet presAssocID="{1B5702C7-EC64-4B62-9F4F-573AE06655BB}" presName="spaceRect" presStyleCnt="0"/>
      <dgm:spPr/>
    </dgm:pt>
    <dgm:pt modelId="{2BB5A651-2646-40F3-9A33-C54C39B180DF}" type="pres">
      <dgm:prSet presAssocID="{1B5702C7-EC64-4B62-9F4F-573AE06655BB}" presName="textRect" presStyleLbl="revTx" presStyleIdx="4" presStyleCnt="6">
        <dgm:presLayoutVars>
          <dgm:chMax val="1"/>
          <dgm:chPref val="1"/>
        </dgm:presLayoutVars>
      </dgm:prSet>
      <dgm:spPr/>
    </dgm:pt>
    <dgm:pt modelId="{42CCCF28-ECF7-402E-B7CE-989497E4CF92}" type="pres">
      <dgm:prSet presAssocID="{AEB67525-C2B0-474D-92BF-6316F0BC7AA1}" presName="sibTrans" presStyleLbl="sibTrans2D1" presStyleIdx="0" presStyleCnt="0"/>
      <dgm:spPr/>
    </dgm:pt>
    <dgm:pt modelId="{D73513AC-AAD6-4569-8FE0-418E118B6CDD}" type="pres">
      <dgm:prSet presAssocID="{1D1024E0-6578-4FEB-ACDF-40FBC7695DFD}" presName="compNode" presStyleCnt="0"/>
      <dgm:spPr/>
    </dgm:pt>
    <dgm:pt modelId="{EC9324F1-3906-4650-A8E6-AD16288FF7B7}" type="pres">
      <dgm:prSet presAssocID="{1D1024E0-6578-4FEB-ACDF-40FBC7695DFD}" presName="iconBgRect" presStyleLbl="bgShp" presStyleIdx="5" presStyleCnt="6"/>
      <dgm:spPr/>
    </dgm:pt>
    <dgm:pt modelId="{58425CF7-5972-49B2-8DC4-4A809E6939F6}" type="pres">
      <dgm:prSet presAssocID="{1D1024E0-6578-4FEB-ACDF-40FBC7695DF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ug boat"/>
        </a:ext>
      </dgm:extLst>
    </dgm:pt>
    <dgm:pt modelId="{A06F7B51-7B1B-47A8-A685-35D054E14CBA}" type="pres">
      <dgm:prSet presAssocID="{1D1024E0-6578-4FEB-ACDF-40FBC7695DFD}" presName="spaceRect" presStyleCnt="0"/>
      <dgm:spPr/>
    </dgm:pt>
    <dgm:pt modelId="{216E0895-4BF7-474E-A90B-25AAAC5DC95A}" type="pres">
      <dgm:prSet presAssocID="{1D1024E0-6578-4FEB-ACDF-40FBC7695DF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97139F2E-7FF8-4A4B-A7E1-06866397F4DB}" srcId="{2D8948FF-4A7F-489E-B6CA-DFBD1DD0B815}" destId="{1D1024E0-6578-4FEB-ACDF-40FBC7695DFD}" srcOrd="5" destOrd="0" parTransId="{FE33C302-CE1A-4013-9ED1-1AFC268B09E5}" sibTransId="{6B73DA65-4A73-4053-8EFE-648ABBE5BB8D}"/>
    <dgm:cxn modelId="{F4161A46-AD86-4B3E-8686-1C8E6001DE30}" type="presOf" srcId="{9A621464-0296-4C37-B0D5-FF8AC40BD8A7}" destId="{2CA3B49C-A28C-4568-B65F-74CDC1E8506A}" srcOrd="0" destOrd="0" presId="urn:microsoft.com/office/officeart/2018/2/layout/IconCircleList"/>
    <dgm:cxn modelId="{DDDB2448-1FD2-461D-8C01-4B8CDB20A02C}" type="presOf" srcId="{88DD0F9B-39CD-41D9-AFC5-53A407C46247}" destId="{BFC0CB9A-8C4B-4D9C-B25D-3AEC619B03A3}" srcOrd="0" destOrd="0" presId="urn:microsoft.com/office/officeart/2018/2/layout/IconCircleList"/>
    <dgm:cxn modelId="{4B315D6A-5BC8-46D6-B5BA-A47C868DD714}" srcId="{2D8948FF-4A7F-489E-B6CA-DFBD1DD0B815}" destId="{E66B1124-4074-4416-947F-35EBC363458E}" srcOrd="2" destOrd="0" parTransId="{74A99832-19FC-4E4F-ACB4-195BBD6A7885}" sibTransId="{7B285316-8E84-49EE-91FD-EFB33F675487}"/>
    <dgm:cxn modelId="{F7C22D78-D20C-4D60-BF4E-D04DC99A9D42}" type="presOf" srcId="{7B285316-8E84-49EE-91FD-EFB33F675487}" destId="{D9C49AFB-95F4-4DB3-8CD6-07348017FBF4}" srcOrd="0" destOrd="0" presId="urn:microsoft.com/office/officeart/2018/2/layout/IconCircleList"/>
    <dgm:cxn modelId="{DE3FCB7C-E116-471B-967C-A9E22097CE39}" type="presOf" srcId="{CB56154C-B702-4C01-8529-DA05310B1D48}" destId="{76500335-3138-461D-8345-6CB1929151A9}" srcOrd="0" destOrd="0" presId="urn:microsoft.com/office/officeart/2018/2/layout/IconCircleList"/>
    <dgm:cxn modelId="{BDDBD995-2E72-49CD-AE49-76DEE027B864}" type="presOf" srcId="{1B5702C7-EC64-4B62-9F4F-573AE06655BB}" destId="{2BB5A651-2646-40F3-9A33-C54C39B180DF}" srcOrd="0" destOrd="0" presId="urn:microsoft.com/office/officeart/2018/2/layout/IconCircleList"/>
    <dgm:cxn modelId="{40149997-7E07-4742-A3D5-A28BEB0C187B}" srcId="{2D8948FF-4A7F-489E-B6CA-DFBD1DD0B815}" destId="{1B5702C7-EC64-4B62-9F4F-573AE06655BB}" srcOrd="4" destOrd="0" parTransId="{9ECC561C-63E5-4F34-BF5D-506405033259}" sibTransId="{AEB67525-C2B0-474D-92BF-6316F0BC7AA1}"/>
    <dgm:cxn modelId="{A3BBA89E-8EF4-4BDA-96C3-2D4DD326604A}" srcId="{2D8948FF-4A7F-489E-B6CA-DFBD1DD0B815}" destId="{88DD0F9B-39CD-41D9-AFC5-53A407C46247}" srcOrd="3" destOrd="0" parTransId="{52160D76-1B41-4B8A-8D5F-8BD53AF1C6B6}" sibTransId="{9A621464-0296-4C37-B0D5-FF8AC40BD8A7}"/>
    <dgm:cxn modelId="{D5FCB7A3-E24D-4F5D-9D08-41241233E288}" srcId="{2D8948FF-4A7F-489E-B6CA-DFBD1DD0B815}" destId="{CB56154C-B702-4C01-8529-DA05310B1D48}" srcOrd="0" destOrd="0" parTransId="{1F4ED62D-3036-44E6-ABBC-10456BFAEB24}" sibTransId="{5330B5E1-8442-4633-8999-F1CA66512009}"/>
    <dgm:cxn modelId="{B34D23A7-E6B3-4214-A641-9DE841D9235B}" srcId="{2D8948FF-4A7F-489E-B6CA-DFBD1DD0B815}" destId="{86DA5FB0-2FD1-4B77-B4DD-2C47F41FB4CB}" srcOrd="1" destOrd="0" parTransId="{49D483D5-7CFC-41FA-8FFD-1121C5125E63}" sibTransId="{D98951C4-A4A5-4403-AE03-E8AC62CC0BBF}"/>
    <dgm:cxn modelId="{587421C0-B2E8-4559-B02F-449E3EFB91C2}" type="presOf" srcId="{1D1024E0-6578-4FEB-ACDF-40FBC7695DFD}" destId="{216E0895-4BF7-474E-A90B-25AAAC5DC95A}" srcOrd="0" destOrd="0" presId="urn:microsoft.com/office/officeart/2018/2/layout/IconCircleList"/>
    <dgm:cxn modelId="{A4AAE7C1-2739-474B-9F8A-F26E651E644D}" type="presOf" srcId="{E66B1124-4074-4416-947F-35EBC363458E}" destId="{4FDCB01F-E8F5-4A68-8B6C-FDDB4906E25A}" srcOrd="0" destOrd="0" presId="urn:microsoft.com/office/officeart/2018/2/layout/IconCircleList"/>
    <dgm:cxn modelId="{21DF2FC3-8EAF-48E8-8428-7801933B7D44}" type="presOf" srcId="{86DA5FB0-2FD1-4B77-B4DD-2C47F41FB4CB}" destId="{47600530-283A-4781-8859-7664EE2A53B6}" srcOrd="0" destOrd="0" presId="urn:microsoft.com/office/officeart/2018/2/layout/IconCircleList"/>
    <dgm:cxn modelId="{103341DC-2C06-4B60-9A55-FC3274BD3714}" type="presOf" srcId="{AEB67525-C2B0-474D-92BF-6316F0BC7AA1}" destId="{42CCCF28-ECF7-402E-B7CE-989497E4CF92}" srcOrd="0" destOrd="0" presId="urn:microsoft.com/office/officeart/2018/2/layout/IconCircleList"/>
    <dgm:cxn modelId="{574C81EA-82E9-4C00-8CC5-A0C11CB207A1}" type="presOf" srcId="{5330B5E1-8442-4633-8999-F1CA66512009}" destId="{3D5F2662-BB61-4F23-BF74-CFD9F882A885}" srcOrd="0" destOrd="0" presId="urn:microsoft.com/office/officeart/2018/2/layout/IconCircleList"/>
    <dgm:cxn modelId="{29F477EC-1760-4E06-878D-A84472C8B988}" type="presOf" srcId="{D98951C4-A4A5-4403-AE03-E8AC62CC0BBF}" destId="{C001D277-3E59-4961-BDD8-337B1ED94B07}" srcOrd="0" destOrd="0" presId="urn:microsoft.com/office/officeart/2018/2/layout/IconCircleList"/>
    <dgm:cxn modelId="{AE3163F9-E411-46EC-B2B3-95ED032456CE}" type="presOf" srcId="{2D8948FF-4A7F-489E-B6CA-DFBD1DD0B815}" destId="{552E63A3-693A-4854-B825-6A0567CC8700}" srcOrd="0" destOrd="0" presId="urn:microsoft.com/office/officeart/2018/2/layout/IconCircleList"/>
    <dgm:cxn modelId="{ADD6DDB5-5E24-4085-8E45-1B49AD56C71E}" type="presParOf" srcId="{552E63A3-693A-4854-B825-6A0567CC8700}" destId="{9271F15E-B231-4375-A652-29CE746C8FEA}" srcOrd="0" destOrd="0" presId="urn:microsoft.com/office/officeart/2018/2/layout/IconCircleList"/>
    <dgm:cxn modelId="{147D7CD5-4D32-4DB5-A7B3-1B6776C6FEC5}" type="presParOf" srcId="{9271F15E-B231-4375-A652-29CE746C8FEA}" destId="{1D4BA5ED-0B3D-4FFB-8235-EDA053F73601}" srcOrd="0" destOrd="0" presId="urn:microsoft.com/office/officeart/2018/2/layout/IconCircleList"/>
    <dgm:cxn modelId="{B5BC8E33-245C-4421-9414-C469228F5709}" type="presParOf" srcId="{1D4BA5ED-0B3D-4FFB-8235-EDA053F73601}" destId="{F5A4A398-B63F-47B5-9920-3C3A8A40BF52}" srcOrd="0" destOrd="0" presId="urn:microsoft.com/office/officeart/2018/2/layout/IconCircleList"/>
    <dgm:cxn modelId="{EE4EF957-BDAC-47C5-A91B-55EB2EB50E9A}" type="presParOf" srcId="{1D4BA5ED-0B3D-4FFB-8235-EDA053F73601}" destId="{BB3A596A-4638-4659-B463-16CBFBD27BFA}" srcOrd="1" destOrd="0" presId="urn:microsoft.com/office/officeart/2018/2/layout/IconCircleList"/>
    <dgm:cxn modelId="{E2D6B7D8-DB09-494D-98FD-D967060D95AA}" type="presParOf" srcId="{1D4BA5ED-0B3D-4FFB-8235-EDA053F73601}" destId="{9D2B17FF-8C90-43D9-887C-3308315382EF}" srcOrd="2" destOrd="0" presId="urn:microsoft.com/office/officeart/2018/2/layout/IconCircleList"/>
    <dgm:cxn modelId="{83D259DC-61EB-4F0C-B010-E3E81A72F5E5}" type="presParOf" srcId="{1D4BA5ED-0B3D-4FFB-8235-EDA053F73601}" destId="{76500335-3138-461D-8345-6CB1929151A9}" srcOrd="3" destOrd="0" presId="urn:microsoft.com/office/officeart/2018/2/layout/IconCircleList"/>
    <dgm:cxn modelId="{50AF2A1C-EF28-4C1E-8F9C-AF161CCB5086}" type="presParOf" srcId="{9271F15E-B231-4375-A652-29CE746C8FEA}" destId="{3D5F2662-BB61-4F23-BF74-CFD9F882A885}" srcOrd="1" destOrd="0" presId="urn:microsoft.com/office/officeart/2018/2/layout/IconCircleList"/>
    <dgm:cxn modelId="{3A74CD78-8F17-4CEE-BDF5-252CB4944BB3}" type="presParOf" srcId="{9271F15E-B231-4375-A652-29CE746C8FEA}" destId="{41B8FA8C-EA75-44D3-9CA4-86B9AFB29271}" srcOrd="2" destOrd="0" presId="urn:microsoft.com/office/officeart/2018/2/layout/IconCircleList"/>
    <dgm:cxn modelId="{0DBE6338-DCC2-47ED-BEDB-317CE23522E4}" type="presParOf" srcId="{41B8FA8C-EA75-44D3-9CA4-86B9AFB29271}" destId="{320144E6-BE52-491A-91AB-22C712C34086}" srcOrd="0" destOrd="0" presId="urn:microsoft.com/office/officeart/2018/2/layout/IconCircleList"/>
    <dgm:cxn modelId="{AF9AA63D-B47D-445D-8B6E-370C76CB8B91}" type="presParOf" srcId="{41B8FA8C-EA75-44D3-9CA4-86B9AFB29271}" destId="{8D627400-5B9C-4759-9D5A-8693F56CD3FF}" srcOrd="1" destOrd="0" presId="urn:microsoft.com/office/officeart/2018/2/layout/IconCircleList"/>
    <dgm:cxn modelId="{D6F0625D-D810-46EE-9025-649F25744CE5}" type="presParOf" srcId="{41B8FA8C-EA75-44D3-9CA4-86B9AFB29271}" destId="{B8A31D12-3210-4D3E-B8F7-9D4A1D42CD33}" srcOrd="2" destOrd="0" presId="urn:microsoft.com/office/officeart/2018/2/layout/IconCircleList"/>
    <dgm:cxn modelId="{0AB656BD-736D-4624-9555-DC1C79F2C429}" type="presParOf" srcId="{41B8FA8C-EA75-44D3-9CA4-86B9AFB29271}" destId="{47600530-283A-4781-8859-7664EE2A53B6}" srcOrd="3" destOrd="0" presId="urn:microsoft.com/office/officeart/2018/2/layout/IconCircleList"/>
    <dgm:cxn modelId="{D0B08492-E474-475E-B916-93A805AC9877}" type="presParOf" srcId="{9271F15E-B231-4375-A652-29CE746C8FEA}" destId="{C001D277-3E59-4961-BDD8-337B1ED94B07}" srcOrd="3" destOrd="0" presId="urn:microsoft.com/office/officeart/2018/2/layout/IconCircleList"/>
    <dgm:cxn modelId="{833E024C-BA92-477F-800C-58FBC8806C79}" type="presParOf" srcId="{9271F15E-B231-4375-A652-29CE746C8FEA}" destId="{F7AB67FA-3072-4C5A-8B86-50F0EA312034}" srcOrd="4" destOrd="0" presId="urn:microsoft.com/office/officeart/2018/2/layout/IconCircleList"/>
    <dgm:cxn modelId="{F88F7C22-6EDA-46E6-901F-C1878F591A88}" type="presParOf" srcId="{F7AB67FA-3072-4C5A-8B86-50F0EA312034}" destId="{A08C24B5-D519-481E-9BE0-CF42375BD276}" srcOrd="0" destOrd="0" presId="urn:microsoft.com/office/officeart/2018/2/layout/IconCircleList"/>
    <dgm:cxn modelId="{98EDFA5F-3B95-4B65-91DA-6A46AE52DD84}" type="presParOf" srcId="{F7AB67FA-3072-4C5A-8B86-50F0EA312034}" destId="{92AE843C-3A66-41E0-80C8-B18308490C2B}" srcOrd="1" destOrd="0" presId="urn:microsoft.com/office/officeart/2018/2/layout/IconCircleList"/>
    <dgm:cxn modelId="{48380E43-D224-4CC8-A878-18CF1F7AA2F5}" type="presParOf" srcId="{F7AB67FA-3072-4C5A-8B86-50F0EA312034}" destId="{3ECB1F0B-5042-4E96-AAD7-487CF61C4138}" srcOrd="2" destOrd="0" presId="urn:microsoft.com/office/officeart/2018/2/layout/IconCircleList"/>
    <dgm:cxn modelId="{5226FCDC-48B5-4838-8DFC-5E8634A4E4DB}" type="presParOf" srcId="{F7AB67FA-3072-4C5A-8B86-50F0EA312034}" destId="{4FDCB01F-E8F5-4A68-8B6C-FDDB4906E25A}" srcOrd="3" destOrd="0" presId="urn:microsoft.com/office/officeart/2018/2/layout/IconCircleList"/>
    <dgm:cxn modelId="{C09CC542-2E61-43DA-99BC-D689D4A46EC6}" type="presParOf" srcId="{9271F15E-B231-4375-A652-29CE746C8FEA}" destId="{D9C49AFB-95F4-4DB3-8CD6-07348017FBF4}" srcOrd="5" destOrd="0" presId="urn:microsoft.com/office/officeart/2018/2/layout/IconCircleList"/>
    <dgm:cxn modelId="{306E9019-7196-472D-A3A3-2E2B73636D36}" type="presParOf" srcId="{9271F15E-B231-4375-A652-29CE746C8FEA}" destId="{9CBCF063-C476-49FE-AFAF-CC80525A97E8}" srcOrd="6" destOrd="0" presId="urn:microsoft.com/office/officeart/2018/2/layout/IconCircleList"/>
    <dgm:cxn modelId="{31BEE1EA-1A06-4860-8B4D-7080B3B4DDD4}" type="presParOf" srcId="{9CBCF063-C476-49FE-AFAF-CC80525A97E8}" destId="{7C816C84-4D8F-4BCF-B51F-A9C8E25D3BEF}" srcOrd="0" destOrd="0" presId="urn:microsoft.com/office/officeart/2018/2/layout/IconCircleList"/>
    <dgm:cxn modelId="{64124E65-9332-4BC0-BE0E-095C46377E13}" type="presParOf" srcId="{9CBCF063-C476-49FE-AFAF-CC80525A97E8}" destId="{944F9375-A9A2-428F-AB58-C68AB6E3AAC7}" srcOrd="1" destOrd="0" presId="urn:microsoft.com/office/officeart/2018/2/layout/IconCircleList"/>
    <dgm:cxn modelId="{29A75C56-FAF3-4153-BE0A-4F220A4936A6}" type="presParOf" srcId="{9CBCF063-C476-49FE-AFAF-CC80525A97E8}" destId="{DB9397BE-BDFD-4AF0-97BC-6A0C23D3FB4B}" srcOrd="2" destOrd="0" presId="urn:microsoft.com/office/officeart/2018/2/layout/IconCircleList"/>
    <dgm:cxn modelId="{D055DBC7-01D8-47F6-A414-3018508314AB}" type="presParOf" srcId="{9CBCF063-C476-49FE-AFAF-CC80525A97E8}" destId="{BFC0CB9A-8C4B-4D9C-B25D-3AEC619B03A3}" srcOrd="3" destOrd="0" presId="urn:microsoft.com/office/officeart/2018/2/layout/IconCircleList"/>
    <dgm:cxn modelId="{326FFA89-CF9F-4C6A-8D6A-81BA74456456}" type="presParOf" srcId="{9271F15E-B231-4375-A652-29CE746C8FEA}" destId="{2CA3B49C-A28C-4568-B65F-74CDC1E8506A}" srcOrd="7" destOrd="0" presId="urn:microsoft.com/office/officeart/2018/2/layout/IconCircleList"/>
    <dgm:cxn modelId="{2C0890ED-78BD-4A79-973C-0E09E63C8A13}" type="presParOf" srcId="{9271F15E-B231-4375-A652-29CE746C8FEA}" destId="{21031CD1-8AF3-4268-8F39-5A11A6F6D48D}" srcOrd="8" destOrd="0" presId="urn:microsoft.com/office/officeart/2018/2/layout/IconCircleList"/>
    <dgm:cxn modelId="{93D55722-2C24-4659-905E-5656C3BED0AD}" type="presParOf" srcId="{21031CD1-8AF3-4268-8F39-5A11A6F6D48D}" destId="{73F1F6AD-923C-48E4-9AAB-DD8B87F48D4D}" srcOrd="0" destOrd="0" presId="urn:microsoft.com/office/officeart/2018/2/layout/IconCircleList"/>
    <dgm:cxn modelId="{C39A3FEA-758E-4367-BDFB-63F50549288A}" type="presParOf" srcId="{21031CD1-8AF3-4268-8F39-5A11A6F6D48D}" destId="{2C255B19-16F8-4D44-A984-ED1C7B300904}" srcOrd="1" destOrd="0" presId="urn:microsoft.com/office/officeart/2018/2/layout/IconCircleList"/>
    <dgm:cxn modelId="{51EDBB2D-B3F7-40E4-BBE1-733F73950258}" type="presParOf" srcId="{21031CD1-8AF3-4268-8F39-5A11A6F6D48D}" destId="{681FA307-3B37-4CDE-9390-F7D3582D90FB}" srcOrd="2" destOrd="0" presId="urn:microsoft.com/office/officeart/2018/2/layout/IconCircleList"/>
    <dgm:cxn modelId="{AE6BD93A-5D1A-4E13-A236-FCD27A4EE7A3}" type="presParOf" srcId="{21031CD1-8AF3-4268-8F39-5A11A6F6D48D}" destId="{2BB5A651-2646-40F3-9A33-C54C39B180DF}" srcOrd="3" destOrd="0" presId="urn:microsoft.com/office/officeart/2018/2/layout/IconCircleList"/>
    <dgm:cxn modelId="{DBEBA627-1D77-4EAE-BCA9-7C9100824487}" type="presParOf" srcId="{9271F15E-B231-4375-A652-29CE746C8FEA}" destId="{42CCCF28-ECF7-402E-B7CE-989497E4CF92}" srcOrd="9" destOrd="0" presId="urn:microsoft.com/office/officeart/2018/2/layout/IconCircleList"/>
    <dgm:cxn modelId="{5D463CAE-96CB-4396-9911-80BE0629D52A}" type="presParOf" srcId="{9271F15E-B231-4375-A652-29CE746C8FEA}" destId="{D73513AC-AAD6-4569-8FE0-418E118B6CDD}" srcOrd="10" destOrd="0" presId="urn:microsoft.com/office/officeart/2018/2/layout/IconCircleList"/>
    <dgm:cxn modelId="{33ACA887-F1C2-43DD-9F90-94D7BE9D4231}" type="presParOf" srcId="{D73513AC-AAD6-4569-8FE0-418E118B6CDD}" destId="{EC9324F1-3906-4650-A8E6-AD16288FF7B7}" srcOrd="0" destOrd="0" presId="urn:microsoft.com/office/officeart/2018/2/layout/IconCircleList"/>
    <dgm:cxn modelId="{021A5DC8-8640-442E-83A5-BBCCD0156B45}" type="presParOf" srcId="{D73513AC-AAD6-4569-8FE0-418E118B6CDD}" destId="{58425CF7-5972-49B2-8DC4-4A809E6939F6}" srcOrd="1" destOrd="0" presId="urn:microsoft.com/office/officeart/2018/2/layout/IconCircleList"/>
    <dgm:cxn modelId="{68AD6E32-21A8-42D6-B4A2-9425B4CCB48F}" type="presParOf" srcId="{D73513AC-AAD6-4569-8FE0-418E118B6CDD}" destId="{A06F7B51-7B1B-47A8-A685-35D054E14CBA}" srcOrd="2" destOrd="0" presId="urn:microsoft.com/office/officeart/2018/2/layout/IconCircleList"/>
    <dgm:cxn modelId="{A1317834-7245-4605-9C6D-8A9531F1B09F}" type="presParOf" srcId="{D73513AC-AAD6-4569-8FE0-418E118B6CDD}" destId="{216E0895-4BF7-474E-A90B-25AAAC5DC95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03D4FE-EB03-4E95-B525-473FD4BF034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2C8C60D-C4A3-4F57-831B-102E418F80D8}">
      <dgm:prSet/>
      <dgm:spPr/>
      <dgm:t>
        <a:bodyPr/>
        <a:lstStyle/>
        <a:p>
          <a:r>
            <a:rPr lang="en-US" b="0" i="0"/>
            <a:t>Monthly demand is given. </a:t>
          </a:r>
          <a:endParaRPr lang="en-US"/>
        </a:p>
      </dgm:t>
    </dgm:pt>
    <dgm:pt modelId="{450DB0E9-2306-4505-A5F1-06FD59D718BA}" type="parTrans" cxnId="{6C0E71B7-2849-42EA-82EF-FBC8C9D8591C}">
      <dgm:prSet/>
      <dgm:spPr/>
      <dgm:t>
        <a:bodyPr/>
        <a:lstStyle/>
        <a:p>
          <a:endParaRPr lang="en-US"/>
        </a:p>
      </dgm:t>
    </dgm:pt>
    <dgm:pt modelId="{2FC4D915-1845-4BDC-955A-BD22C3AE5949}" type="sibTrans" cxnId="{6C0E71B7-2849-42EA-82EF-FBC8C9D8591C}">
      <dgm:prSet/>
      <dgm:spPr/>
      <dgm:t>
        <a:bodyPr/>
        <a:lstStyle/>
        <a:p>
          <a:endParaRPr lang="en-US"/>
        </a:p>
      </dgm:t>
    </dgm:pt>
    <dgm:pt modelId="{73A2DF89-F811-46E8-85D2-2760570CEAE0}">
      <dgm:prSet/>
      <dgm:spPr/>
      <dgm:t>
        <a:bodyPr/>
        <a:lstStyle/>
        <a:p>
          <a:r>
            <a:rPr lang="en-US" b="0" i="0"/>
            <a:t>Production decisions are made at the beginning of each month. </a:t>
          </a:r>
          <a:endParaRPr lang="en-US"/>
        </a:p>
      </dgm:t>
    </dgm:pt>
    <dgm:pt modelId="{3B9DA449-AA8C-46D0-A9E8-CB60FF030FA7}" type="parTrans" cxnId="{EAF75050-B8BD-4E2E-A834-970CE1250A27}">
      <dgm:prSet/>
      <dgm:spPr/>
      <dgm:t>
        <a:bodyPr/>
        <a:lstStyle/>
        <a:p>
          <a:endParaRPr lang="en-US"/>
        </a:p>
      </dgm:t>
    </dgm:pt>
    <dgm:pt modelId="{D8187A73-13B1-4520-B667-FB15906ECD29}" type="sibTrans" cxnId="{EAF75050-B8BD-4E2E-A834-970CE1250A27}">
      <dgm:prSet/>
      <dgm:spPr/>
      <dgm:t>
        <a:bodyPr/>
        <a:lstStyle/>
        <a:p>
          <a:endParaRPr lang="en-US"/>
        </a:p>
      </dgm:t>
    </dgm:pt>
    <dgm:pt modelId="{3840C4C7-A84D-4D1A-A87C-A96C5174881F}">
      <dgm:prSet/>
      <dgm:spPr/>
      <dgm:t>
        <a:bodyPr/>
        <a:lstStyle/>
        <a:p>
          <a:r>
            <a:rPr lang="en-US" b="0" i="0"/>
            <a:t>Lead time for harvesting and shipping is one month, and it is ignored for this analysis. </a:t>
          </a:r>
          <a:endParaRPr lang="en-US"/>
        </a:p>
      </dgm:t>
    </dgm:pt>
    <dgm:pt modelId="{D1FEFD83-0753-4072-84B5-5F09F5444E9F}" type="parTrans" cxnId="{024D1820-1A5B-4DA7-BFBE-CB6F031E256B}">
      <dgm:prSet/>
      <dgm:spPr/>
      <dgm:t>
        <a:bodyPr/>
        <a:lstStyle/>
        <a:p>
          <a:endParaRPr lang="en-US"/>
        </a:p>
      </dgm:t>
    </dgm:pt>
    <dgm:pt modelId="{AD30F13C-3914-4B85-9EA9-5F6C8701875F}" type="sibTrans" cxnId="{024D1820-1A5B-4DA7-BFBE-CB6F031E256B}">
      <dgm:prSet/>
      <dgm:spPr/>
      <dgm:t>
        <a:bodyPr/>
        <a:lstStyle/>
        <a:p>
          <a:endParaRPr lang="en-US"/>
        </a:p>
      </dgm:t>
    </dgm:pt>
    <dgm:pt modelId="{D4AF3CF3-E425-4824-9E44-F50E439413F1}">
      <dgm:prSet/>
      <dgm:spPr/>
      <dgm:t>
        <a:bodyPr/>
        <a:lstStyle/>
        <a:p>
          <a:r>
            <a:rPr lang="en-US" b="0" i="0"/>
            <a:t>Shipping capacity is ignored for the calculations to lessen the constraints. </a:t>
          </a:r>
          <a:endParaRPr lang="en-US"/>
        </a:p>
      </dgm:t>
    </dgm:pt>
    <dgm:pt modelId="{DE1FBC35-178C-4D5B-930C-B5A4325E469D}" type="parTrans" cxnId="{AC747953-CED4-46D7-BE12-91EF47D3CB7D}">
      <dgm:prSet/>
      <dgm:spPr/>
      <dgm:t>
        <a:bodyPr/>
        <a:lstStyle/>
        <a:p>
          <a:endParaRPr lang="en-US"/>
        </a:p>
      </dgm:t>
    </dgm:pt>
    <dgm:pt modelId="{FED841C5-5D4C-4B67-85A9-77BCB524A77D}" type="sibTrans" cxnId="{AC747953-CED4-46D7-BE12-91EF47D3CB7D}">
      <dgm:prSet/>
      <dgm:spPr/>
      <dgm:t>
        <a:bodyPr/>
        <a:lstStyle/>
        <a:p>
          <a:endParaRPr lang="en-US"/>
        </a:p>
      </dgm:t>
    </dgm:pt>
    <dgm:pt modelId="{BC614236-2E14-4210-84E8-6489C96D26D9}" type="pres">
      <dgm:prSet presAssocID="{DA03D4FE-EB03-4E95-B525-473FD4BF034A}" presName="root" presStyleCnt="0">
        <dgm:presLayoutVars>
          <dgm:dir/>
          <dgm:resizeHandles val="exact"/>
        </dgm:presLayoutVars>
      </dgm:prSet>
      <dgm:spPr/>
    </dgm:pt>
    <dgm:pt modelId="{431AF5E6-1AA3-47C5-889F-2D126CB6E476}" type="pres">
      <dgm:prSet presAssocID="{02C8C60D-C4A3-4F57-831B-102E418F80D8}" presName="compNode" presStyleCnt="0"/>
      <dgm:spPr/>
    </dgm:pt>
    <dgm:pt modelId="{E2E83F4B-EEE2-4D2A-8871-5E14DBEAAD8F}" type="pres">
      <dgm:prSet presAssocID="{02C8C60D-C4A3-4F57-831B-102E418F80D8}" presName="bgRect" presStyleLbl="bgShp" presStyleIdx="0" presStyleCnt="4"/>
      <dgm:spPr/>
    </dgm:pt>
    <dgm:pt modelId="{8AE4E5A5-B071-42C1-825C-19910ADDF494}" type="pres">
      <dgm:prSet presAssocID="{02C8C60D-C4A3-4F57-831B-102E418F80D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BB47A9E8-B055-4257-930D-39B134183F88}" type="pres">
      <dgm:prSet presAssocID="{02C8C60D-C4A3-4F57-831B-102E418F80D8}" presName="spaceRect" presStyleCnt="0"/>
      <dgm:spPr/>
    </dgm:pt>
    <dgm:pt modelId="{EAF4C9E2-10F9-4276-B912-3D53933CD0D4}" type="pres">
      <dgm:prSet presAssocID="{02C8C60D-C4A3-4F57-831B-102E418F80D8}" presName="parTx" presStyleLbl="revTx" presStyleIdx="0" presStyleCnt="4">
        <dgm:presLayoutVars>
          <dgm:chMax val="0"/>
          <dgm:chPref val="0"/>
        </dgm:presLayoutVars>
      </dgm:prSet>
      <dgm:spPr/>
    </dgm:pt>
    <dgm:pt modelId="{1A72BB8D-DAF8-493A-BE23-DBB45BA489CB}" type="pres">
      <dgm:prSet presAssocID="{2FC4D915-1845-4BDC-955A-BD22C3AE5949}" presName="sibTrans" presStyleCnt="0"/>
      <dgm:spPr/>
    </dgm:pt>
    <dgm:pt modelId="{CB651E37-E002-44A8-AD19-736963D34FA0}" type="pres">
      <dgm:prSet presAssocID="{73A2DF89-F811-46E8-85D2-2760570CEAE0}" presName="compNode" presStyleCnt="0"/>
      <dgm:spPr/>
    </dgm:pt>
    <dgm:pt modelId="{08D3E57A-FA5B-4B81-A6C9-B8A40EDD2C1B}" type="pres">
      <dgm:prSet presAssocID="{73A2DF89-F811-46E8-85D2-2760570CEAE0}" presName="bgRect" presStyleLbl="bgShp" presStyleIdx="1" presStyleCnt="4"/>
      <dgm:spPr/>
    </dgm:pt>
    <dgm:pt modelId="{E60E3755-C83F-4EB0-896C-FB06E0587D6B}" type="pres">
      <dgm:prSet presAssocID="{73A2DF89-F811-46E8-85D2-2760570CEAE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9ED4C34A-0D9D-4F75-8012-02B1214A1A1F}" type="pres">
      <dgm:prSet presAssocID="{73A2DF89-F811-46E8-85D2-2760570CEAE0}" presName="spaceRect" presStyleCnt="0"/>
      <dgm:spPr/>
    </dgm:pt>
    <dgm:pt modelId="{C1B9F721-6BEC-40E0-9F74-F46FEB0EE849}" type="pres">
      <dgm:prSet presAssocID="{73A2DF89-F811-46E8-85D2-2760570CEAE0}" presName="parTx" presStyleLbl="revTx" presStyleIdx="1" presStyleCnt="4">
        <dgm:presLayoutVars>
          <dgm:chMax val="0"/>
          <dgm:chPref val="0"/>
        </dgm:presLayoutVars>
      </dgm:prSet>
      <dgm:spPr/>
    </dgm:pt>
    <dgm:pt modelId="{3102E50E-B6AD-4A4D-9265-A36C7C7A06C3}" type="pres">
      <dgm:prSet presAssocID="{D8187A73-13B1-4520-B667-FB15906ECD29}" presName="sibTrans" presStyleCnt="0"/>
      <dgm:spPr/>
    </dgm:pt>
    <dgm:pt modelId="{D89A185F-56C7-48B3-B82B-61659678BDDA}" type="pres">
      <dgm:prSet presAssocID="{3840C4C7-A84D-4D1A-A87C-A96C5174881F}" presName="compNode" presStyleCnt="0"/>
      <dgm:spPr/>
    </dgm:pt>
    <dgm:pt modelId="{0F8D1DD2-865C-4F8A-AA21-5E2CA82EE764}" type="pres">
      <dgm:prSet presAssocID="{3840C4C7-A84D-4D1A-A87C-A96C5174881F}" presName="bgRect" presStyleLbl="bgShp" presStyleIdx="2" presStyleCnt="4"/>
      <dgm:spPr/>
    </dgm:pt>
    <dgm:pt modelId="{312A101A-BE92-4C7A-BF22-797979025BE7}" type="pres">
      <dgm:prSet presAssocID="{3840C4C7-A84D-4D1A-A87C-A96C5174881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p truck"/>
        </a:ext>
      </dgm:extLst>
    </dgm:pt>
    <dgm:pt modelId="{9FC69C57-78AE-4632-8D9C-520F8DE6C6C3}" type="pres">
      <dgm:prSet presAssocID="{3840C4C7-A84D-4D1A-A87C-A96C5174881F}" presName="spaceRect" presStyleCnt="0"/>
      <dgm:spPr/>
    </dgm:pt>
    <dgm:pt modelId="{D19486B1-5A1F-405B-9900-E9A1A82A0608}" type="pres">
      <dgm:prSet presAssocID="{3840C4C7-A84D-4D1A-A87C-A96C5174881F}" presName="parTx" presStyleLbl="revTx" presStyleIdx="2" presStyleCnt="4">
        <dgm:presLayoutVars>
          <dgm:chMax val="0"/>
          <dgm:chPref val="0"/>
        </dgm:presLayoutVars>
      </dgm:prSet>
      <dgm:spPr/>
    </dgm:pt>
    <dgm:pt modelId="{B375E6DE-5B26-49D1-A6BA-FDD55C447CCD}" type="pres">
      <dgm:prSet presAssocID="{AD30F13C-3914-4B85-9EA9-5F6C8701875F}" presName="sibTrans" presStyleCnt="0"/>
      <dgm:spPr/>
    </dgm:pt>
    <dgm:pt modelId="{FCF31BDE-B9DC-4E8E-A642-80846AF68532}" type="pres">
      <dgm:prSet presAssocID="{D4AF3CF3-E425-4824-9E44-F50E439413F1}" presName="compNode" presStyleCnt="0"/>
      <dgm:spPr/>
    </dgm:pt>
    <dgm:pt modelId="{9E80FD1A-F1C6-4143-B538-7881C0B29B0C}" type="pres">
      <dgm:prSet presAssocID="{D4AF3CF3-E425-4824-9E44-F50E439413F1}" presName="bgRect" presStyleLbl="bgShp" presStyleIdx="3" presStyleCnt="4"/>
      <dgm:spPr/>
    </dgm:pt>
    <dgm:pt modelId="{737EFF98-4581-481E-AC0A-AF3824183EAD}" type="pres">
      <dgm:prSet presAssocID="{D4AF3CF3-E425-4824-9E44-F50E439413F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28165C41-383F-4FBB-B9AA-C53BF996CEB2}" type="pres">
      <dgm:prSet presAssocID="{D4AF3CF3-E425-4824-9E44-F50E439413F1}" presName="spaceRect" presStyleCnt="0"/>
      <dgm:spPr/>
    </dgm:pt>
    <dgm:pt modelId="{2314E60B-ED28-4A93-B2EA-98EE5D165BC1}" type="pres">
      <dgm:prSet presAssocID="{D4AF3CF3-E425-4824-9E44-F50E439413F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D9A6108-4FA1-43D6-B2D4-B13CF4241CD4}" type="presOf" srcId="{73A2DF89-F811-46E8-85D2-2760570CEAE0}" destId="{C1B9F721-6BEC-40E0-9F74-F46FEB0EE849}" srcOrd="0" destOrd="0" presId="urn:microsoft.com/office/officeart/2018/2/layout/IconVerticalSolidList"/>
    <dgm:cxn modelId="{9ACCAF0C-9CB4-4482-A184-05157D998A75}" type="presOf" srcId="{3840C4C7-A84D-4D1A-A87C-A96C5174881F}" destId="{D19486B1-5A1F-405B-9900-E9A1A82A0608}" srcOrd="0" destOrd="0" presId="urn:microsoft.com/office/officeart/2018/2/layout/IconVerticalSolidList"/>
    <dgm:cxn modelId="{024D1820-1A5B-4DA7-BFBE-CB6F031E256B}" srcId="{DA03D4FE-EB03-4E95-B525-473FD4BF034A}" destId="{3840C4C7-A84D-4D1A-A87C-A96C5174881F}" srcOrd="2" destOrd="0" parTransId="{D1FEFD83-0753-4072-84B5-5F09F5444E9F}" sibTransId="{AD30F13C-3914-4B85-9EA9-5F6C8701875F}"/>
    <dgm:cxn modelId="{55E70A43-CFB9-48B3-AAD1-4C71E5C6F776}" type="presOf" srcId="{DA03D4FE-EB03-4E95-B525-473FD4BF034A}" destId="{BC614236-2E14-4210-84E8-6489C96D26D9}" srcOrd="0" destOrd="0" presId="urn:microsoft.com/office/officeart/2018/2/layout/IconVerticalSolidList"/>
    <dgm:cxn modelId="{EAF75050-B8BD-4E2E-A834-970CE1250A27}" srcId="{DA03D4FE-EB03-4E95-B525-473FD4BF034A}" destId="{73A2DF89-F811-46E8-85D2-2760570CEAE0}" srcOrd="1" destOrd="0" parTransId="{3B9DA449-AA8C-46D0-A9E8-CB60FF030FA7}" sibTransId="{D8187A73-13B1-4520-B667-FB15906ECD29}"/>
    <dgm:cxn modelId="{AC747953-CED4-46D7-BE12-91EF47D3CB7D}" srcId="{DA03D4FE-EB03-4E95-B525-473FD4BF034A}" destId="{D4AF3CF3-E425-4824-9E44-F50E439413F1}" srcOrd="3" destOrd="0" parTransId="{DE1FBC35-178C-4D5B-930C-B5A4325E469D}" sibTransId="{FED841C5-5D4C-4B67-85A9-77BCB524A77D}"/>
    <dgm:cxn modelId="{875D6389-742A-4733-9B4B-ED9D9A3098A1}" type="presOf" srcId="{02C8C60D-C4A3-4F57-831B-102E418F80D8}" destId="{EAF4C9E2-10F9-4276-B912-3D53933CD0D4}" srcOrd="0" destOrd="0" presId="urn:microsoft.com/office/officeart/2018/2/layout/IconVerticalSolidList"/>
    <dgm:cxn modelId="{6C0E71B7-2849-42EA-82EF-FBC8C9D8591C}" srcId="{DA03D4FE-EB03-4E95-B525-473FD4BF034A}" destId="{02C8C60D-C4A3-4F57-831B-102E418F80D8}" srcOrd="0" destOrd="0" parTransId="{450DB0E9-2306-4505-A5F1-06FD59D718BA}" sibTransId="{2FC4D915-1845-4BDC-955A-BD22C3AE5949}"/>
    <dgm:cxn modelId="{C24E03D0-5C5C-4E42-B409-C73610A6DB19}" type="presOf" srcId="{D4AF3CF3-E425-4824-9E44-F50E439413F1}" destId="{2314E60B-ED28-4A93-B2EA-98EE5D165BC1}" srcOrd="0" destOrd="0" presId="urn:microsoft.com/office/officeart/2018/2/layout/IconVerticalSolidList"/>
    <dgm:cxn modelId="{0DFCE773-B505-40F0-BDDA-C48D6758460E}" type="presParOf" srcId="{BC614236-2E14-4210-84E8-6489C96D26D9}" destId="{431AF5E6-1AA3-47C5-889F-2D126CB6E476}" srcOrd="0" destOrd="0" presId="urn:microsoft.com/office/officeart/2018/2/layout/IconVerticalSolidList"/>
    <dgm:cxn modelId="{43CC6B83-9FEF-40DF-ACD5-3875C11E0895}" type="presParOf" srcId="{431AF5E6-1AA3-47C5-889F-2D126CB6E476}" destId="{E2E83F4B-EEE2-4D2A-8871-5E14DBEAAD8F}" srcOrd="0" destOrd="0" presId="urn:microsoft.com/office/officeart/2018/2/layout/IconVerticalSolidList"/>
    <dgm:cxn modelId="{FB6F365F-3DA9-43D3-9D4C-8E055C4C89BF}" type="presParOf" srcId="{431AF5E6-1AA3-47C5-889F-2D126CB6E476}" destId="{8AE4E5A5-B071-42C1-825C-19910ADDF494}" srcOrd="1" destOrd="0" presId="urn:microsoft.com/office/officeart/2018/2/layout/IconVerticalSolidList"/>
    <dgm:cxn modelId="{75AE21C4-BADB-4B86-8EA4-C5841E375611}" type="presParOf" srcId="{431AF5E6-1AA3-47C5-889F-2D126CB6E476}" destId="{BB47A9E8-B055-4257-930D-39B134183F88}" srcOrd="2" destOrd="0" presId="urn:microsoft.com/office/officeart/2018/2/layout/IconVerticalSolidList"/>
    <dgm:cxn modelId="{108B42E2-BFD5-4CBF-B30B-1A2C7FD480E2}" type="presParOf" srcId="{431AF5E6-1AA3-47C5-889F-2D126CB6E476}" destId="{EAF4C9E2-10F9-4276-B912-3D53933CD0D4}" srcOrd="3" destOrd="0" presId="urn:microsoft.com/office/officeart/2018/2/layout/IconVerticalSolidList"/>
    <dgm:cxn modelId="{3BAEA034-F700-4ABC-AF24-F82B576BA961}" type="presParOf" srcId="{BC614236-2E14-4210-84E8-6489C96D26D9}" destId="{1A72BB8D-DAF8-493A-BE23-DBB45BA489CB}" srcOrd="1" destOrd="0" presId="urn:microsoft.com/office/officeart/2018/2/layout/IconVerticalSolidList"/>
    <dgm:cxn modelId="{9644D605-B53B-40C0-9E44-C4A96AB96B9E}" type="presParOf" srcId="{BC614236-2E14-4210-84E8-6489C96D26D9}" destId="{CB651E37-E002-44A8-AD19-736963D34FA0}" srcOrd="2" destOrd="0" presId="urn:microsoft.com/office/officeart/2018/2/layout/IconVerticalSolidList"/>
    <dgm:cxn modelId="{9303F599-4EA4-4754-B83D-C523C4A79CC1}" type="presParOf" srcId="{CB651E37-E002-44A8-AD19-736963D34FA0}" destId="{08D3E57A-FA5B-4B81-A6C9-B8A40EDD2C1B}" srcOrd="0" destOrd="0" presId="urn:microsoft.com/office/officeart/2018/2/layout/IconVerticalSolidList"/>
    <dgm:cxn modelId="{512EE40B-ECDC-4386-ADE6-E5ACB73C376A}" type="presParOf" srcId="{CB651E37-E002-44A8-AD19-736963D34FA0}" destId="{E60E3755-C83F-4EB0-896C-FB06E0587D6B}" srcOrd="1" destOrd="0" presId="urn:microsoft.com/office/officeart/2018/2/layout/IconVerticalSolidList"/>
    <dgm:cxn modelId="{4D16E8E9-F696-4547-BE37-3587D3501DAB}" type="presParOf" srcId="{CB651E37-E002-44A8-AD19-736963D34FA0}" destId="{9ED4C34A-0D9D-4F75-8012-02B1214A1A1F}" srcOrd="2" destOrd="0" presId="urn:microsoft.com/office/officeart/2018/2/layout/IconVerticalSolidList"/>
    <dgm:cxn modelId="{894A27DA-4357-46ED-8CA4-2B9BD5106AE5}" type="presParOf" srcId="{CB651E37-E002-44A8-AD19-736963D34FA0}" destId="{C1B9F721-6BEC-40E0-9F74-F46FEB0EE849}" srcOrd="3" destOrd="0" presId="urn:microsoft.com/office/officeart/2018/2/layout/IconVerticalSolidList"/>
    <dgm:cxn modelId="{6DFB4FD1-9FAC-4E8A-8DB4-DF4771C971AA}" type="presParOf" srcId="{BC614236-2E14-4210-84E8-6489C96D26D9}" destId="{3102E50E-B6AD-4A4D-9265-A36C7C7A06C3}" srcOrd="3" destOrd="0" presId="urn:microsoft.com/office/officeart/2018/2/layout/IconVerticalSolidList"/>
    <dgm:cxn modelId="{3C87206A-0593-4643-B4FC-2EC7EB65383E}" type="presParOf" srcId="{BC614236-2E14-4210-84E8-6489C96D26D9}" destId="{D89A185F-56C7-48B3-B82B-61659678BDDA}" srcOrd="4" destOrd="0" presId="urn:microsoft.com/office/officeart/2018/2/layout/IconVerticalSolidList"/>
    <dgm:cxn modelId="{20DBC03B-94CB-42AF-8DFB-ED02FC317335}" type="presParOf" srcId="{D89A185F-56C7-48B3-B82B-61659678BDDA}" destId="{0F8D1DD2-865C-4F8A-AA21-5E2CA82EE764}" srcOrd="0" destOrd="0" presId="urn:microsoft.com/office/officeart/2018/2/layout/IconVerticalSolidList"/>
    <dgm:cxn modelId="{3CAB8092-4262-4AEB-BBFD-794DF6B6DF38}" type="presParOf" srcId="{D89A185F-56C7-48B3-B82B-61659678BDDA}" destId="{312A101A-BE92-4C7A-BF22-797979025BE7}" srcOrd="1" destOrd="0" presId="urn:microsoft.com/office/officeart/2018/2/layout/IconVerticalSolidList"/>
    <dgm:cxn modelId="{7167FFCD-7AB0-40F4-B552-7D9B8B79D405}" type="presParOf" srcId="{D89A185F-56C7-48B3-B82B-61659678BDDA}" destId="{9FC69C57-78AE-4632-8D9C-520F8DE6C6C3}" srcOrd="2" destOrd="0" presId="urn:microsoft.com/office/officeart/2018/2/layout/IconVerticalSolidList"/>
    <dgm:cxn modelId="{B9D24F28-0840-474C-92F7-814E6ED049CC}" type="presParOf" srcId="{D89A185F-56C7-48B3-B82B-61659678BDDA}" destId="{D19486B1-5A1F-405B-9900-E9A1A82A0608}" srcOrd="3" destOrd="0" presId="urn:microsoft.com/office/officeart/2018/2/layout/IconVerticalSolidList"/>
    <dgm:cxn modelId="{C5AF73DB-9745-4D12-B84C-FCD9E154938E}" type="presParOf" srcId="{BC614236-2E14-4210-84E8-6489C96D26D9}" destId="{B375E6DE-5B26-49D1-A6BA-FDD55C447CCD}" srcOrd="5" destOrd="0" presId="urn:microsoft.com/office/officeart/2018/2/layout/IconVerticalSolidList"/>
    <dgm:cxn modelId="{BAA7F981-7509-43BF-BABA-99E1076D939D}" type="presParOf" srcId="{BC614236-2E14-4210-84E8-6489C96D26D9}" destId="{FCF31BDE-B9DC-4E8E-A642-80846AF68532}" srcOrd="6" destOrd="0" presId="urn:microsoft.com/office/officeart/2018/2/layout/IconVerticalSolidList"/>
    <dgm:cxn modelId="{E0EC2ABA-138A-4884-8A32-E9D10D3D7DBF}" type="presParOf" srcId="{FCF31BDE-B9DC-4E8E-A642-80846AF68532}" destId="{9E80FD1A-F1C6-4143-B538-7881C0B29B0C}" srcOrd="0" destOrd="0" presId="urn:microsoft.com/office/officeart/2018/2/layout/IconVerticalSolidList"/>
    <dgm:cxn modelId="{B07328DF-329E-437D-B52D-D1426504E8F6}" type="presParOf" srcId="{FCF31BDE-B9DC-4E8E-A642-80846AF68532}" destId="{737EFF98-4581-481E-AC0A-AF3824183EAD}" srcOrd="1" destOrd="0" presId="urn:microsoft.com/office/officeart/2018/2/layout/IconVerticalSolidList"/>
    <dgm:cxn modelId="{66B25457-E46F-478F-8FD6-E108DD7FC05D}" type="presParOf" srcId="{FCF31BDE-B9DC-4E8E-A642-80846AF68532}" destId="{28165C41-383F-4FBB-B9AA-C53BF996CEB2}" srcOrd="2" destOrd="0" presId="urn:microsoft.com/office/officeart/2018/2/layout/IconVerticalSolidList"/>
    <dgm:cxn modelId="{3823D792-3F1C-4C9A-A6C1-884BC037874C}" type="presParOf" srcId="{FCF31BDE-B9DC-4E8E-A642-80846AF68532}" destId="{2314E60B-ED28-4A93-B2EA-98EE5D165BC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384671-C720-47C0-A2A9-0E86317EE5AE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F373BD7-6F91-40D0-A55F-3B2B014699C8}">
      <dgm:prSet/>
      <dgm:spPr/>
      <dgm:t>
        <a:bodyPr/>
        <a:lstStyle/>
        <a:p>
          <a:r>
            <a:rPr lang="en-IN" b="1"/>
            <a:t>Chase strategy</a:t>
          </a:r>
          <a:r>
            <a:rPr lang="en-IN"/>
            <a:t> </a:t>
          </a:r>
          <a:endParaRPr lang="en-US"/>
        </a:p>
      </dgm:t>
    </dgm:pt>
    <dgm:pt modelId="{7358BCED-A0B7-4AC3-9219-1780FCE1FD7D}" type="parTrans" cxnId="{9D764E2B-8725-4636-B50B-7F4F8E43BB64}">
      <dgm:prSet/>
      <dgm:spPr/>
      <dgm:t>
        <a:bodyPr/>
        <a:lstStyle/>
        <a:p>
          <a:endParaRPr lang="en-US"/>
        </a:p>
      </dgm:t>
    </dgm:pt>
    <dgm:pt modelId="{07A32C0E-FA4C-42FC-B1A3-264CD93EEDC9}" type="sibTrans" cxnId="{9D764E2B-8725-4636-B50B-7F4F8E43BB64}">
      <dgm:prSet/>
      <dgm:spPr/>
      <dgm:t>
        <a:bodyPr/>
        <a:lstStyle/>
        <a:p>
          <a:endParaRPr lang="en-US"/>
        </a:p>
      </dgm:t>
    </dgm:pt>
    <dgm:pt modelId="{27C8FEAF-0DC9-4968-A979-52AFEECDEB5E}">
      <dgm:prSet/>
      <dgm:spPr/>
      <dgm:t>
        <a:bodyPr/>
        <a:lstStyle/>
        <a:p>
          <a:pPr rtl="0"/>
          <a:r>
            <a:rPr lang="en-IN"/>
            <a:t>This strategy</a:t>
          </a:r>
          <a:r>
            <a:rPr lang="en-IN">
              <a:latin typeface="Bookman Old Style" panose="020F0302020204030204"/>
            </a:rPr>
            <a:t> exhibits</a:t>
          </a:r>
          <a:r>
            <a:rPr lang="en-IN"/>
            <a:t> hiring costs </a:t>
          </a:r>
          <a:r>
            <a:rPr lang="en-IN">
              <a:latin typeface="Bookman Old Style" panose="020F0302020204030204"/>
            </a:rPr>
            <a:t>and shipping</a:t>
          </a:r>
          <a:r>
            <a:rPr lang="en-IN"/>
            <a:t> costs. </a:t>
          </a:r>
          <a:endParaRPr lang="en-US"/>
        </a:p>
      </dgm:t>
    </dgm:pt>
    <dgm:pt modelId="{CC6CB475-4007-4D92-8236-7221DBE0B2C0}" type="parTrans" cxnId="{CD4A6E61-B002-4A50-B64A-B8BC140AB584}">
      <dgm:prSet/>
      <dgm:spPr/>
      <dgm:t>
        <a:bodyPr/>
        <a:lstStyle/>
        <a:p>
          <a:endParaRPr lang="en-US"/>
        </a:p>
      </dgm:t>
    </dgm:pt>
    <dgm:pt modelId="{E7551FCA-A894-4758-B02C-CAF444620350}" type="sibTrans" cxnId="{CD4A6E61-B002-4A50-B64A-B8BC140AB584}">
      <dgm:prSet/>
      <dgm:spPr/>
      <dgm:t>
        <a:bodyPr/>
        <a:lstStyle/>
        <a:p>
          <a:endParaRPr lang="en-US"/>
        </a:p>
      </dgm:t>
    </dgm:pt>
    <dgm:pt modelId="{0F7927D2-69FA-4DF3-ADA5-655CE08CCE0D}">
      <dgm:prSet/>
      <dgm:spPr/>
      <dgm:t>
        <a:bodyPr/>
        <a:lstStyle/>
        <a:p>
          <a:r>
            <a:rPr lang="en-IN"/>
            <a:t>This analysis underscores the importance of aligning workforce and production strategies with demand to control costs effectively. </a:t>
          </a:r>
          <a:endParaRPr lang="en-US"/>
        </a:p>
      </dgm:t>
    </dgm:pt>
    <dgm:pt modelId="{240DA7CF-D81F-4CAA-8A9E-AAD95B0DD83C}" type="parTrans" cxnId="{7E62095A-3520-4420-8EFD-CDB369151536}">
      <dgm:prSet/>
      <dgm:spPr/>
      <dgm:t>
        <a:bodyPr/>
        <a:lstStyle/>
        <a:p>
          <a:endParaRPr lang="en-US"/>
        </a:p>
      </dgm:t>
    </dgm:pt>
    <dgm:pt modelId="{1EA33020-C8A3-438D-A530-FF8893B1631C}" type="sibTrans" cxnId="{7E62095A-3520-4420-8EFD-CDB369151536}">
      <dgm:prSet/>
      <dgm:spPr/>
      <dgm:t>
        <a:bodyPr/>
        <a:lstStyle/>
        <a:p>
          <a:endParaRPr lang="en-US"/>
        </a:p>
      </dgm:t>
    </dgm:pt>
    <dgm:pt modelId="{92625393-752F-428E-A45A-D4BB39EF44DD}">
      <dgm:prSet/>
      <dgm:spPr/>
      <dgm:t>
        <a:bodyPr/>
        <a:lstStyle/>
        <a:p>
          <a:r>
            <a:rPr lang="en-IN"/>
            <a:t>Prioritizing regular time over overtime, optimizing workforce management, and refining production efficiency can contribute to cost savings. </a:t>
          </a:r>
          <a:endParaRPr lang="en-US"/>
        </a:p>
      </dgm:t>
    </dgm:pt>
    <dgm:pt modelId="{03F01351-A220-41AA-B427-487E54889C57}" type="parTrans" cxnId="{1CA4987D-EBFD-49E4-9AAD-2D1DEAA5CBDD}">
      <dgm:prSet/>
      <dgm:spPr/>
      <dgm:t>
        <a:bodyPr/>
        <a:lstStyle/>
        <a:p>
          <a:endParaRPr lang="en-US"/>
        </a:p>
      </dgm:t>
    </dgm:pt>
    <dgm:pt modelId="{B0AA24C3-FCD7-4A13-8C1E-E22CAAA8DD62}" type="sibTrans" cxnId="{1CA4987D-EBFD-49E4-9AAD-2D1DEAA5CBDD}">
      <dgm:prSet/>
      <dgm:spPr/>
      <dgm:t>
        <a:bodyPr/>
        <a:lstStyle/>
        <a:p>
          <a:endParaRPr lang="en-US"/>
        </a:p>
      </dgm:t>
    </dgm:pt>
    <dgm:pt modelId="{85CC6D13-934E-4B93-947D-38984BAC5301}">
      <dgm:prSet/>
      <dgm:spPr/>
      <dgm:t>
        <a:bodyPr/>
        <a:lstStyle/>
        <a:p>
          <a:r>
            <a:rPr lang="en-IN"/>
            <a:t>Continuous monitoring and adjustments will be essential for long-term financial sustainability</a:t>
          </a:r>
          <a:endParaRPr lang="en-US"/>
        </a:p>
      </dgm:t>
    </dgm:pt>
    <dgm:pt modelId="{4D8593A3-5C9A-48AD-A1F4-A8F586692F5A}" type="parTrans" cxnId="{25FB0C30-9712-409E-A19B-37E5FBF108FC}">
      <dgm:prSet/>
      <dgm:spPr/>
      <dgm:t>
        <a:bodyPr/>
        <a:lstStyle/>
        <a:p>
          <a:endParaRPr lang="en-US"/>
        </a:p>
      </dgm:t>
    </dgm:pt>
    <dgm:pt modelId="{C98B5966-4D02-417B-99DC-62FDD52F20EE}" type="sibTrans" cxnId="{25FB0C30-9712-409E-A19B-37E5FBF108FC}">
      <dgm:prSet/>
      <dgm:spPr/>
      <dgm:t>
        <a:bodyPr/>
        <a:lstStyle/>
        <a:p>
          <a:endParaRPr lang="en-US"/>
        </a:p>
      </dgm:t>
    </dgm:pt>
    <dgm:pt modelId="{31B169E7-D688-4D93-B971-673EF1267A24}">
      <dgm:prSet/>
      <dgm:spPr/>
      <dgm:t>
        <a:bodyPr/>
        <a:lstStyle/>
        <a:p>
          <a:r>
            <a:rPr lang="en-IN" b="1"/>
            <a:t>The Level strategy</a:t>
          </a:r>
          <a:endParaRPr lang="en-US"/>
        </a:p>
      </dgm:t>
    </dgm:pt>
    <dgm:pt modelId="{1BA15A16-77A7-4A9E-9D18-EDC298221E36}" type="parTrans" cxnId="{8ADA1C21-AEA5-40A0-80CA-11AB5D4062E1}">
      <dgm:prSet/>
      <dgm:spPr/>
      <dgm:t>
        <a:bodyPr/>
        <a:lstStyle/>
        <a:p>
          <a:endParaRPr lang="en-US"/>
        </a:p>
      </dgm:t>
    </dgm:pt>
    <dgm:pt modelId="{91E16C6C-D7A0-4900-B748-31590268DEA8}" type="sibTrans" cxnId="{8ADA1C21-AEA5-40A0-80CA-11AB5D4062E1}">
      <dgm:prSet/>
      <dgm:spPr/>
      <dgm:t>
        <a:bodyPr/>
        <a:lstStyle/>
        <a:p>
          <a:endParaRPr lang="en-US"/>
        </a:p>
      </dgm:t>
    </dgm:pt>
    <dgm:pt modelId="{20F851F0-800F-431D-97BA-221C7731CEF4}">
      <dgm:prSet/>
      <dgm:spPr/>
      <dgm:t>
        <a:bodyPr/>
        <a:lstStyle/>
        <a:p>
          <a:r>
            <a:rPr lang="en-IN"/>
            <a:t>With its fixed workforce, might mitigate hiring and laying off costs but could face increased overtime and spot market expenses. </a:t>
          </a:r>
          <a:endParaRPr lang="en-US"/>
        </a:p>
      </dgm:t>
    </dgm:pt>
    <dgm:pt modelId="{08ABFC1A-8976-4AEA-BACC-0A151A3B9456}" type="parTrans" cxnId="{86C9DBB5-E621-4765-B748-B1E1CD98948C}">
      <dgm:prSet/>
      <dgm:spPr/>
      <dgm:t>
        <a:bodyPr/>
        <a:lstStyle/>
        <a:p>
          <a:endParaRPr lang="en-US"/>
        </a:p>
      </dgm:t>
    </dgm:pt>
    <dgm:pt modelId="{AA7BA3B1-8D07-4BF6-B7ED-963B61C20DB2}" type="sibTrans" cxnId="{86C9DBB5-E621-4765-B748-B1E1CD98948C}">
      <dgm:prSet/>
      <dgm:spPr/>
      <dgm:t>
        <a:bodyPr/>
        <a:lstStyle/>
        <a:p>
          <a:endParaRPr lang="en-US"/>
        </a:p>
      </dgm:t>
    </dgm:pt>
    <dgm:pt modelId="{3EDE05DF-88E5-444A-A80F-040116490F83}">
      <dgm:prSet/>
      <dgm:spPr/>
      <dgm:t>
        <a:bodyPr/>
        <a:lstStyle/>
        <a:p>
          <a:r>
            <a:rPr lang="en-IN"/>
            <a:t>Inventory management is well-handled, minimizing excess inventory and maximizing its utilization.</a:t>
          </a:r>
          <a:endParaRPr lang="en-US"/>
        </a:p>
      </dgm:t>
    </dgm:pt>
    <dgm:pt modelId="{61846223-7CD7-42F0-9441-64F8C6DA12FB}" type="parTrans" cxnId="{6C265706-176C-4370-98A9-A2FD38B3763D}">
      <dgm:prSet/>
      <dgm:spPr/>
      <dgm:t>
        <a:bodyPr/>
        <a:lstStyle/>
        <a:p>
          <a:endParaRPr lang="en-US"/>
        </a:p>
      </dgm:t>
    </dgm:pt>
    <dgm:pt modelId="{B42A6B8F-53C2-4809-BACB-E02DF804BEAA}" type="sibTrans" cxnId="{6C265706-176C-4370-98A9-A2FD38B3763D}">
      <dgm:prSet/>
      <dgm:spPr/>
      <dgm:t>
        <a:bodyPr/>
        <a:lstStyle/>
        <a:p>
          <a:endParaRPr lang="en-US"/>
        </a:p>
      </dgm:t>
    </dgm:pt>
    <dgm:pt modelId="{83C116BE-CC92-4874-BDF2-55FC297902E0}">
      <dgm:prSet/>
      <dgm:spPr/>
      <dgm:t>
        <a:bodyPr/>
        <a:lstStyle/>
        <a:p>
          <a:r>
            <a:rPr lang="en-IN"/>
            <a:t>The strategic reduction in overtime employees towards the end of the year reflects an adaptive workforce strategy.</a:t>
          </a:r>
          <a:endParaRPr lang="en-US"/>
        </a:p>
      </dgm:t>
    </dgm:pt>
    <dgm:pt modelId="{6AE5FE6B-B6B0-403F-A31D-62A8BBD052A2}" type="parTrans" cxnId="{71AF87EE-E166-4471-B803-524074C0240F}">
      <dgm:prSet/>
      <dgm:spPr/>
      <dgm:t>
        <a:bodyPr/>
        <a:lstStyle/>
        <a:p>
          <a:endParaRPr lang="en-US"/>
        </a:p>
      </dgm:t>
    </dgm:pt>
    <dgm:pt modelId="{2D6A423E-E0EF-4285-96A1-660AA6CF5D6A}" type="sibTrans" cxnId="{71AF87EE-E166-4471-B803-524074C0240F}">
      <dgm:prSet/>
      <dgm:spPr/>
      <dgm:t>
        <a:bodyPr/>
        <a:lstStyle/>
        <a:p>
          <a:endParaRPr lang="en-US"/>
        </a:p>
      </dgm:t>
    </dgm:pt>
    <dgm:pt modelId="{E2DF6352-3CB8-4F56-B09B-4B6C44BB624E}">
      <dgm:prSet/>
      <dgm:spPr/>
      <dgm:t>
        <a:bodyPr/>
        <a:lstStyle/>
        <a:p>
          <a:r>
            <a:rPr lang="en-IN"/>
            <a:t>Spot market purchases are significant in months with high demand, contributing to a substantial portion of the annual cost.</a:t>
          </a:r>
          <a:endParaRPr lang="en-US"/>
        </a:p>
      </dgm:t>
    </dgm:pt>
    <dgm:pt modelId="{F874C0B5-2B1C-4FA1-8AD8-E6926F6A9C44}" type="parTrans" cxnId="{91670E54-AD50-45B1-B5C6-15C2E384B5DC}">
      <dgm:prSet/>
      <dgm:spPr/>
      <dgm:t>
        <a:bodyPr/>
        <a:lstStyle/>
        <a:p>
          <a:endParaRPr lang="en-US"/>
        </a:p>
      </dgm:t>
    </dgm:pt>
    <dgm:pt modelId="{C1B46E6E-C1B7-4B19-BA04-C28CF117F86C}" type="sibTrans" cxnId="{91670E54-AD50-45B1-B5C6-15C2E384B5DC}">
      <dgm:prSet/>
      <dgm:spPr/>
      <dgm:t>
        <a:bodyPr/>
        <a:lstStyle/>
        <a:p>
          <a:endParaRPr lang="en-US"/>
        </a:p>
      </dgm:t>
    </dgm:pt>
    <dgm:pt modelId="{BEF594C7-531A-43BA-935E-D331ABFDAFBF}">
      <dgm:prSet/>
      <dgm:spPr/>
      <dgm:t>
        <a:bodyPr/>
        <a:lstStyle/>
        <a:p>
          <a:r>
            <a:rPr lang="en-IN" b="1"/>
            <a:t>Optimal strategy </a:t>
          </a:r>
          <a:endParaRPr lang="en-US"/>
        </a:p>
      </dgm:t>
    </dgm:pt>
    <dgm:pt modelId="{EAE5E442-0F55-42BE-9B4A-999496FF3704}" type="parTrans" cxnId="{A0EAE9CE-1968-4F49-9176-AE424C1BDF0E}">
      <dgm:prSet/>
      <dgm:spPr/>
      <dgm:t>
        <a:bodyPr/>
        <a:lstStyle/>
        <a:p>
          <a:endParaRPr lang="en-US"/>
        </a:p>
      </dgm:t>
    </dgm:pt>
    <dgm:pt modelId="{31587050-4EF3-4CF5-889B-8652AD4232B6}" type="sibTrans" cxnId="{A0EAE9CE-1968-4F49-9176-AE424C1BDF0E}">
      <dgm:prSet/>
      <dgm:spPr/>
      <dgm:t>
        <a:bodyPr/>
        <a:lstStyle/>
        <a:p>
          <a:endParaRPr lang="en-US"/>
        </a:p>
      </dgm:t>
    </dgm:pt>
    <dgm:pt modelId="{6F15DEA0-1146-4634-928F-6D8F6EA242B4}">
      <dgm:prSet/>
      <dgm:spPr/>
      <dgm:t>
        <a:bodyPr/>
        <a:lstStyle/>
        <a:p>
          <a:r>
            <a:rPr lang="en-IN"/>
            <a:t>It aims to strike a balance by considering all variables, providing potential cost savings.</a:t>
          </a:r>
          <a:endParaRPr lang="en-US"/>
        </a:p>
      </dgm:t>
    </dgm:pt>
    <dgm:pt modelId="{2CBA57EF-98F2-46C0-A5CD-B44F41DE86CC}" type="parTrans" cxnId="{B124D20D-BBC0-46F8-BBE5-DEB5ED0C0364}">
      <dgm:prSet/>
      <dgm:spPr/>
      <dgm:t>
        <a:bodyPr/>
        <a:lstStyle/>
        <a:p>
          <a:endParaRPr lang="en-US"/>
        </a:p>
      </dgm:t>
    </dgm:pt>
    <dgm:pt modelId="{18F6CBCD-F39B-4EAB-965B-BF02AC50C6D8}" type="sibTrans" cxnId="{B124D20D-BBC0-46F8-BBE5-DEB5ED0C0364}">
      <dgm:prSet/>
      <dgm:spPr/>
      <dgm:t>
        <a:bodyPr/>
        <a:lstStyle/>
        <a:p>
          <a:endParaRPr lang="en-US"/>
        </a:p>
      </dgm:t>
    </dgm:pt>
    <dgm:pt modelId="{89378396-D69A-407D-87BE-8D2F2FB3F148}">
      <dgm:prSet/>
      <dgm:spPr/>
      <dgm:t>
        <a:bodyPr/>
        <a:lstStyle/>
        <a:p>
          <a:r>
            <a:rPr lang="en-IN"/>
            <a:t>It provides insights into the production and financial strategy, highlighting areas for potential improvement and optimization. </a:t>
          </a:r>
          <a:endParaRPr lang="en-US"/>
        </a:p>
      </dgm:t>
    </dgm:pt>
    <dgm:pt modelId="{11AC6D5E-9C87-48B8-990E-2E426E9361A6}" type="parTrans" cxnId="{A2FB0236-0455-42D2-83E4-7698404750F0}">
      <dgm:prSet/>
      <dgm:spPr/>
      <dgm:t>
        <a:bodyPr/>
        <a:lstStyle/>
        <a:p>
          <a:endParaRPr lang="en-US"/>
        </a:p>
      </dgm:t>
    </dgm:pt>
    <dgm:pt modelId="{1533B622-6CC8-4B02-83FB-F45E627759E9}" type="sibTrans" cxnId="{A2FB0236-0455-42D2-83E4-7698404750F0}">
      <dgm:prSet/>
      <dgm:spPr/>
      <dgm:t>
        <a:bodyPr/>
        <a:lstStyle/>
        <a:p>
          <a:endParaRPr lang="en-US"/>
        </a:p>
      </dgm:t>
    </dgm:pt>
    <dgm:pt modelId="{D0E1D992-D9BE-45A7-A017-C7294050F670}">
      <dgm:prSet/>
      <dgm:spPr/>
      <dgm:t>
        <a:bodyPr/>
        <a:lstStyle/>
        <a:p>
          <a:r>
            <a:rPr lang="en-IN"/>
            <a:t>Regular monitoring and adjustments are essential to align the strategy with changing market conditions and business performance.</a:t>
          </a:r>
          <a:endParaRPr lang="en-US"/>
        </a:p>
      </dgm:t>
    </dgm:pt>
    <dgm:pt modelId="{D2401BBD-1D74-48D9-A423-0E148F06267A}" type="parTrans" cxnId="{68E8B6D8-B251-4CAD-94AE-53165115B48E}">
      <dgm:prSet/>
      <dgm:spPr/>
      <dgm:t>
        <a:bodyPr/>
        <a:lstStyle/>
        <a:p>
          <a:endParaRPr lang="en-US"/>
        </a:p>
      </dgm:t>
    </dgm:pt>
    <dgm:pt modelId="{1EBEDBB0-B9CF-447A-8A96-6ACA0B0266A1}" type="sibTrans" cxnId="{68E8B6D8-B251-4CAD-94AE-53165115B48E}">
      <dgm:prSet/>
      <dgm:spPr/>
      <dgm:t>
        <a:bodyPr/>
        <a:lstStyle/>
        <a:p>
          <a:endParaRPr lang="en-US"/>
        </a:p>
      </dgm:t>
    </dgm:pt>
    <dgm:pt modelId="{D88B988D-2535-4AEF-A167-08B0D872B567}" type="pres">
      <dgm:prSet presAssocID="{94384671-C720-47C0-A2A9-0E86317EE5AE}" presName="diagram" presStyleCnt="0">
        <dgm:presLayoutVars>
          <dgm:dir/>
          <dgm:resizeHandles val="exact"/>
        </dgm:presLayoutVars>
      </dgm:prSet>
      <dgm:spPr/>
    </dgm:pt>
    <dgm:pt modelId="{EF848377-B088-4911-B732-5EC284C9E707}" type="pres">
      <dgm:prSet presAssocID="{FF373BD7-6F91-40D0-A55F-3B2B014699C8}" presName="node" presStyleLbl="node1" presStyleIdx="0" presStyleCnt="14">
        <dgm:presLayoutVars>
          <dgm:bulletEnabled val="1"/>
        </dgm:presLayoutVars>
      </dgm:prSet>
      <dgm:spPr/>
    </dgm:pt>
    <dgm:pt modelId="{123EF162-6E97-4553-B6E6-245C57FE8623}" type="pres">
      <dgm:prSet presAssocID="{07A32C0E-FA4C-42FC-B1A3-264CD93EEDC9}" presName="sibTrans" presStyleCnt="0"/>
      <dgm:spPr/>
    </dgm:pt>
    <dgm:pt modelId="{118BC727-1DA4-4804-8DC2-6D661A1A6EF4}" type="pres">
      <dgm:prSet presAssocID="{27C8FEAF-0DC9-4968-A979-52AFEECDEB5E}" presName="node" presStyleLbl="node1" presStyleIdx="1" presStyleCnt="14">
        <dgm:presLayoutVars>
          <dgm:bulletEnabled val="1"/>
        </dgm:presLayoutVars>
      </dgm:prSet>
      <dgm:spPr/>
    </dgm:pt>
    <dgm:pt modelId="{4DA40568-AB2D-4630-AAC1-8D681B51EF32}" type="pres">
      <dgm:prSet presAssocID="{E7551FCA-A894-4758-B02C-CAF444620350}" presName="sibTrans" presStyleCnt="0"/>
      <dgm:spPr/>
    </dgm:pt>
    <dgm:pt modelId="{D74E0F28-936F-44D6-BF0B-C4AC253D696A}" type="pres">
      <dgm:prSet presAssocID="{0F7927D2-69FA-4DF3-ADA5-655CE08CCE0D}" presName="node" presStyleLbl="node1" presStyleIdx="2" presStyleCnt="14">
        <dgm:presLayoutVars>
          <dgm:bulletEnabled val="1"/>
        </dgm:presLayoutVars>
      </dgm:prSet>
      <dgm:spPr/>
    </dgm:pt>
    <dgm:pt modelId="{A31E975A-75E6-4DDB-810A-1F75035E70D1}" type="pres">
      <dgm:prSet presAssocID="{1EA33020-C8A3-438D-A530-FF8893B1631C}" presName="sibTrans" presStyleCnt="0"/>
      <dgm:spPr/>
    </dgm:pt>
    <dgm:pt modelId="{C4D48EBE-1300-48C9-9A73-4C550C20C7F5}" type="pres">
      <dgm:prSet presAssocID="{92625393-752F-428E-A45A-D4BB39EF44DD}" presName="node" presStyleLbl="node1" presStyleIdx="3" presStyleCnt="14">
        <dgm:presLayoutVars>
          <dgm:bulletEnabled val="1"/>
        </dgm:presLayoutVars>
      </dgm:prSet>
      <dgm:spPr/>
    </dgm:pt>
    <dgm:pt modelId="{1BAE3304-C331-41B8-BC7F-0EC24F533DE0}" type="pres">
      <dgm:prSet presAssocID="{B0AA24C3-FCD7-4A13-8C1E-E22CAAA8DD62}" presName="sibTrans" presStyleCnt="0"/>
      <dgm:spPr/>
    </dgm:pt>
    <dgm:pt modelId="{5DC25ADA-B879-487F-A749-EA737E135E0E}" type="pres">
      <dgm:prSet presAssocID="{85CC6D13-934E-4B93-947D-38984BAC5301}" presName="node" presStyleLbl="node1" presStyleIdx="4" presStyleCnt="14">
        <dgm:presLayoutVars>
          <dgm:bulletEnabled val="1"/>
        </dgm:presLayoutVars>
      </dgm:prSet>
      <dgm:spPr/>
    </dgm:pt>
    <dgm:pt modelId="{15982445-D80C-431E-8DCD-F3720FD76CA8}" type="pres">
      <dgm:prSet presAssocID="{C98B5966-4D02-417B-99DC-62FDD52F20EE}" presName="sibTrans" presStyleCnt="0"/>
      <dgm:spPr/>
    </dgm:pt>
    <dgm:pt modelId="{09919F31-FB18-42DF-B54E-5A15D60285B8}" type="pres">
      <dgm:prSet presAssocID="{31B169E7-D688-4D93-B971-673EF1267A24}" presName="node" presStyleLbl="node1" presStyleIdx="5" presStyleCnt="14">
        <dgm:presLayoutVars>
          <dgm:bulletEnabled val="1"/>
        </dgm:presLayoutVars>
      </dgm:prSet>
      <dgm:spPr/>
    </dgm:pt>
    <dgm:pt modelId="{A5DFE933-3A60-40E2-A2F7-D2055BDCE457}" type="pres">
      <dgm:prSet presAssocID="{91E16C6C-D7A0-4900-B748-31590268DEA8}" presName="sibTrans" presStyleCnt="0"/>
      <dgm:spPr/>
    </dgm:pt>
    <dgm:pt modelId="{C1B5F103-A738-45BA-9248-72C7E081E4E8}" type="pres">
      <dgm:prSet presAssocID="{20F851F0-800F-431D-97BA-221C7731CEF4}" presName="node" presStyleLbl="node1" presStyleIdx="6" presStyleCnt="14">
        <dgm:presLayoutVars>
          <dgm:bulletEnabled val="1"/>
        </dgm:presLayoutVars>
      </dgm:prSet>
      <dgm:spPr/>
    </dgm:pt>
    <dgm:pt modelId="{E2B48BEF-3C2A-43DF-B353-CC86A4051759}" type="pres">
      <dgm:prSet presAssocID="{AA7BA3B1-8D07-4BF6-B7ED-963B61C20DB2}" presName="sibTrans" presStyleCnt="0"/>
      <dgm:spPr/>
    </dgm:pt>
    <dgm:pt modelId="{7C886DA6-091A-4286-B0FD-DD563B1A9E29}" type="pres">
      <dgm:prSet presAssocID="{3EDE05DF-88E5-444A-A80F-040116490F83}" presName="node" presStyleLbl="node1" presStyleIdx="7" presStyleCnt="14">
        <dgm:presLayoutVars>
          <dgm:bulletEnabled val="1"/>
        </dgm:presLayoutVars>
      </dgm:prSet>
      <dgm:spPr/>
    </dgm:pt>
    <dgm:pt modelId="{E091BE58-BABC-46E1-8318-1CD879F98D38}" type="pres">
      <dgm:prSet presAssocID="{B42A6B8F-53C2-4809-BACB-E02DF804BEAA}" presName="sibTrans" presStyleCnt="0"/>
      <dgm:spPr/>
    </dgm:pt>
    <dgm:pt modelId="{DFAA6D27-CDD4-4D1B-AAAC-42FB6040C018}" type="pres">
      <dgm:prSet presAssocID="{83C116BE-CC92-4874-BDF2-55FC297902E0}" presName="node" presStyleLbl="node1" presStyleIdx="8" presStyleCnt="14">
        <dgm:presLayoutVars>
          <dgm:bulletEnabled val="1"/>
        </dgm:presLayoutVars>
      </dgm:prSet>
      <dgm:spPr/>
    </dgm:pt>
    <dgm:pt modelId="{9DCE469E-F88F-49F7-AE2A-67454D012FCB}" type="pres">
      <dgm:prSet presAssocID="{2D6A423E-E0EF-4285-96A1-660AA6CF5D6A}" presName="sibTrans" presStyleCnt="0"/>
      <dgm:spPr/>
    </dgm:pt>
    <dgm:pt modelId="{B8B95D32-479B-4A6C-891B-426D9CF1C2F0}" type="pres">
      <dgm:prSet presAssocID="{E2DF6352-3CB8-4F56-B09B-4B6C44BB624E}" presName="node" presStyleLbl="node1" presStyleIdx="9" presStyleCnt="14">
        <dgm:presLayoutVars>
          <dgm:bulletEnabled val="1"/>
        </dgm:presLayoutVars>
      </dgm:prSet>
      <dgm:spPr/>
    </dgm:pt>
    <dgm:pt modelId="{D95DD2A6-709F-48D3-93BE-709A09FDE9A6}" type="pres">
      <dgm:prSet presAssocID="{C1B46E6E-C1B7-4B19-BA04-C28CF117F86C}" presName="sibTrans" presStyleCnt="0"/>
      <dgm:spPr/>
    </dgm:pt>
    <dgm:pt modelId="{6BD0A6E2-E3EF-4DC7-9771-2A6D97E9F618}" type="pres">
      <dgm:prSet presAssocID="{BEF594C7-531A-43BA-935E-D331ABFDAFBF}" presName="node" presStyleLbl="node1" presStyleIdx="10" presStyleCnt="14">
        <dgm:presLayoutVars>
          <dgm:bulletEnabled val="1"/>
        </dgm:presLayoutVars>
      </dgm:prSet>
      <dgm:spPr/>
    </dgm:pt>
    <dgm:pt modelId="{3E68E72C-D001-4291-9110-820AF4793924}" type="pres">
      <dgm:prSet presAssocID="{31587050-4EF3-4CF5-889B-8652AD4232B6}" presName="sibTrans" presStyleCnt="0"/>
      <dgm:spPr/>
    </dgm:pt>
    <dgm:pt modelId="{672DF16B-F3CE-43B9-ACCB-F4811FA18A99}" type="pres">
      <dgm:prSet presAssocID="{6F15DEA0-1146-4634-928F-6D8F6EA242B4}" presName="node" presStyleLbl="node1" presStyleIdx="11" presStyleCnt="14">
        <dgm:presLayoutVars>
          <dgm:bulletEnabled val="1"/>
        </dgm:presLayoutVars>
      </dgm:prSet>
      <dgm:spPr/>
    </dgm:pt>
    <dgm:pt modelId="{E337570E-AA3E-4D76-B4F8-D9864F96E4CB}" type="pres">
      <dgm:prSet presAssocID="{18F6CBCD-F39B-4EAB-965B-BF02AC50C6D8}" presName="sibTrans" presStyleCnt="0"/>
      <dgm:spPr/>
    </dgm:pt>
    <dgm:pt modelId="{F251EEB7-1579-4A8A-BF04-30850442C7AA}" type="pres">
      <dgm:prSet presAssocID="{89378396-D69A-407D-87BE-8D2F2FB3F148}" presName="node" presStyleLbl="node1" presStyleIdx="12" presStyleCnt="14">
        <dgm:presLayoutVars>
          <dgm:bulletEnabled val="1"/>
        </dgm:presLayoutVars>
      </dgm:prSet>
      <dgm:spPr/>
    </dgm:pt>
    <dgm:pt modelId="{B817973B-4D8B-4C2E-9796-043800424DE4}" type="pres">
      <dgm:prSet presAssocID="{1533B622-6CC8-4B02-83FB-F45E627759E9}" presName="sibTrans" presStyleCnt="0"/>
      <dgm:spPr/>
    </dgm:pt>
    <dgm:pt modelId="{EE4296E2-7220-4D14-9FAA-933CF5AA5ACE}" type="pres">
      <dgm:prSet presAssocID="{D0E1D992-D9BE-45A7-A017-C7294050F670}" presName="node" presStyleLbl="node1" presStyleIdx="13" presStyleCnt="14">
        <dgm:presLayoutVars>
          <dgm:bulletEnabled val="1"/>
        </dgm:presLayoutVars>
      </dgm:prSet>
      <dgm:spPr/>
    </dgm:pt>
  </dgm:ptLst>
  <dgm:cxnLst>
    <dgm:cxn modelId="{6C265706-176C-4370-98A9-A2FD38B3763D}" srcId="{94384671-C720-47C0-A2A9-0E86317EE5AE}" destId="{3EDE05DF-88E5-444A-A80F-040116490F83}" srcOrd="7" destOrd="0" parTransId="{61846223-7CD7-42F0-9441-64F8C6DA12FB}" sibTransId="{B42A6B8F-53C2-4809-BACB-E02DF804BEAA}"/>
    <dgm:cxn modelId="{B124D20D-BBC0-46F8-BBE5-DEB5ED0C0364}" srcId="{94384671-C720-47C0-A2A9-0E86317EE5AE}" destId="{6F15DEA0-1146-4634-928F-6D8F6EA242B4}" srcOrd="11" destOrd="0" parTransId="{2CBA57EF-98F2-46C0-A5CD-B44F41DE86CC}" sibTransId="{18F6CBCD-F39B-4EAB-965B-BF02AC50C6D8}"/>
    <dgm:cxn modelId="{F664F30E-FBC5-4E80-8375-6FB4EACC4109}" type="presOf" srcId="{6F15DEA0-1146-4634-928F-6D8F6EA242B4}" destId="{672DF16B-F3CE-43B9-ACCB-F4811FA18A99}" srcOrd="0" destOrd="0" presId="urn:microsoft.com/office/officeart/2005/8/layout/default"/>
    <dgm:cxn modelId="{603E3F10-2C0A-4322-84A0-A8811E218005}" type="presOf" srcId="{20F851F0-800F-431D-97BA-221C7731CEF4}" destId="{C1B5F103-A738-45BA-9248-72C7E081E4E8}" srcOrd="0" destOrd="0" presId="urn:microsoft.com/office/officeart/2005/8/layout/default"/>
    <dgm:cxn modelId="{BEE72217-C212-42FD-918F-2D7DD0D81C28}" type="presOf" srcId="{3EDE05DF-88E5-444A-A80F-040116490F83}" destId="{7C886DA6-091A-4286-B0FD-DD563B1A9E29}" srcOrd="0" destOrd="0" presId="urn:microsoft.com/office/officeart/2005/8/layout/default"/>
    <dgm:cxn modelId="{08881919-2EEE-4B49-B6AA-FB31F86CF9CA}" type="presOf" srcId="{E2DF6352-3CB8-4F56-B09B-4B6C44BB624E}" destId="{B8B95D32-479B-4A6C-891B-426D9CF1C2F0}" srcOrd="0" destOrd="0" presId="urn:microsoft.com/office/officeart/2005/8/layout/default"/>
    <dgm:cxn modelId="{8ADA1C21-AEA5-40A0-80CA-11AB5D4062E1}" srcId="{94384671-C720-47C0-A2A9-0E86317EE5AE}" destId="{31B169E7-D688-4D93-B971-673EF1267A24}" srcOrd="5" destOrd="0" parTransId="{1BA15A16-77A7-4A9E-9D18-EDC298221E36}" sibTransId="{91E16C6C-D7A0-4900-B748-31590268DEA8}"/>
    <dgm:cxn modelId="{77556122-8CAA-4C79-A7F3-A6B3D3F798AD}" type="presOf" srcId="{0F7927D2-69FA-4DF3-ADA5-655CE08CCE0D}" destId="{D74E0F28-936F-44D6-BF0B-C4AC253D696A}" srcOrd="0" destOrd="0" presId="urn:microsoft.com/office/officeart/2005/8/layout/default"/>
    <dgm:cxn modelId="{7F64CB25-5E4D-45A9-9232-336827E7A7E8}" type="presOf" srcId="{D0E1D992-D9BE-45A7-A017-C7294050F670}" destId="{EE4296E2-7220-4D14-9FAA-933CF5AA5ACE}" srcOrd="0" destOrd="0" presId="urn:microsoft.com/office/officeart/2005/8/layout/default"/>
    <dgm:cxn modelId="{9D764E2B-8725-4636-B50B-7F4F8E43BB64}" srcId="{94384671-C720-47C0-A2A9-0E86317EE5AE}" destId="{FF373BD7-6F91-40D0-A55F-3B2B014699C8}" srcOrd="0" destOrd="0" parTransId="{7358BCED-A0B7-4AC3-9219-1780FCE1FD7D}" sibTransId="{07A32C0E-FA4C-42FC-B1A3-264CD93EEDC9}"/>
    <dgm:cxn modelId="{25FB0C30-9712-409E-A19B-37E5FBF108FC}" srcId="{94384671-C720-47C0-A2A9-0E86317EE5AE}" destId="{85CC6D13-934E-4B93-947D-38984BAC5301}" srcOrd="4" destOrd="0" parTransId="{4D8593A3-5C9A-48AD-A1F4-A8F586692F5A}" sibTransId="{C98B5966-4D02-417B-99DC-62FDD52F20EE}"/>
    <dgm:cxn modelId="{68051733-8A58-485A-A8EC-DAAFD68C97F7}" type="presOf" srcId="{89378396-D69A-407D-87BE-8D2F2FB3F148}" destId="{F251EEB7-1579-4A8A-BF04-30850442C7AA}" srcOrd="0" destOrd="0" presId="urn:microsoft.com/office/officeart/2005/8/layout/default"/>
    <dgm:cxn modelId="{A2FB0236-0455-42D2-83E4-7698404750F0}" srcId="{94384671-C720-47C0-A2A9-0E86317EE5AE}" destId="{89378396-D69A-407D-87BE-8D2F2FB3F148}" srcOrd="12" destOrd="0" parTransId="{11AC6D5E-9C87-48B8-990E-2E426E9361A6}" sibTransId="{1533B622-6CC8-4B02-83FB-F45E627759E9}"/>
    <dgm:cxn modelId="{CD4A6E61-B002-4A50-B64A-B8BC140AB584}" srcId="{94384671-C720-47C0-A2A9-0E86317EE5AE}" destId="{27C8FEAF-0DC9-4968-A979-52AFEECDEB5E}" srcOrd="1" destOrd="0" parTransId="{CC6CB475-4007-4D92-8236-7221DBE0B2C0}" sibTransId="{E7551FCA-A894-4758-B02C-CAF444620350}"/>
    <dgm:cxn modelId="{5A34FA64-4614-4246-94BB-8D96E9E24D82}" type="presOf" srcId="{92625393-752F-428E-A45A-D4BB39EF44DD}" destId="{C4D48EBE-1300-48C9-9A73-4C550C20C7F5}" srcOrd="0" destOrd="0" presId="urn:microsoft.com/office/officeart/2005/8/layout/default"/>
    <dgm:cxn modelId="{91670E54-AD50-45B1-B5C6-15C2E384B5DC}" srcId="{94384671-C720-47C0-A2A9-0E86317EE5AE}" destId="{E2DF6352-3CB8-4F56-B09B-4B6C44BB624E}" srcOrd="9" destOrd="0" parTransId="{F874C0B5-2B1C-4FA1-8AD8-E6926F6A9C44}" sibTransId="{C1B46E6E-C1B7-4B19-BA04-C28CF117F86C}"/>
    <dgm:cxn modelId="{B7C6C677-62A4-4E6D-9A89-CEFC67889C33}" type="presOf" srcId="{BEF594C7-531A-43BA-935E-D331ABFDAFBF}" destId="{6BD0A6E2-E3EF-4DC7-9771-2A6D97E9F618}" srcOrd="0" destOrd="0" presId="urn:microsoft.com/office/officeart/2005/8/layout/default"/>
    <dgm:cxn modelId="{7E62095A-3520-4420-8EFD-CDB369151536}" srcId="{94384671-C720-47C0-A2A9-0E86317EE5AE}" destId="{0F7927D2-69FA-4DF3-ADA5-655CE08CCE0D}" srcOrd="2" destOrd="0" parTransId="{240DA7CF-D81F-4CAA-8A9E-AAD95B0DD83C}" sibTransId="{1EA33020-C8A3-438D-A530-FF8893B1631C}"/>
    <dgm:cxn modelId="{1CA4987D-EBFD-49E4-9AAD-2D1DEAA5CBDD}" srcId="{94384671-C720-47C0-A2A9-0E86317EE5AE}" destId="{92625393-752F-428E-A45A-D4BB39EF44DD}" srcOrd="3" destOrd="0" parTransId="{03F01351-A220-41AA-B427-487E54889C57}" sibTransId="{B0AA24C3-FCD7-4A13-8C1E-E22CAAA8DD62}"/>
    <dgm:cxn modelId="{30A02483-CCF1-4512-B575-F72306AAACCE}" type="presOf" srcId="{83C116BE-CC92-4874-BDF2-55FC297902E0}" destId="{DFAA6D27-CDD4-4D1B-AAAC-42FB6040C018}" srcOrd="0" destOrd="0" presId="urn:microsoft.com/office/officeart/2005/8/layout/default"/>
    <dgm:cxn modelId="{86C9DBB5-E621-4765-B748-B1E1CD98948C}" srcId="{94384671-C720-47C0-A2A9-0E86317EE5AE}" destId="{20F851F0-800F-431D-97BA-221C7731CEF4}" srcOrd="6" destOrd="0" parTransId="{08ABFC1A-8976-4AEA-BACC-0A151A3B9456}" sibTransId="{AA7BA3B1-8D07-4BF6-B7ED-963B61C20DB2}"/>
    <dgm:cxn modelId="{7FAA85CC-3320-464E-B262-E80EA112F87F}" type="presOf" srcId="{FF373BD7-6F91-40D0-A55F-3B2B014699C8}" destId="{EF848377-B088-4911-B732-5EC284C9E707}" srcOrd="0" destOrd="0" presId="urn:microsoft.com/office/officeart/2005/8/layout/default"/>
    <dgm:cxn modelId="{A0EAE9CE-1968-4F49-9176-AE424C1BDF0E}" srcId="{94384671-C720-47C0-A2A9-0E86317EE5AE}" destId="{BEF594C7-531A-43BA-935E-D331ABFDAFBF}" srcOrd="10" destOrd="0" parTransId="{EAE5E442-0F55-42BE-9B4A-999496FF3704}" sibTransId="{31587050-4EF3-4CF5-889B-8652AD4232B6}"/>
    <dgm:cxn modelId="{F7130CD7-C970-4919-8E7B-DC52F6C62667}" type="presOf" srcId="{31B169E7-D688-4D93-B971-673EF1267A24}" destId="{09919F31-FB18-42DF-B54E-5A15D60285B8}" srcOrd="0" destOrd="0" presId="urn:microsoft.com/office/officeart/2005/8/layout/default"/>
    <dgm:cxn modelId="{68E8B6D8-B251-4CAD-94AE-53165115B48E}" srcId="{94384671-C720-47C0-A2A9-0E86317EE5AE}" destId="{D0E1D992-D9BE-45A7-A017-C7294050F670}" srcOrd="13" destOrd="0" parTransId="{D2401BBD-1D74-48D9-A423-0E148F06267A}" sibTransId="{1EBEDBB0-B9CF-447A-8A96-6ACA0B0266A1}"/>
    <dgm:cxn modelId="{D07FD0D8-DD8B-4ED3-BC2F-1C18C585E6D0}" type="presOf" srcId="{27C8FEAF-0DC9-4968-A979-52AFEECDEB5E}" destId="{118BC727-1DA4-4804-8DC2-6D661A1A6EF4}" srcOrd="0" destOrd="0" presId="urn:microsoft.com/office/officeart/2005/8/layout/default"/>
    <dgm:cxn modelId="{71AF87EE-E166-4471-B803-524074C0240F}" srcId="{94384671-C720-47C0-A2A9-0E86317EE5AE}" destId="{83C116BE-CC92-4874-BDF2-55FC297902E0}" srcOrd="8" destOrd="0" parTransId="{6AE5FE6B-B6B0-403F-A31D-62A8BBD052A2}" sibTransId="{2D6A423E-E0EF-4285-96A1-660AA6CF5D6A}"/>
    <dgm:cxn modelId="{C1DD1AF4-D20D-4145-B45B-1C9EEF8530C7}" type="presOf" srcId="{85CC6D13-934E-4B93-947D-38984BAC5301}" destId="{5DC25ADA-B879-487F-A749-EA737E135E0E}" srcOrd="0" destOrd="0" presId="urn:microsoft.com/office/officeart/2005/8/layout/default"/>
    <dgm:cxn modelId="{6B99BCF7-9201-4609-BF97-E946F4CD2A8A}" type="presOf" srcId="{94384671-C720-47C0-A2A9-0E86317EE5AE}" destId="{D88B988D-2535-4AEF-A167-08B0D872B567}" srcOrd="0" destOrd="0" presId="urn:microsoft.com/office/officeart/2005/8/layout/default"/>
    <dgm:cxn modelId="{8DBB6159-5A91-480F-9CC2-CCE0366D48AC}" type="presParOf" srcId="{D88B988D-2535-4AEF-A167-08B0D872B567}" destId="{EF848377-B088-4911-B732-5EC284C9E707}" srcOrd="0" destOrd="0" presId="urn:microsoft.com/office/officeart/2005/8/layout/default"/>
    <dgm:cxn modelId="{33443005-F329-44B8-AF48-1C1AED222903}" type="presParOf" srcId="{D88B988D-2535-4AEF-A167-08B0D872B567}" destId="{123EF162-6E97-4553-B6E6-245C57FE8623}" srcOrd="1" destOrd="0" presId="urn:microsoft.com/office/officeart/2005/8/layout/default"/>
    <dgm:cxn modelId="{09555831-8C38-4D6D-81AD-9731E0380FCD}" type="presParOf" srcId="{D88B988D-2535-4AEF-A167-08B0D872B567}" destId="{118BC727-1DA4-4804-8DC2-6D661A1A6EF4}" srcOrd="2" destOrd="0" presId="urn:microsoft.com/office/officeart/2005/8/layout/default"/>
    <dgm:cxn modelId="{A436CB80-D10D-43D2-BE86-0E964B4357C7}" type="presParOf" srcId="{D88B988D-2535-4AEF-A167-08B0D872B567}" destId="{4DA40568-AB2D-4630-AAC1-8D681B51EF32}" srcOrd="3" destOrd="0" presId="urn:microsoft.com/office/officeart/2005/8/layout/default"/>
    <dgm:cxn modelId="{044DC6FF-6E90-4C6D-9A72-4CBF5C08C41D}" type="presParOf" srcId="{D88B988D-2535-4AEF-A167-08B0D872B567}" destId="{D74E0F28-936F-44D6-BF0B-C4AC253D696A}" srcOrd="4" destOrd="0" presId="urn:microsoft.com/office/officeart/2005/8/layout/default"/>
    <dgm:cxn modelId="{D9A54083-03BF-4FDE-9E94-4F649D54F923}" type="presParOf" srcId="{D88B988D-2535-4AEF-A167-08B0D872B567}" destId="{A31E975A-75E6-4DDB-810A-1F75035E70D1}" srcOrd="5" destOrd="0" presId="urn:microsoft.com/office/officeart/2005/8/layout/default"/>
    <dgm:cxn modelId="{80AEE398-2804-4697-908B-A01C2A771406}" type="presParOf" srcId="{D88B988D-2535-4AEF-A167-08B0D872B567}" destId="{C4D48EBE-1300-48C9-9A73-4C550C20C7F5}" srcOrd="6" destOrd="0" presId="urn:microsoft.com/office/officeart/2005/8/layout/default"/>
    <dgm:cxn modelId="{4DD999A0-0EF2-483B-91E6-DFA6E82C4081}" type="presParOf" srcId="{D88B988D-2535-4AEF-A167-08B0D872B567}" destId="{1BAE3304-C331-41B8-BC7F-0EC24F533DE0}" srcOrd="7" destOrd="0" presId="urn:microsoft.com/office/officeart/2005/8/layout/default"/>
    <dgm:cxn modelId="{36B38FE8-5C49-4741-9D0A-528958FE730E}" type="presParOf" srcId="{D88B988D-2535-4AEF-A167-08B0D872B567}" destId="{5DC25ADA-B879-487F-A749-EA737E135E0E}" srcOrd="8" destOrd="0" presId="urn:microsoft.com/office/officeart/2005/8/layout/default"/>
    <dgm:cxn modelId="{DABFA718-67A5-4F1E-9F20-0E721F432779}" type="presParOf" srcId="{D88B988D-2535-4AEF-A167-08B0D872B567}" destId="{15982445-D80C-431E-8DCD-F3720FD76CA8}" srcOrd="9" destOrd="0" presId="urn:microsoft.com/office/officeart/2005/8/layout/default"/>
    <dgm:cxn modelId="{FA93F358-550E-4BE3-B9AA-6759FD19EB4D}" type="presParOf" srcId="{D88B988D-2535-4AEF-A167-08B0D872B567}" destId="{09919F31-FB18-42DF-B54E-5A15D60285B8}" srcOrd="10" destOrd="0" presId="urn:microsoft.com/office/officeart/2005/8/layout/default"/>
    <dgm:cxn modelId="{4D0157A5-6432-4657-8FF4-53FC8540B550}" type="presParOf" srcId="{D88B988D-2535-4AEF-A167-08B0D872B567}" destId="{A5DFE933-3A60-40E2-A2F7-D2055BDCE457}" srcOrd="11" destOrd="0" presId="urn:microsoft.com/office/officeart/2005/8/layout/default"/>
    <dgm:cxn modelId="{C74FAF6D-6B02-4783-9B22-38310DEDA769}" type="presParOf" srcId="{D88B988D-2535-4AEF-A167-08B0D872B567}" destId="{C1B5F103-A738-45BA-9248-72C7E081E4E8}" srcOrd="12" destOrd="0" presId="urn:microsoft.com/office/officeart/2005/8/layout/default"/>
    <dgm:cxn modelId="{0798C8A3-D4EF-4D33-A573-1CA9D2F4CED9}" type="presParOf" srcId="{D88B988D-2535-4AEF-A167-08B0D872B567}" destId="{E2B48BEF-3C2A-43DF-B353-CC86A4051759}" srcOrd="13" destOrd="0" presId="urn:microsoft.com/office/officeart/2005/8/layout/default"/>
    <dgm:cxn modelId="{B51A31E4-77E2-4411-8AB2-A1DD5BDC3D38}" type="presParOf" srcId="{D88B988D-2535-4AEF-A167-08B0D872B567}" destId="{7C886DA6-091A-4286-B0FD-DD563B1A9E29}" srcOrd="14" destOrd="0" presId="urn:microsoft.com/office/officeart/2005/8/layout/default"/>
    <dgm:cxn modelId="{D8D6D0C9-93A7-4ADA-A22B-49679C4760C9}" type="presParOf" srcId="{D88B988D-2535-4AEF-A167-08B0D872B567}" destId="{E091BE58-BABC-46E1-8318-1CD879F98D38}" srcOrd="15" destOrd="0" presId="urn:microsoft.com/office/officeart/2005/8/layout/default"/>
    <dgm:cxn modelId="{15E713A1-0155-41B8-B817-64D348FCB0F3}" type="presParOf" srcId="{D88B988D-2535-4AEF-A167-08B0D872B567}" destId="{DFAA6D27-CDD4-4D1B-AAAC-42FB6040C018}" srcOrd="16" destOrd="0" presId="urn:microsoft.com/office/officeart/2005/8/layout/default"/>
    <dgm:cxn modelId="{F5054658-3D2D-4704-8476-E0A1DE9587F4}" type="presParOf" srcId="{D88B988D-2535-4AEF-A167-08B0D872B567}" destId="{9DCE469E-F88F-49F7-AE2A-67454D012FCB}" srcOrd="17" destOrd="0" presId="urn:microsoft.com/office/officeart/2005/8/layout/default"/>
    <dgm:cxn modelId="{04A4D336-EF85-4837-8664-80A3ADB88289}" type="presParOf" srcId="{D88B988D-2535-4AEF-A167-08B0D872B567}" destId="{B8B95D32-479B-4A6C-891B-426D9CF1C2F0}" srcOrd="18" destOrd="0" presId="urn:microsoft.com/office/officeart/2005/8/layout/default"/>
    <dgm:cxn modelId="{D73B3781-328E-43AF-8844-B127519D3F01}" type="presParOf" srcId="{D88B988D-2535-4AEF-A167-08B0D872B567}" destId="{D95DD2A6-709F-48D3-93BE-709A09FDE9A6}" srcOrd="19" destOrd="0" presId="urn:microsoft.com/office/officeart/2005/8/layout/default"/>
    <dgm:cxn modelId="{B42C9D9E-62E4-47C6-9C43-DE5D7E5A2264}" type="presParOf" srcId="{D88B988D-2535-4AEF-A167-08B0D872B567}" destId="{6BD0A6E2-E3EF-4DC7-9771-2A6D97E9F618}" srcOrd="20" destOrd="0" presId="urn:microsoft.com/office/officeart/2005/8/layout/default"/>
    <dgm:cxn modelId="{FAEA96D4-53DD-4E48-82C2-A7D62F48A2EE}" type="presParOf" srcId="{D88B988D-2535-4AEF-A167-08B0D872B567}" destId="{3E68E72C-D001-4291-9110-820AF4793924}" srcOrd="21" destOrd="0" presId="urn:microsoft.com/office/officeart/2005/8/layout/default"/>
    <dgm:cxn modelId="{D30DF76D-E1B1-43D1-B904-41FA867F4E19}" type="presParOf" srcId="{D88B988D-2535-4AEF-A167-08B0D872B567}" destId="{672DF16B-F3CE-43B9-ACCB-F4811FA18A99}" srcOrd="22" destOrd="0" presId="urn:microsoft.com/office/officeart/2005/8/layout/default"/>
    <dgm:cxn modelId="{10DD99ED-C072-4BEC-A399-1510B65D1E80}" type="presParOf" srcId="{D88B988D-2535-4AEF-A167-08B0D872B567}" destId="{E337570E-AA3E-4D76-B4F8-D9864F96E4CB}" srcOrd="23" destOrd="0" presId="urn:microsoft.com/office/officeart/2005/8/layout/default"/>
    <dgm:cxn modelId="{FEE728EB-6AA4-4F45-B7A5-BAB0DF91EFBE}" type="presParOf" srcId="{D88B988D-2535-4AEF-A167-08B0D872B567}" destId="{F251EEB7-1579-4A8A-BF04-30850442C7AA}" srcOrd="24" destOrd="0" presId="urn:microsoft.com/office/officeart/2005/8/layout/default"/>
    <dgm:cxn modelId="{A444BF3F-4F3F-4B11-814C-85CBC554E1D6}" type="presParOf" srcId="{D88B988D-2535-4AEF-A167-08B0D872B567}" destId="{B817973B-4D8B-4C2E-9796-043800424DE4}" srcOrd="25" destOrd="0" presId="urn:microsoft.com/office/officeart/2005/8/layout/default"/>
    <dgm:cxn modelId="{708B0233-355E-491E-B09D-C91D5B162DB8}" type="presParOf" srcId="{D88B988D-2535-4AEF-A167-08B0D872B567}" destId="{EE4296E2-7220-4D14-9FAA-933CF5AA5ACE}" srcOrd="2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F89982-30DF-4046-8C02-0C90C3BD3B4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E1D1362-C533-4E7C-9F36-C065C427A2C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We aim to equip Green Mills with insights that will enable sound decision-making in the face of variable market demands.</a:t>
          </a:r>
          <a:endParaRPr lang="en-US"/>
        </a:p>
      </dgm:t>
    </dgm:pt>
    <dgm:pt modelId="{3C20F8EF-4841-4DF0-B169-48FBFC688E27}" type="parTrans" cxnId="{18836938-494C-433B-9F69-835A92669111}">
      <dgm:prSet/>
      <dgm:spPr/>
      <dgm:t>
        <a:bodyPr/>
        <a:lstStyle/>
        <a:p>
          <a:endParaRPr lang="en-US"/>
        </a:p>
      </dgm:t>
    </dgm:pt>
    <dgm:pt modelId="{7BE338F3-0A24-475A-A8DC-7E9A36710F5B}" type="sibTrans" cxnId="{18836938-494C-433B-9F69-835A92669111}">
      <dgm:prSet/>
      <dgm:spPr/>
      <dgm:t>
        <a:bodyPr/>
        <a:lstStyle/>
        <a:p>
          <a:endParaRPr lang="en-US"/>
        </a:p>
      </dgm:t>
    </dgm:pt>
    <dgm:pt modelId="{440711E0-AFD7-49FE-9841-1857FC0B1D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Based on the analysis we suggest avoiding the spot market purchase to optimize the cost and spread own products in the market. </a:t>
          </a:r>
        </a:p>
      </dgm:t>
    </dgm:pt>
    <dgm:pt modelId="{BF8549B7-0958-42F8-A717-2EE8BC01D697}" type="parTrans" cxnId="{76299AF5-DCA7-4593-973F-7D99F74B0BE3}">
      <dgm:prSet/>
      <dgm:spPr/>
      <dgm:t>
        <a:bodyPr/>
        <a:lstStyle/>
        <a:p>
          <a:endParaRPr lang="en-US"/>
        </a:p>
      </dgm:t>
    </dgm:pt>
    <dgm:pt modelId="{F3636400-8945-4BB7-837B-4F18F6F02586}" type="sibTrans" cxnId="{76299AF5-DCA7-4593-973F-7D99F74B0BE3}">
      <dgm:prSet/>
      <dgm:spPr/>
      <dgm:t>
        <a:bodyPr/>
        <a:lstStyle/>
        <a:p>
          <a:endParaRPr lang="en-US"/>
        </a:p>
      </dgm:t>
    </dgm:pt>
    <dgm:pt modelId="{F29BD203-81D7-41F4-9A4C-3200E14DB36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888E3FA-BD6E-4303-A7FF-C9B6A9015FA0}" type="sibTrans" cxnId="{3BF4C846-6E19-4C27-8510-5740F2350016}">
      <dgm:prSet/>
      <dgm:spPr/>
      <dgm:t>
        <a:bodyPr/>
        <a:lstStyle/>
        <a:p>
          <a:endParaRPr lang="en-US"/>
        </a:p>
      </dgm:t>
    </dgm:pt>
    <dgm:pt modelId="{0586D0A0-6C1B-4E31-9922-8EFCCAFEB58B}" type="parTrans" cxnId="{3BF4C846-6E19-4C27-8510-5740F2350016}">
      <dgm:prSet/>
      <dgm:spPr/>
      <dgm:t>
        <a:bodyPr/>
        <a:lstStyle/>
        <a:p>
          <a:endParaRPr lang="en-US"/>
        </a:p>
      </dgm:t>
    </dgm:pt>
    <dgm:pt modelId="{964C2ED9-E150-4C48-AA66-08D63D651647}" type="pres">
      <dgm:prSet presAssocID="{0AF89982-30DF-4046-8C02-0C90C3BD3B44}" presName="root" presStyleCnt="0">
        <dgm:presLayoutVars>
          <dgm:dir/>
          <dgm:resizeHandles val="exact"/>
        </dgm:presLayoutVars>
      </dgm:prSet>
      <dgm:spPr/>
    </dgm:pt>
    <dgm:pt modelId="{5C8FE4F9-DFB2-4660-BDC9-BFE4ADCA1437}" type="pres">
      <dgm:prSet presAssocID="{3E1D1362-C533-4E7C-9F36-C065C427A2CE}" presName="compNode" presStyleCnt="0"/>
      <dgm:spPr/>
    </dgm:pt>
    <dgm:pt modelId="{F4DB4EE0-D868-431C-9C18-71E64A1B8E1B}" type="pres">
      <dgm:prSet presAssocID="{3E1D1362-C533-4E7C-9F36-C065C427A2CE}" presName="bgRect" presStyleLbl="bgShp" presStyleIdx="0" presStyleCnt="3"/>
      <dgm:spPr/>
    </dgm:pt>
    <dgm:pt modelId="{8AD9789B-090E-4F73-86F1-72AD8714667B}" type="pres">
      <dgm:prSet presAssocID="{3E1D1362-C533-4E7C-9F36-C065C427A2C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84A8C11C-23F5-4E85-8260-AF67121CB851}" type="pres">
      <dgm:prSet presAssocID="{3E1D1362-C533-4E7C-9F36-C065C427A2CE}" presName="spaceRect" presStyleCnt="0"/>
      <dgm:spPr/>
    </dgm:pt>
    <dgm:pt modelId="{BEE5C784-DF88-4BDA-A002-3ABCD4D0C880}" type="pres">
      <dgm:prSet presAssocID="{3E1D1362-C533-4E7C-9F36-C065C427A2CE}" presName="parTx" presStyleLbl="revTx" presStyleIdx="0" presStyleCnt="3">
        <dgm:presLayoutVars>
          <dgm:chMax val="0"/>
          <dgm:chPref val="0"/>
        </dgm:presLayoutVars>
      </dgm:prSet>
      <dgm:spPr/>
    </dgm:pt>
    <dgm:pt modelId="{2470EDB5-FFA4-433B-939A-7168026DF538}" type="pres">
      <dgm:prSet presAssocID="{7BE338F3-0A24-475A-A8DC-7E9A36710F5B}" presName="sibTrans" presStyleCnt="0"/>
      <dgm:spPr/>
    </dgm:pt>
    <dgm:pt modelId="{6529CFD5-12CD-40F1-97E5-0FDE7B569FD1}" type="pres">
      <dgm:prSet presAssocID="{440711E0-AFD7-49FE-9841-1857FC0B1D95}" presName="compNode" presStyleCnt="0"/>
      <dgm:spPr/>
    </dgm:pt>
    <dgm:pt modelId="{136916DD-0584-4E54-B545-0460D80473C0}" type="pres">
      <dgm:prSet presAssocID="{440711E0-AFD7-49FE-9841-1857FC0B1D95}" presName="bgRect" presStyleLbl="bgShp" presStyleIdx="1" presStyleCnt="3"/>
      <dgm:spPr/>
    </dgm:pt>
    <dgm:pt modelId="{DD95DF67-B510-429B-8C8F-1CD95FC45A62}" type="pres">
      <dgm:prSet presAssocID="{440711E0-AFD7-49FE-9841-1857FC0B1D9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0E17F1F-0C16-418C-9E43-5AC1B1B62FB4}" type="pres">
      <dgm:prSet presAssocID="{440711E0-AFD7-49FE-9841-1857FC0B1D95}" presName="spaceRect" presStyleCnt="0"/>
      <dgm:spPr/>
    </dgm:pt>
    <dgm:pt modelId="{0B2D9A14-68E8-4175-A51F-4E8FE47ACE08}" type="pres">
      <dgm:prSet presAssocID="{440711E0-AFD7-49FE-9841-1857FC0B1D95}" presName="parTx" presStyleLbl="revTx" presStyleIdx="1" presStyleCnt="3">
        <dgm:presLayoutVars>
          <dgm:chMax val="0"/>
          <dgm:chPref val="0"/>
        </dgm:presLayoutVars>
      </dgm:prSet>
      <dgm:spPr/>
    </dgm:pt>
    <dgm:pt modelId="{B228B0B5-EF1B-46BB-8BA9-848B41AD660C}" type="pres">
      <dgm:prSet presAssocID="{F3636400-8945-4BB7-837B-4F18F6F02586}" presName="sibTrans" presStyleCnt="0"/>
      <dgm:spPr/>
    </dgm:pt>
    <dgm:pt modelId="{C6BE8603-9E89-4C33-83F5-7AC7B4E96FCD}" type="pres">
      <dgm:prSet presAssocID="{F29BD203-81D7-41F4-9A4C-3200E14DB365}" presName="compNode" presStyleCnt="0"/>
      <dgm:spPr/>
    </dgm:pt>
    <dgm:pt modelId="{2FDD2B19-5DDE-4561-B1E6-3400F2AE4395}" type="pres">
      <dgm:prSet presAssocID="{F29BD203-81D7-41F4-9A4C-3200E14DB365}" presName="bgRect" presStyleLbl="bgShp" presStyleIdx="2" presStyleCnt="3" custLinFactY="22185" custLinFactNeighborX="0" custLinFactNeighborY="100000"/>
      <dgm:spPr/>
    </dgm:pt>
    <dgm:pt modelId="{734AB4A5-0A8F-440D-84A1-E5806438024D}" type="pres">
      <dgm:prSet presAssocID="{F29BD203-81D7-41F4-9A4C-3200E14DB36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1B2BF190-3734-4E75-9556-A654B9A39496}" type="pres">
      <dgm:prSet presAssocID="{F29BD203-81D7-41F4-9A4C-3200E14DB365}" presName="spaceRect" presStyleCnt="0"/>
      <dgm:spPr/>
    </dgm:pt>
    <dgm:pt modelId="{AAB6F0F7-9B9B-430E-97D0-20EE4CA206A0}" type="pres">
      <dgm:prSet presAssocID="{F29BD203-81D7-41F4-9A4C-3200E14DB36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8836938-494C-433B-9F69-835A92669111}" srcId="{0AF89982-30DF-4046-8C02-0C90C3BD3B44}" destId="{3E1D1362-C533-4E7C-9F36-C065C427A2CE}" srcOrd="0" destOrd="0" parTransId="{3C20F8EF-4841-4DF0-B169-48FBFC688E27}" sibTransId="{7BE338F3-0A24-475A-A8DC-7E9A36710F5B}"/>
    <dgm:cxn modelId="{3BF4C846-6E19-4C27-8510-5740F2350016}" srcId="{0AF89982-30DF-4046-8C02-0C90C3BD3B44}" destId="{F29BD203-81D7-41F4-9A4C-3200E14DB365}" srcOrd="2" destOrd="0" parTransId="{0586D0A0-6C1B-4E31-9922-8EFCCAFEB58B}" sibTransId="{C888E3FA-BD6E-4303-A7FF-C9B6A9015FA0}"/>
    <dgm:cxn modelId="{5C45207E-3F76-4BEF-BB34-5281BFF83FB7}" type="presOf" srcId="{440711E0-AFD7-49FE-9841-1857FC0B1D95}" destId="{0B2D9A14-68E8-4175-A51F-4E8FE47ACE08}" srcOrd="0" destOrd="0" presId="urn:microsoft.com/office/officeart/2018/2/layout/IconVerticalSolidList"/>
    <dgm:cxn modelId="{A38ACDAE-3C91-4EB3-ACD3-96C137F2B12A}" type="presOf" srcId="{3E1D1362-C533-4E7C-9F36-C065C427A2CE}" destId="{BEE5C784-DF88-4BDA-A002-3ABCD4D0C880}" srcOrd="0" destOrd="0" presId="urn:microsoft.com/office/officeart/2018/2/layout/IconVerticalSolidList"/>
    <dgm:cxn modelId="{2EEE9CB8-0F3A-4B7B-A9AF-3CFA8388B5C2}" type="presOf" srcId="{F29BD203-81D7-41F4-9A4C-3200E14DB365}" destId="{AAB6F0F7-9B9B-430E-97D0-20EE4CA206A0}" srcOrd="0" destOrd="0" presId="urn:microsoft.com/office/officeart/2018/2/layout/IconVerticalSolidList"/>
    <dgm:cxn modelId="{921E16E4-AE40-4CD1-8CD3-F7A78CAF3A45}" type="presOf" srcId="{0AF89982-30DF-4046-8C02-0C90C3BD3B44}" destId="{964C2ED9-E150-4C48-AA66-08D63D651647}" srcOrd="0" destOrd="0" presId="urn:microsoft.com/office/officeart/2018/2/layout/IconVerticalSolidList"/>
    <dgm:cxn modelId="{76299AF5-DCA7-4593-973F-7D99F74B0BE3}" srcId="{0AF89982-30DF-4046-8C02-0C90C3BD3B44}" destId="{440711E0-AFD7-49FE-9841-1857FC0B1D95}" srcOrd="1" destOrd="0" parTransId="{BF8549B7-0958-42F8-A717-2EE8BC01D697}" sibTransId="{F3636400-8945-4BB7-837B-4F18F6F02586}"/>
    <dgm:cxn modelId="{BDDBC99C-AC42-4AFB-A29F-02F6DE73505A}" type="presParOf" srcId="{964C2ED9-E150-4C48-AA66-08D63D651647}" destId="{5C8FE4F9-DFB2-4660-BDC9-BFE4ADCA1437}" srcOrd="0" destOrd="0" presId="urn:microsoft.com/office/officeart/2018/2/layout/IconVerticalSolidList"/>
    <dgm:cxn modelId="{1CEBF9BE-CA7C-496E-8094-493166CF0210}" type="presParOf" srcId="{5C8FE4F9-DFB2-4660-BDC9-BFE4ADCA1437}" destId="{F4DB4EE0-D868-431C-9C18-71E64A1B8E1B}" srcOrd="0" destOrd="0" presId="urn:microsoft.com/office/officeart/2018/2/layout/IconVerticalSolidList"/>
    <dgm:cxn modelId="{E9AFDFDC-98C3-43B1-B315-8053B3CAEBE8}" type="presParOf" srcId="{5C8FE4F9-DFB2-4660-BDC9-BFE4ADCA1437}" destId="{8AD9789B-090E-4F73-86F1-72AD8714667B}" srcOrd="1" destOrd="0" presId="urn:microsoft.com/office/officeart/2018/2/layout/IconVerticalSolidList"/>
    <dgm:cxn modelId="{17B8E0C9-8CF5-478E-87DC-9DBCA8AB3767}" type="presParOf" srcId="{5C8FE4F9-DFB2-4660-BDC9-BFE4ADCA1437}" destId="{84A8C11C-23F5-4E85-8260-AF67121CB851}" srcOrd="2" destOrd="0" presId="urn:microsoft.com/office/officeart/2018/2/layout/IconVerticalSolidList"/>
    <dgm:cxn modelId="{D8B9CA51-669A-487A-A0E6-967F431BC553}" type="presParOf" srcId="{5C8FE4F9-DFB2-4660-BDC9-BFE4ADCA1437}" destId="{BEE5C784-DF88-4BDA-A002-3ABCD4D0C880}" srcOrd="3" destOrd="0" presId="urn:microsoft.com/office/officeart/2018/2/layout/IconVerticalSolidList"/>
    <dgm:cxn modelId="{2D91F47F-588D-4046-B12B-BFB456A0E11C}" type="presParOf" srcId="{964C2ED9-E150-4C48-AA66-08D63D651647}" destId="{2470EDB5-FFA4-433B-939A-7168026DF538}" srcOrd="1" destOrd="0" presId="urn:microsoft.com/office/officeart/2018/2/layout/IconVerticalSolidList"/>
    <dgm:cxn modelId="{C74B3103-BC60-4E63-AE94-3FBF913C092E}" type="presParOf" srcId="{964C2ED9-E150-4C48-AA66-08D63D651647}" destId="{6529CFD5-12CD-40F1-97E5-0FDE7B569FD1}" srcOrd="2" destOrd="0" presId="urn:microsoft.com/office/officeart/2018/2/layout/IconVerticalSolidList"/>
    <dgm:cxn modelId="{485A563F-D23E-4FA2-B77A-20F8BFA79FC7}" type="presParOf" srcId="{6529CFD5-12CD-40F1-97E5-0FDE7B569FD1}" destId="{136916DD-0584-4E54-B545-0460D80473C0}" srcOrd="0" destOrd="0" presId="urn:microsoft.com/office/officeart/2018/2/layout/IconVerticalSolidList"/>
    <dgm:cxn modelId="{65A89860-FB3C-43E8-BC88-4931EDA07E4B}" type="presParOf" srcId="{6529CFD5-12CD-40F1-97E5-0FDE7B569FD1}" destId="{DD95DF67-B510-429B-8C8F-1CD95FC45A62}" srcOrd="1" destOrd="0" presId="urn:microsoft.com/office/officeart/2018/2/layout/IconVerticalSolidList"/>
    <dgm:cxn modelId="{6DD13EA2-37A8-490C-8E5B-5CB14D203D91}" type="presParOf" srcId="{6529CFD5-12CD-40F1-97E5-0FDE7B569FD1}" destId="{10E17F1F-0C16-418C-9E43-5AC1B1B62FB4}" srcOrd="2" destOrd="0" presId="urn:microsoft.com/office/officeart/2018/2/layout/IconVerticalSolidList"/>
    <dgm:cxn modelId="{B49E8E4D-02CD-454D-BAB9-AE4B4B282C17}" type="presParOf" srcId="{6529CFD5-12CD-40F1-97E5-0FDE7B569FD1}" destId="{0B2D9A14-68E8-4175-A51F-4E8FE47ACE08}" srcOrd="3" destOrd="0" presId="urn:microsoft.com/office/officeart/2018/2/layout/IconVerticalSolidList"/>
    <dgm:cxn modelId="{31D24709-86E5-47CE-AA5A-165652A3A9E0}" type="presParOf" srcId="{964C2ED9-E150-4C48-AA66-08D63D651647}" destId="{B228B0B5-EF1B-46BB-8BA9-848B41AD660C}" srcOrd="3" destOrd="0" presId="urn:microsoft.com/office/officeart/2018/2/layout/IconVerticalSolidList"/>
    <dgm:cxn modelId="{FF1B7BE5-5CA2-4446-B773-C738D0754287}" type="presParOf" srcId="{964C2ED9-E150-4C48-AA66-08D63D651647}" destId="{C6BE8603-9E89-4C33-83F5-7AC7B4E96FCD}" srcOrd="4" destOrd="0" presId="urn:microsoft.com/office/officeart/2018/2/layout/IconVerticalSolidList"/>
    <dgm:cxn modelId="{F1087DE3-863E-473B-8516-3A2165F70EB3}" type="presParOf" srcId="{C6BE8603-9E89-4C33-83F5-7AC7B4E96FCD}" destId="{2FDD2B19-5DDE-4561-B1E6-3400F2AE4395}" srcOrd="0" destOrd="0" presId="urn:microsoft.com/office/officeart/2018/2/layout/IconVerticalSolidList"/>
    <dgm:cxn modelId="{AAF603A2-A868-4913-AFE4-ED15E099826D}" type="presParOf" srcId="{C6BE8603-9E89-4C33-83F5-7AC7B4E96FCD}" destId="{734AB4A5-0A8F-440D-84A1-E5806438024D}" srcOrd="1" destOrd="0" presId="urn:microsoft.com/office/officeart/2018/2/layout/IconVerticalSolidList"/>
    <dgm:cxn modelId="{8A2E14EA-C2A1-4591-9D32-95B79EFC9F35}" type="presParOf" srcId="{C6BE8603-9E89-4C33-83F5-7AC7B4E96FCD}" destId="{1B2BF190-3734-4E75-9556-A654B9A39496}" srcOrd="2" destOrd="0" presId="urn:microsoft.com/office/officeart/2018/2/layout/IconVerticalSolidList"/>
    <dgm:cxn modelId="{DF83EA57-30F5-4102-9491-8E1668246465}" type="presParOf" srcId="{C6BE8603-9E89-4C33-83F5-7AC7B4E96FCD}" destId="{AAB6F0F7-9B9B-430E-97D0-20EE4CA206A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A4A398-B63F-47B5-9920-3C3A8A40BF52}">
      <dsp:nvSpPr>
        <dsp:cNvPr id="0" name=""/>
        <dsp:cNvSpPr/>
      </dsp:nvSpPr>
      <dsp:spPr>
        <a:xfrm>
          <a:off x="344932" y="748636"/>
          <a:ext cx="812133" cy="812133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3A596A-4638-4659-B463-16CBFBD27BFA}">
      <dsp:nvSpPr>
        <dsp:cNvPr id="0" name=""/>
        <dsp:cNvSpPr/>
      </dsp:nvSpPr>
      <dsp:spPr>
        <a:xfrm>
          <a:off x="515480" y="919184"/>
          <a:ext cx="471037" cy="4710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500335-3138-461D-8345-6CB1929151A9}">
      <dsp:nvSpPr>
        <dsp:cNvPr id="0" name=""/>
        <dsp:cNvSpPr/>
      </dsp:nvSpPr>
      <dsp:spPr>
        <a:xfrm>
          <a:off x="1331094" y="748636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Regular Time Labor Cost: $200 per thousand board feet. </a:t>
          </a:r>
        </a:p>
      </dsp:txBody>
      <dsp:txXfrm>
        <a:off x="1331094" y="748636"/>
        <a:ext cx="1914313" cy="812133"/>
      </dsp:txXfrm>
    </dsp:sp>
    <dsp:sp modelId="{320144E6-BE52-491A-91AB-22C712C34086}">
      <dsp:nvSpPr>
        <dsp:cNvPr id="0" name=""/>
        <dsp:cNvSpPr/>
      </dsp:nvSpPr>
      <dsp:spPr>
        <a:xfrm>
          <a:off x="3578962" y="748636"/>
          <a:ext cx="812133" cy="812133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27400-5B9C-4759-9D5A-8693F56CD3FF}">
      <dsp:nvSpPr>
        <dsp:cNvPr id="0" name=""/>
        <dsp:cNvSpPr/>
      </dsp:nvSpPr>
      <dsp:spPr>
        <a:xfrm>
          <a:off x="3749510" y="919184"/>
          <a:ext cx="471037" cy="4710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600530-283A-4781-8859-7664EE2A53B6}">
      <dsp:nvSpPr>
        <dsp:cNvPr id="0" name=""/>
        <dsp:cNvSpPr/>
      </dsp:nvSpPr>
      <dsp:spPr>
        <a:xfrm>
          <a:off x="4565123" y="748636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Overtime Labor Cost: $250 per thousand board feet (limited to 25% of normal working hours). </a:t>
          </a:r>
        </a:p>
      </dsp:txBody>
      <dsp:txXfrm>
        <a:off x="4565123" y="748636"/>
        <a:ext cx="1914313" cy="812133"/>
      </dsp:txXfrm>
    </dsp:sp>
    <dsp:sp modelId="{A08C24B5-D519-481E-9BE0-CF42375BD276}">
      <dsp:nvSpPr>
        <dsp:cNvPr id="0" name=""/>
        <dsp:cNvSpPr/>
      </dsp:nvSpPr>
      <dsp:spPr>
        <a:xfrm>
          <a:off x="6812992" y="748636"/>
          <a:ext cx="812133" cy="812133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AE843C-3A66-41E0-80C8-B18308490C2B}">
      <dsp:nvSpPr>
        <dsp:cNvPr id="0" name=""/>
        <dsp:cNvSpPr/>
      </dsp:nvSpPr>
      <dsp:spPr>
        <a:xfrm>
          <a:off x="6983540" y="919184"/>
          <a:ext cx="471037" cy="4710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DCB01F-E8F5-4A68-8B6C-FDDB4906E25A}">
      <dsp:nvSpPr>
        <dsp:cNvPr id="0" name=""/>
        <dsp:cNvSpPr/>
      </dsp:nvSpPr>
      <dsp:spPr>
        <a:xfrm>
          <a:off x="7799153" y="748636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Hiring and Laying Off Costs: $4,000 and $2,000 per employee, respectively. </a:t>
          </a:r>
        </a:p>
      </dsp:txBody>
      <dsp:txXfrm>
        <a:off x="7799153" y="748636"/>
        <a:ext cx="1914313" cy="812133"/>
      </dsp:txXfrm>
    </dsp:sp>
    <dsp:sp modelId="{7C816C84-4D8F-4BCF-B51F-A9C8E25D3BEF}">
      <dsp:nvSpPr>
        <dsp:cNvPr id="0" name=""/>
        <dsp:cNvSpPr/>
      </dsp:nvSpPr>
      <dsp:spPr>
        <a:xfrm>
          <a:off x="344932" y="2200121"/>
          <a:ext cx="812133" cy="812133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4F9375-A9A2-428F-AB58-C68AB6E3AAC7}">
      <dsp:nvSpPr>
        <dsp:cNvPr id="0" name=""/>
        <dsp:cNvSpPr/>
      </dsp:nvSpPr>
      <dsp:spPr>
        <a:xfrm>
          <a:off x="515480" y="2370669"/>
          <a:ext cx="471037" cy="4710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C0CB9A-8C4B-4D9C-B25D-3AEC619B03A3}">
      <dsp:nvSpPr>
        <dsp:cNvPr id="0" name=""/>
        <dsp:cNvSpPr/>
      </dsp:nvSpPr>
      <dsp:spPr>
        <a:xfrm>
          <a:off x="1331094" y="2200121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Inventory Holding Costs: $25 per thousand board feet. </a:t>
          </a:r>
        </a:p>
      </dsp:txBody>
      <dsp:txXfrm>
        <a:off x="1331094" y="2200121"/>
        <a:ext cx="1914313" cy="812133"/>
      </dsp:txXfrm>
    </dsp:sp>
    <dsp:sp modelId="{73F1F6AD-923C-48E4-9AAB-DD8B87F48D4D}">
      <dsp:nvSpPr>
        <dsp:cNvPr id="0" name=""/>
        <dsp:cNvSpPr/>
      </dsp:nvSpPr>
      <dsp:spPr>
        <a:xfrm>
          <a:off x="3578962" y="2200121"/>
          <a:ext cx="812133" cy="812133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255B19-16F8-4D44-A984-ED1C7B300904}">
      <dsp:nvSpPr>
        <dsp:cNvPr id="0" name=""/>
        <dsp:cNvSpPr/>
      </dsp:nvSpPr>
      <dsp:spPr>
        <a:xfrm>
          <a:off x="3749510" y="2370669"/>
          <a:ext cx="471037" cy="4710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5A651-2646-40F3-9A33-C54C39B180DF}">
      <dsp:nvSpPr>
        <dsp:cNvPr id="0" name=""/>
        <dsp:cNvSpPr/>
      </dsp:nvSpPr>
      <dsp:spPr>
        <a:xfrm>
          <a:off x="4565123" y="2200121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Spot Market Purchasing Cost: $400 per thousand board feet</a:t>
          </a:r>
        </a:p>
      </dsp:txBody>
      <dsp:txXfrm>
        <a:off x="4565123" y="2200121"/>
        <a:ext cx="1914313" cy="812133"/>
      </dsp:txXfrm>
    </dsp:sp>
    <dsp:sp modelId="{EC9324F1-3906-4650-A8E6-AD16288FF7B7}">
      <dsp:nvSpPr>
        <dsp:cNvPr id="0" name=""/>
        <dsp:cNvSpPr/>
      </dsp:nvSpPr>
      <dsp:spPr>
        <a:xfrm>
          <a:off x="6812992" y="2200121"/>
          <a:ext cx="812133" cy="812133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425CF7-5972-49B2-8DC4-4A809E6939F6}">
      <dsp:nvSpPr>
        <dsp:cNvPr id="0" name=""/>
        <dsp:cNvSpPr/>
      </dsp:nvSpPr>
      <dsp:spPr>
        <a:xfrm>
          <a:off x="6983540" y="2370669"/>
          <a:ext cx="471037" cy="47103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6E0895-4BF7-474E-A90B-25AAAC5DC95A}">
      <dsp:nvSpPr>
        <dsp:cNvPr id="0" name=""/>
        <dsp:cNvSpPr/>
      </dsp:nvSpPr>
      <dsp:spPr>
        <a:xfrm>
          <a:off x="7799153" y="2200121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Shipping Cost: $50 per thousand board feet.</a:t>
          </a:r>
        </a:p>
      </dsp:txBody>
      <dsp:txXfrm>
        <a:off x="7799153" y="2200121"/>
        <a:ext cx="1914313" cy="81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E83F4B-EEE2-4D2A-8871-5E14DBEAAD8F}">
      <dsp:nvSpPr>
        <dsp:cNvPr id="0" name=""/>
        <dsp:cNvSpPr/>
      </dsp:nvSpPr>
      <dsp:spPr>
        <a:xfrm>
          <a:off x="0" y="2197"/>
          <a:ext cx="5928344" cy="111376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E4E5A5-B071-42C1-825C-19910ADDF494}">
      <dsp:nvSpPr>
        <dsp:cNvPr id="0" name=""/>
        <dsp:cNvSpPr/>
      </dsp:nvSpPr>
      <dsp:spPr>
        <a:xfrm>
          <a:off x="336912" y="252793"/>
          <a:ext cx="612568" cy="6125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4C9E2-10F9-4276-B912-3D53933CD0D4}">
      <dsp:nvSpPr>
        <dsp:cNvPr id="0" name=""/>
        <dsp:cNvSpPr/>
      </dsp:nvSpPr>
      <dsp:spPr>
        <a:xfrm>
          <a:off x="1286393" y="2197"/>
          <a:ext cx="4641950" cy="1113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873" tIns="117873" rIns="117873" bIns="11787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Monthly demand is given. </a:t>
          </a:r>
          <a:endParaRPr lang="en-US" sz="2200" kern="1200"/>
        </a:p>
      </dsp:txBody>
      <dsp:txXfrm>
        <a:off x="1286393" y="2197"/>
        <a:ext cx="4641950" cy="1113760"/>
      </dsp:txXfrm>
    </dsp:sp>
    <dsp:sp modelId="{08D3E57A-FA5B-4B81-A6C9-B8A40EDD2C1B}">
      <dsp:nvSpPr>
        <dsp:cNvPr id="0" name=""/>
        <dsp:cNvSpPr/>
      </dsp:nvSpPr>
      <dsp:spPr>
        <a:xfrm>
          <a:off x="0" y="1394398"/>
          <a:ext cx="5928344" cy="111376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0E3755-C83F-4EB0-896C-FB06E0587D6B}">
      <dsp:nvSpPr>
        <dsp:cNvPr id="0" name=""/>
        <dsp:cNvSpPr/>
      </dsp:nvSpPr>
      <dsp:spPr>
        <a:xfrm>
          <a:off x="336912" y="1644994"/>
          <a:ext cx="612568" cy="6125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B9F721-6BEC-40E0-9F74-F46FEB0EE849}">
      <dsp:nvSpPr>
        <dsp:cNvPr id="0" name=""/>
        <dsp:cNvSpPr/>
      </dsp:nvSpPr>
      <dsp:spPr>
        <a:xfrm>
          <a:off x="1286393" y="1394398"/>
          <a:ext cx="4641950" cy="1113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873" tIns="117873" rIns="117873" bIns="11787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Production decisions are made at the beginning of each month. </a:t>
          </a:r>
          <a:endParaRPr lang="en-US" sz="2200" kern="1200"/>
        </a:p>
      </dsp:txBody>
      <dsp:txXfrm>
        <a:off x="1286393" y="1394398"/>
        <a:ext cx="4641950" cy="1113760"/>
      </dsp:txXfrm>
    </dsp:sp>
    <dsp:sp modelId="{0F8D1DD2-865C-4F8A-AA21-5E2CA82EE764}">
      <dsp:nvSpPr>
        <dsp:cNvPr id="0" name=""/>
        <dsp:cNvSpPr/>
      </dsp:nvSpPr>
      <dsp:spPr>
        <a:xfrm>
          <a:off x="0" y="2786598"/>
          <a:ext cx="5928344" cy="111376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2A101A-BE92-4C7A-BF22-797979025BE7}">
      <dsp:nvSpPr>
        <dsp:cNvPr id="0" name=""/>
        <dsp:cNvSpPr/>
      </dsp:nvSpPr>
      <dsp:spPr>
        <a:xfrm>
          <a:off x="336912" y="3037194"/>
          <a:ext cx="612568" cy="6125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9486B1-5A1F-405B-9900-E9A1A82A0608}">
      <dsp:nvSpPr>
        <dsp:cNvPr id="0" name=""/>
        <dsp:cNvSpPr/>
      </dsp:nvSpPr>
      <dsp:spPr>
        <a:xfrm>
          <a:off x="1286393" y="2786598"/>
          <a:ext cx="4641950" cy="1113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873" tIns="117873" rIns="117873" bIns="11787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Lead time for harvesting and shipping is one month, and it is ignored for this analysis. </a:t>
          </a:r>
          <a:endParaRPr lang="en-US" sz="2200" kern="1200"/>
        </a:p>
      </dsp:txBody>
      <dsp:txXfrm>
        <a:off x="1286393" y="2786598"/>
        <a:ext cx="4641950" cy="1113760"/>
      </dsp:txXfrm>
    </dsp:sp>
    <dsp:sp modelId="{9E80FD1A-F1C6-4143-B538-7881C0B29B0C}">
      <dsp:nvSpPr>
        <dsp:cNvPr id="0" name=""/>
        <dsp:cNvSpPr/>
      </dsp:nvSpPr>
      <dsp:spPr>
        <a:xfrm>
          <a:off x="0" y="4178799"/>
          <a:ext cx="5928344" cy="111376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7EFF98-4581-481E-AC0A-AF3824183EAD}">
      <dsp:nvSpPr>
        <dsp:cNvPr id="0" name=""/>
        <dsp:cNvSpPr/>
      </dsp:nvSpPr>
      <dsp:spPr>
        <a:xfrm>
          <a:off x="336912" y="4429395"/>
          <a:ext cx="612568" cy="6125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14E60B-ED28-4A93-B2EA-98EE5D165BC1}">
      <dsp:nvSpPr>
        <dsp:cNvPr id="0" name=""/>
        <dsp:cNvSpPr/>
      </dsp:nvSpPr>
      <dsp:spPr>
        <a:xfrm>
          <a:off x="1286393" y="4178799"/>
          <a:ext cx="4641950" cy="1113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873" tIns="117873" rIns="117873" bIns="11787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Shipping capacity is ignored for the calculations to lessen the constraints. </a:t>
          </a:r>
          <a:endParaRPr lang="en-US" sz="2200" kern="1200"/>
        </a:p>
      </dsp:txBody>
      <dsp:txXfrm>
        <a:off x="1286393" y="4178799"/>
        <a:ext cx="4641950" cy="11137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848377-B088-4911-B732-5EC284C9E707}">
      <dsp:nvSpPr>
        <dsp:cNvPr id="0" name=""/>
        <dsp:cNvSpPr/>
      </dsp:nvSpPr>
      <dsp:spPr>
        <a:xfrm>
          <a:off x="3437" y="19052"/>
          <a:ext cx="1861393" cy="11168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Chase strategy</a:t>
          </a:r>
          <a:r>
            <a:rPr lang="en-IN" sz="1200" kern="1200"/>
            <a:t> </a:t>
          </a:r>
          <a:endParaRPr lang="en-US" sz="1200" kern="1200"/>
        </a:p>
      </dsp:txBody>
      <dsp:txXfrm>
        <a:off x="3437" y="19052"/>
        <a:ext cx="1861393" cy="1116836"/>
      </dsp:txXfrm>
    </dsp:sp>
    <dsp:sp modelId="{118BC727-1DA4-4804-8DC2-6D661A1A6EF4}">
      <dsp:nvSpPr>
        <dsp:cNvPr id="0" name=""/>
        <dsp:cNvSpPr/>
      </dsp:nvSpPr>
      <dsp:spPr>
        <a:xfrm>
          <a:off x="2050970" y="19052"/>
          <a:ext cx="1861393" cy="11168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This strategy</a:t>
          </a:r>
          <a:r>
            <a:rPr lang="en-IN" sz="1200" kern="1200">
              <a:latin typeface="Bookman Old Style" panose="020F0302020204030204"/>
            </a:rPr>
            <a:t> exhibits</a:t>
          </a:r>
          <a:r>
            <a:rPr lang="en-IN" sz="1200" kern="1200"/>
            <a:t> hiring costs </a:t>
          </a:r>
          <a:r>
            <a:rPr lang="en-IN" sz="1200" kern="1200">
              <a:latin typeface="Bookman Old Style" panose="020F0302020204030204"/>
            </a:rPr>
            <a:t>and shipping</a:t>
          </a:r>
          <a:r>
            <a:rPr lang="en-IN" sz="1200" kern="1200"/>
            <a:t> costs. </a:t>
          </a:r>
          <a:endParaRPr lang="en-US" sz="1200" kern="1200"/>
        </a:p>
      </dsp:txBody>
      <dsp:txXfrm>
        <a:off x="2050970" y="19052"/>
        <a:ext cx="1861393" cy="1116836"/>
      </dsp:txXfrm>
    </dsp:sp>
    <dsp:sp modelId="{D74E0F28-936F-44D6-BF0B-C4AC253D696A}">
      <dsp:nvSpPr>
        <dsp:cNvPr id="0" name=""/>
        <dsp:cNvSpPr/>
      </dsp:nvSpPr>
      <dsp:spPr>
        <a:xfrm>
          <a:off x="4098503" y="19052"/>
          <a:ext cx="1861393" cy="11168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This analysis underscores the importance of aligning workforce and production strategies with demand to control costs effectively. </a:t>
          </a:r>
          <a:endParaRPr lang="en-US" sz="1200" kern="1200"/>
        </a:p>
      </dsp:txBody>
      <dsp:txXfrm>
        <a:off x="4098503" y="19052"/>
        <a:ext cx="1861393" cy="1116836"/>
      </dsp:txXfrm>
    </dsp:sp>
    <dsp:sp modelId="{C4D48EBE-1300-48C9-9A73-4C550C20C7F5}">
      <dsp:nvSpPr>
        <dsp:cNvPr id="0" name=""/>
        <dsp:cNvSpPr/>
      </dsp:nvSpPr>
      <dsp:spPr>
        <a:xfrm>
          <a:off x="6146036" y="19052"/>
          <a:ext cx="1861393" cy="11168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Prioritizing regular time over overtime, optimizing workforce management, and refining production efficiency can contribute to cost savings. </a:t>
          </a:r>
          <a:endParaRPr lang="en-US" sz="1200" kern="1200"/>
        </a:p>
      </dsp:txBody>
      <dsp:txXfrm>
        <a:off x="6146036" y="19052"/>
        <a:ext cx="1861393" cy="1116836"/>
      </dsp:txXfrm>
    </dsp:sp>
    <dsp:sp modelId="{5DC25ADA-B879-487F-A749-EA737E135E0E}">
      <dsp:nvSpPr>
        <dsp:cNvPr id="0" name=""/>
        <dsp:cNvSpPr/>
      </dsp:nvSpPr>
      <dsp:spPr>
        <a:xfrm>
          <a:off x="8193568" y="19052"/>
          <a:ext cx="1861393" cy="11168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Continuous monitoring and adjustments will be essential for long-term financial sustainability</a:t>
          </a:r>
          <a:endParaRPr lang="en-US" sz="1200" kern="1200"/>
        </a:p>
      </dsp:txBody>
      <dsp:txXfrm>
        <a:off x="8193568" y="19052"/>
        <a:ext cx="1861393" cy="1116836"/>
      </dsp:txXfrm>
    </dsp:sp>
    <dsp:sp modelId="{09919F31-FB18-42DF-B54E-5A15D60285B8}">
      <dsp:nvSpPr>
        <dsp:cNvPr id="0" name=""/>
        <dsp:cNvSpPr/>
      </dsp:nvSpPr>
      <dsp:spPr>
        <a:xfrm>
          <a:off x="3437" y="1322027"/>
          <a:ext cx="1861393" cy="11168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The Level strategy</a:t>
          </a:r>
          <a:endParaRPr lang="en-US" sz="1200" kern="1200"/>
        </a:p>
      </dsp:txBody>
      <dsp:txXfrm>
        <a:off x="3437" y="1322027"/>
        <a:ext cx="1861393" cy="1116836"/>
      </dsp:txXfrm>
    </dsp:sp>
    <dsp:sp modelId="{C1B5F103-A738-45BA-9248-72C7E081E4E8}">
      <dsp:nvSpPr>
        <dsp:cNvPr id="0" name=""/>
        <dsp:cNvSpPr/>
      </dsp:nvSpPr>
      <dsp:spPr>
        <a:xfrm>
          <a:off x="2050970" y="1322027"/>
          <a:ext cx="1861393" cy="11168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With its fixed workforce, might mitigate hiring and laying off costs but could face increased overtime and spot market expenses. </a:t>
          </a:r>
          <a:endParaRPr lang="en-US" sz="1200" kern="1200"/>
        </a:p>
      </dsp:txBody>
      <dsp:txXfrm>
        <a:off x="2050970" y="1322027"/>
        <a:ext cx="1861393" cy="1116836"/>
      </dsp:txXfrm>
    </dsp:sp>
    <dsp:sp modelId="{7C886DA6-091A-4286-B0FD-DD563B1A9E29}">
      <dsp:nvSpPr>
        <dsp:cNvPr id="0" name=""/>
        <dsp:cNvSpPr/>
      </dsp:nvSpPr>
      <dsp:spPr>
        <a:xfrm>
          <a:off x="4098503" y="1322027"/>
          <a:ext cx="1861393" cy="11168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Inventory management is well-handled, minimizing excess inventory and maximizing its utilization.</a:t>
          </a:r>
          <a:endParaRPr lang="en-US" sz="1200" kern="1200"/>
        </a:p>
      </dsp:txBody>
      <dsp:txXfrm>
        <a:off x="4098503" y="1322027"/>
        <a:ext cx="1861393" cy="1116836"/>
      </dsp:txXfrm>
    </dsp:sp>
    <dsp:sp modelId="{DFAA6D27-CDD4-4D1B-AAAC-42FB6040C018}">
      <dsp:nvSpPr>
        <dsp:cNvPr id="0" name=""/>
        <dsp:cNvSpPr/>
      </dsp:nvSpPr>
      <dsp:spPr>
        <a:xfrm>
          <a:off x="6146036" y="1322027"/>
          <a:ext cx="1861393" cy="11168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The strategic reduction in overtime employees towards the end of the year reflects an adaptive workforce strategy.</a:t>
          </a:r>
          <a:endParaRPr lang="en-US" sz="1200" kern="1200"/>
        </a:p>
      </dsp:txBody>
      <dsp:txXfrm>
        <a:off x="6146036" y="1322027"/>
        <a:ext cx="1861393" cy="1116836"/>
      </dsp:txXfrm>
    </dsp:sp>
    <dsp:sp modelId="{B8B95D32-479B-4A6C-891B-426D9CF1C2F0}">
      <dsp:nvSpPr>
        <dsp:cNvPr id="0" name=""/>
        <dsp:cNvSpPr/>
      </dsp:nvSpPr>
      <dsp:spPr>
        <a:xfrm>
          <a:off x="8193568" y="1322027"/>
          <a:ext cx="1861393" cy="11168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Spot market purchases are significant in months with high demand, contributing to a substantial portion of the annual cost.</a:t>
          </a:r>
          <a:endParaRPr lang="en-US" sz="1200" kern="1200"/>
        </a:p>
      </dsp:txBody>
      <dsp:txXfrm>
        <a:off x="8193568" y="1322027"/>
        <a:ext cx="1861393" cy="1116836"/>
      </dsp:txXfrm>
    </dsp:sp>
    <dsp:sp modelId="{6BD0A6E2-E3EF-4DC7-9771-2A6D97E9F618}">
      <dsp:nvSpPr>
        <dsp:cNvPr id="0" name=""/>
        <dsp:cNvSpPr/>
      </dsp:nvSpPr>
      <dsp:spPr>
        <a:xfrm>
          <a:off x="1027204" y="2625002"/>
          <a:ext cx="1861393" cy="11168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Optimal strategy </a:t>
          </a:r>
          <a:endParaRPr lang="en-US" sz="1200" kern="1200"/>
        </a:p>
      </dsp:txBody>
      <dsp:txXfrm>
        <a:off x="1027204" y="2625002"/>
        <a:ext cx="1861393" cy="1116836"/>
      </dsp:txXfrm>
    </dsp:sp>
    <dsp:sp modelId="{672DF16B-F3CE-43B9-ACCB-F4811FA18A99}">
      <dsp:nvSpPr>
        <dsp:cNvPr id="0" name=""/>
        <dsp:cNvSpPr/>
      </dsp:nvSpPr>
      <dsp:spPr>
        <a:xfrm>
          <a:off x="3074736" y="2625002"/>
          <a:ext cx="1861393" cy="11168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It aims to strike a balance by considering all variables, providing potential cost savings.</a:t>
          </a:r>
          <a:endParaRPr lang="en-US" sz="1200" kern="1200"/>
        </a:p>
      </dsp:txBody>
      <dsp:txXfrm>
        <a:off x="3074736" y="2625002"/>
        <a:ext cx="1861393" cy="1116836"/>
      </dsp:txXfrm>
    </dsp:sp>
    <dsp:sp modelId="{F251EEB7-1579-4A8A-BF04-30850442C7AA}">
      <dsp:nvSpPr>
        <dsp:cNvPr id="0" name=""/>
        <dsp:cNvSpPr/>
      </dsp:nvSpPr>
      <dsp:spPr>
        <a:xfrm>
          <a:off x="5122269" y="2625002"/>
          <a:ext cx="1861393" cy="11168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It provides insights into the production and financial strategy, highlighting areas for potential improvement and optimization. </a:t>
          </a:r>
          <a:endParaRPr lang="en-US" sz="1200" kern="1200"/>
        </a:p>
      </dsp:txBody>
      <dsp:txXfrm>
        <a:off x="5122269" y="2625002"/>
        <a:ext cx="1861393" cy="1116836"/>
      </dsp:txXfrm>
    </dsp:sp>
    <dsp:sp modelId="{EE4296E2-7220-4D14-9FAA-933CF5AA5ACE}">
      <dsp:nvSpPr>
        <dsp:cNvPr id="0" name=""/>
        <dsp:cNvSpPr/>
      </dsp:nvSpPr>
      <dsp:spPr>
        <a:xfrm>
          <a:off x="7169802" y="2625002"/>
          <a:ext cx="1861393" cy="11168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Regular monitoring and adjustments are essential to align the strategy with changing market conditions and business performance.</a:t>
          </a:r>
          <a:endParaRPr lang="en-US" sz="1200" kern="1200"/>
        </a:p>
      </dsp:txBody>
      <dsp:txXfrm>
        <a:off x="7169802" y="2625002"/>
        <a:ext cx="1861393" cy="11168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B4EE0-D868-431C-9C18-71E64A1B8E1B}">
      <dsp:nvSpPr>
        <dsp:cNvPr id="0" name=""/>
        <dsp:cNvSpPr/>
      </dsp:nvSpPr>
      <dsp:spPr>
        <a:xfrm>
          <a:off x="0" y="459"/>
          <a:ext cx="10058399" cy="107427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D9789B-090E-4F73-86F1-72AD8714667B}">
      <dsp:nvSpPr>
        <dsp:cNvPr id="0" name=""/>
        <dsp:cNvSpPr/>
      </dsp:nvSpPr>
      <dsp:spPr>
        <a:xfrm>
          <a:off x="324969" y="242171"/>
          <a:ext cx="590852" cy="5908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E5C784-DF88-4BDA-A002-3ABCD4D0C880}">
      <dsp:nvSpPr>
        <dsp:cNvPr id="0" name=""/>
        <dsp:cNvSpPr/>
      </dsp:nvSpPr>
      <dsp:spPr>
        <a:xfrm>
          <a:off x="1240791" y="459"/>
          <a:ext cx="8817608" cy="1074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94" tIns="113694" rIns="113694" bIns="11369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0" i="0" kern="1200"/>
            <a:t>We aim to equip Green Mills with insights that will enable sound decision-making in the face of variable market demands.</a:t>
          </a:r>
          <a:endParaRPr lang="en-US" sz="2300" kern="1200"/>
        </a:p>
      </dsp:txBody>
      <dsp:txXfrm>
        <a:off x="1240791" y="459"/>
        <a:ext cx="8817608" cy="1074277"/>
      </dsp:txXfrm>
    </dsp:sp>
    <dsp:sp modelId="{136916DD-0584-4E54-B545-0460D80473C0}">
      <dsp:nvSpPr>
        <dsp:cNvPr id="0" name=""/>
        <dsp:cNvSpPr/>
      </dsp:nvSpPr>
      <dsp:spPr>
        <a:xfrm>
          <a:off x="0" y="1343306"/>
          <a:ext cx="10058399" cy="107427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95DF67-B510-429B-8C8F-1CD95FC45A62}">
      <dsp:nvSpPr>
        <dsp:cNvPr id="0" name=""/>
        <dsp:cNvSpPr/>
      </dsp:nvSpPr>
      <dsp:spPr>
        <a:xfrm>
          <a:off x="324969" y="1585019"/>
          <a:ext cx="590852" cy="5908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2D9A14-68E8-4175-A51F-4E8FE47ACE08}">
      <dsp:nvSpPr>
        <dsp:cNvPr id="0" name=""/>
        <dsp:cNvSpPr/>
      </dsp:nvSpPr>
      <dsp:spPr>
        <a:xfrm>
          <a:off x="1240791" y="1343306"/>
          <a:ext cx="8817608" cy="1074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94" tIns="113694" rIns="113694" bIns="11369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Based on the analysis we suggest avoiding the spot market purchase to optimize the cost and spread own products in the market. </a:t>
          </a:r>
        </a:p>
      </dsp:txBody>
      <dsp:txXfrm>
        <a:off x="1240791" y="1343306"/>
        <a:ext cx="8817608" cy="1074277"/>
      </dsp:txXfrm>
    </dsp:sp>
    <dsp:sp modelId="{2FDD2B19-5DDE-4561-B1E6-3400F2AE4395}">
      <dsp:nvSpPr>
        <dsp:cNvPr id="0" name=""/>
        <dsp:cNvSpPr/>
      </dsp:nvSpPr>
      <dsp:spPr>
        <a:xfrm>
          <a:off x="0" y="2686613"/>
          <a:ext cx="10058399" cy="107427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4AB4A5-0A8F-440D-84A1-E5806438024D}">
      <dsp:nvSpPr>
        <dsp:cNvPr id="0" name=""/>
        <dsp:cNvSpPr/>
      </dsp:nvSpPr>
      <dsp:spPr>
        <a:xfrm>
          <a:off x="324969" y="2927866"/>
          <a:ext cx="590852" cy="5908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6F0F7-9B9B-430E-97D0-20EE4CA206A0}">
      <dsp:nvSpPr>
        <dsp:cNvPr id="0" name=""/>
        <dsp:cNvSpPr/>
      </dsp:nvSpPr>
      <dsp:spPr>
        <a:xfrm>
          <a:off x="1240791" y="2686153"/>
          <a:ext cx="8817608" cy="1074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94" tIns="113694" rIns="113694" bIns="11369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1240791" y="2686153"/>
        <a:ext cx="8817608" cy="10742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8D36A-7083-4954-AFF8-5EBCE2915733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6CB26-E2EA-4729-9DFF-56E470392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79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6CB26-E2EA-4729-9DFF-56E4703926F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134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6CB26-E2EA-4729-9DFF-56E4703926F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404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6CB26-E2EA-4729-9DFF-56E4703926F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946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6CB26-E2EA-4729-9DFF-56E4703926F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893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6CB26-E2EA-4729-9DFF-56E4703926F0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848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12/6/2023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12/6/2023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12/6/2023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PLANNING AT GREEN MILLS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Business data analytics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aph of cost and level&#10;&#10;Description automatically generated">
            <a:extLst>
              <a:ext uri="{FF2B5EF4-FFF2-40B4-BE49-F238E27FC236}">
                <a16:creationId xmlns:a16="http://schemas.microsoft.com/office/drawing/2014/main" id="{AD894367-3DE6-F7EA-A4F6-671257D7764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/>
        </p:blipFill>
        <p:spPr>
          <a:xfrm>
            <a:off x="15" y="-1543"/>
            <a:ext cx="12191985" cy="4570704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5AF889-7BFD-0BAF-0E97-C89381E20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anchor="b">
            <a:normAutofit/>
          </a:bodyPr>
          <a:lstStyle/>
          <a:p>
            <a:r>
              <a:rPr lang="en-IN"/>
              <a:t>Analysis </a:t>
            </a:r>
          </a:p>
        </p:txBody>
      </p:sp>
    </p:spTree>
    <p:extLst>
      <p:ext uri="{BB962C8B-B14F-4D97-AF65-F5344CB8AC3E}">
        <p14:creationId xmlns:p14="http://schemas.microsoft.com/office/powerpoint/2010/main" val="607616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3327F-430A-6754-2BFD-EBD89114C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541" y="786383"/>
            <a:ext cx="3747604" cy="2093975"/>
          </a:xfrm>
        </p:spPr>
        <p:txBody>
          <a:bodyPr anchor="b">
            <a:normAutofit/>
          </a:bodyPr>
          <a:lstStyle/>
          <a:p>
            <a:r>
              <a:rPr lang="en-IN" sz="2800"/>
              <a:t>Recommendations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9BFD574-EE51-9AD8-258F-76E057DFD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055" y="114870"/>
            <a:ext cx="5928344" cy="5294757"/>
          </a:xfrm>
        </p:spPr>
        <p:txBody>
          <a:bodyPr/>
          <a:lstStyle/>
          <a:p>
            <a:r>
              <a:rPr lang="en-IN" b="1"/>
              <a:t>Optimal Strategy:</a:t>
            </a:r>
          </a:p>
          <a:p>
            <a:endParaRPr lang="en-IN" b="1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5CD5734-891A-8033-6E45-F1A795BE1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322781"/>
              </p:ext>
            </p:extLst>
          </p:nvPr>
        </p:nvGraphicFramePr>
        <p:xfrm>
          <a:off x="3966969" y="598169"/>
          <a:ext cx="8128000" cy="432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6794825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30156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Particulars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Cost in Dollars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4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Hiring Cost Per 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4,000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Maximum production cost per worker considering the maximum monthly production of 50,000 board feet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77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Maximum production cost per worker considering the maximum month overtime production of 12500 board feet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3,125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81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Shipping Cost of </a:t>
                      </a:r>
                      <a:r>
                        <a:rPr lang="en-US" b="1"/>
                        <a:t>50,000</a:t>
                      </a:r>
                      <a:r>
                        <a:rPr lang="en-US"/>
                        <a:t> Board feet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788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Shipping Cost of </a:t>
                      </a:r>
                      <a:r>
                        <a:rPr lang="en-US" b="1"/>
                        <a:t>12500</a:t>
                      </a:r>
                      <a:r>
                        <a:rPr lang="en-US"/>
                        <a:t> Board feet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625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322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Firing Cost per labour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851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22,250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06428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A76D6C7-61A4-3A39-0A67-96E8F657E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396792"/>
              </p:ext>
            </p:extLst>
          </p:nvPr>
        </p:nvGraphicFramePr>
        <p:xfrm>
          <a:off x="3966969" y="5114543"/>
          <a:ext cx="8128000" cy="1651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5561860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5991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Particulars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Cost in Dollars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42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Spot market cost per thousand Board Feet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400</a:t>
                      </a:r>
                    </a:p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903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The total cost of purchasing </a:t>
                      </a:r>
                      <a:r>
                        <a:rPr lang="en-US" b="1"/>
                        <a:t>62500</a:t>
                      </a:r>
                      <a:r>
                        <a:rPr lang="en-US"/>
                        <a:t> board feet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25,000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685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115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26D9F-0C19-9DA0-1351-C3AFF7D0D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IN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2F5E3F-C17B-B02E-F03A-04821595B1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4729882"/>
              </p:ext>
            </p:extLst>
          </p:nvPr>
        </p:nvGraphicFramePr>
        <p:xfrm>
          <a:off x="1097280" y="21718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BB16C71-4097-ACA4-2073-D71BCE8512A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18736" y="4723068"/>
            <a:ext cx="891392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Franklin Gothic Book" panose="020F0502020204030204"/>
              </a:rPr>
              <a:t>Excel spreadsheet offers a thorough cost breakdown for optimal strategy which can be helpful in the future even if the market condition and demand changes</a:t>
            </a:r>
            <a:r>
              <a:rPr lang="en-US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6783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yellow envelope with a note and a pen&#10;&#10;Description automatically generated">
            <a:extLst>
              <a:ext uri="{FF2B5EF4-FFF2-40B4-BE49-F238E27FC236}">
                <a16:creationId xmlns:a16="http://schemas.microsoft.com/office/drawing/2014/main" id="{F1B4DEA7-94A4-2072-8347-5DFFE5748C4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9784" b="32664"/>
          <a:stretch/>
        </p:blipFill>
        <p:spPr>
          <a:xfrm>
            <a:off x="15" y="10"/>
            <a:ext cx="12191985" cy="4578340"/>
          </a:xfrm>
          <a:noFill/>
        </p:spPr>
      </p:pic>
      <p:sp>
        <p:nvSpPr>
          <p:cNvPr id="18" name="Title 2">
            <a:extLst>
              <a:ext uri="{FF2B5EF4-FFF2-40B4-BE49-F238E27FC236}">
                <a16:creationId xmlns:a16="http://schemas.microsoft.com/office/drawing/2014/main" id="{48D4A49F-1964-DDEE-C638-E1F9F48A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/>
          <a:lstStyle/>
          <a:p>
            <a:pPr algn="ctr"/>
            <a:r>
              <a:rPr lang="en-US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282696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33FB2-C74A-D7C5-17E1-75B83057B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866CE-F6A5-F662-4637-FFFAD0084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1086" y="2106577"/>
            <a:ext cx="5928344" cy="5294757"/>
          </a:xfrm>
        </p:spPr>
        <p:txBody>
          <a:bodyPr vert="horz" lIns="0" tIns="45720" rIns="0" bIns="45720" rtlCol="0" anchor="t">
            <a:norm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/>
              <a:t>Aastha Dineshsingh Kshatriya ​( 032179860 )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800"/>
              <a:t>Ajay Balasaheb Tupe​ ( 032188167 )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Akshaya Tonde ( 032258718 ) 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800"/>
              <a:t>Musharraf Shaikh​ ( 031878923 )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/>
              <a:t>Sourya Sukul ( 032202597 )​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1800"/>
          </a:p>
          <a:p>
            <a:r>
              <a:rPr lang="en-I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649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F51C9-F8E1-3D33-1744-292ACE1E3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47284-EF11-D8A5-9AC7-E62A8B748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IN">
                <a:solidFill>
                  <a:srgbClr val="404040"/>
                </a:solidFill>
                <a:latin typeface="Franklin Gothic Book"/>
              </a:rPr>
              <a:t>Aim: Find the best lowest value for the total cost of production using optimization techniques and Simplex LP</a:t>
            </a:r>
            <a:endParaRPr lang="en-US" b="0" i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/>
              <a:t>Create a spreadsheet model to compare the costs of three strategies: Chase, Level, and Optimal.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Chase: Produce the exact forecasted demand monthly using regular time only, no overtime or spot market.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Level: Keep 20 employees constant, meet demand using current capacity, and utilize overtime or spot market if needed.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Optimal: Consider all variables (hiring, laying off, regular time, overtime, spot market) to find the best solution.</a:t>
            </a:r>
          </a:p>
          <a:p>
            <a:endParaRPr lang="en-IN"/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611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42203-25D4-F415-E309-BB0FD97D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IN"/>
              <a:t> Key Factors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C7F47F2-3211-3DD9-2CA8-D240C75D15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045012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881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120DF-EF93-0D0C-41A4-4576C1BC7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IN"/>
              <a:t>Assumptions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56BEEBB-C916-C835-5C4C-7FD60C35B8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9423864"/>
              </p:ext>
            </p:extLst>
          </p:nvPr>
        </p:nvGraphicFramePr>
        <p:xfrm>
          <a:off x="5458984" y="812799"/>
          <a:ext cx="5928344" cy="529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53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D8212-5894-23D9-580C-909FD1E9D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IN"/>
              <a:t>CHASE MODEL</a:t>
            </a:r>
          </a:p>
        </p:txBody>
      </p:sp>
      <p:pic>
        <p:nvPicPr>
          <p:cNvPr id="3" name="Picture Placeholder 2" descr="A screenshot of a spreadsheet&#10;&#10;Description automatically generated">
            <a:extLst>
              <a:ext uri="{FF2B5EF4-FFF2-40B4-BE49-F238E27FC236}">
                <a16:creationId xmlns:a16="http://schemas.microsoft.com/office/drawing/2014/main" id="{BD874444-0E98-C003-AFF4-A98511688F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/>
        </p:blipFill>
        <p:spPr>
          <a:xfrm>
            <a:off x="65776" y="1996472"/>
            <a:ext cx="12023622" cy="4394148"/>
          </a:xfrm>
          <a:noFill/>
        </p:spPr>
      </p:pic>
    </p:spTree>
    <p:extLst>
      <p:ext uri="{BB962C8B-B14F-4D97-AF65-F5344CB8AC3E}">
        <p14:creationId xmlns:p14="http://schemas.microsoft.com/office/powerpoint/2010/main" val="208280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D8212-5894-23D9-580C-909FD1E9D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IN"/>
              <a:t>LEVEL MODEL</a:t>
            </a:r>
          </a:p>
        </p:txBody>
      </p:sp>
      <p:pic>
        <p:nvPicPr>
          <p:cNvPr id="3" name="Content Placeholder 2" descr="A screenshot of a spreadsheet&#10;&#10;Description automatically generated">
            <a:extLst>
              <a:ext uri="{FF2B5EF4-FFF2-40B4-BE49-F238E27FC236}">
                <a16:creationId xmlns:a16="http://schemas.microsoft.com/office/drawing/2014/main" id="{98A1CB55-14D5-1F9C-86A3-B40835C78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16" y="2258609"/>
            <a:ext cx="12127604" cy="4061090"/>
          </a:xfrm>
        </p:spPr>
      </p:pic>
    </p:spTree>
    <p:extLst>
      <p:ext uri="{BB962C8B-B14F-4D97-AF65-F5344CB8AC3E}">
        <p14:creationId xmlns:p14="http://schemas.microsoft.com/office/powerpoint/2010/main" val="3772368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D8212-5894-23D9-580C-909FD1E9D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70" y="-518327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IN"/>
              <a:t>OPTIMAL MODEL</a:t>
            </a:r>
          </a:p>
        </p:txBody>
      </p:sp>
      <p:pic>
        <p:nvPicPr>
          <p:cNvPr id="3" name="Content Placeholder 2" descr="A screenshot of a spreadsheet&#10;&#10;Description automatically generated">
            <a:extLst>
              <a:ext uri="{FF2B5EF4-FFF2-40B4-BE49-F238E27FC236}">
                <a16:creationId xmlns:a16="http://schemas.microsoft.com/office/drawing/2014/main" id="{E2189259-8323-99C4-2B1F-47B809B38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336" y="933134"/>
            <a:ext cx="12191234" cy="4930461"/>
          </a:xfrm>
        </p:spPr>
      </p:pic>
    </p:spTree>
    <p:extLst>
      <p:ext uri="{BB962C8B-B14F-4D97-AF65-F5344CB8AC3E}">
        <p14:creationId xmlns:p14="http://schemas.microsoft.com/office/powerpoint/2010/main" val="3219294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D8212-5894-23D9-580C-909FD1E9D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IN"/>
              <a:t>FINDINGS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F0AAAF9C-5201-D153-0482-51301A278C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4527794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686271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957789-34B8-480C-AF9B-3EB54B9E5C96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16c05727-aa75-4e4a-9b5f-8a80a1165891"/>
    <ds:schemaRef ds:uri="230e9df3-be65-4c73-a93b-d1236ebd677e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{6F6E835A-0634-43BA-AB7F-31A9DCD75867}tf22712842_win32</Template>
  <TotalTime>0</TotalTime>
  <Words>641</Words>
  <Application>Microsoft Office PowerPoint</Application>
  <PresentationFormat>Widescreen</PresentationFormat>
  <Paragraphs>81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Bookman Old Style</vt:lpstr>
      <vt:lpstr>Calibri</vt:lpstr>
      <vt:lpstr>Franklin Gothic Book</vt:lpstr>
      <vt:lpstr>Söhne</vt:lpstr>
      <vt:lpstr>Wingdings</vt:lpstr>
      <vt:lpstr>Custom</vt:lpstr>
      <vt:lpstr>PLANNING AT GREEN MILLS</vt:lpstr>
      <vt:lpstr>Team Members</vt:lpstr>
      <vt:lpstr>Problem Statement</vt:lpstr>
      <vt:lpstr> Key Factors</vt:lpstr>
      <vt:lpstr>Assumptions</vt:lpstr>
      <vt:lpstr>CHASE MODEL</vt:lpstr>
      <vt:lpstr>LEVEL MODEL</vt:lpstr>
      <vt:lpstr>OPTIMAL MODEL</vt:lpstr>
      <vt:lpstr>FINDINGS</vt:lpstr>
      <vt:lpstr>Analysis </vt:lpstr>
      <vt:lpstr>Recommendations</vt:lpstr>
      <vt:lpstr>Conclusion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AT GREEN MILLS</dc:title>
  <dc:creator>Akshaya Chhaban Tonde</dc:creator>
  <cp:lastModifiedBy>Musharraf Shaikh</cp:lastModifiedBy>
  <cp:revision>2</cp:revision>
  <dcterms:created xsi:type="dcterms:W3CDTF">2023-12-06T02:36:03Z</dcterms:created>
  <dcterms:modified xsi:type="dcterms:W3CDTF">2023-12-07T04:46:20Z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