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58" r:id="rId4"/>
    <p:sldId id="259" r:id="rId5"/>
  </p:sldIdLst>
  <p:sldSz cx="12192000" cy="6858000"/>
  <p:notesSz cx="6858000" cy="9144000"/>
  <p:embeddedFontLst>
    <p:embeddedFont>
      <p:font typeface="Comfortaa" panose="020B0604020202020204" charset="0"/>
      <p:regular r:id="rId8"/>
      <p:bold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1A3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9" autoAdjust="0"/>
    <p:restoredTop sz="96362" autoAdjust="0"/>
  </p:normalViewPr>
  <p:slideViewPr>
    <p:cSldViewPr snapToObjects="1" showGuides="1">
      <p:cViewPr varScale="1">
        <p:scale>
          <a:sx n="94" d="100"/>
          <a:sy n="94" d="100"/>
        </p:scale>
        <p:origin x="90" y="53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67" d="100"/>
          <a:sy n="67" d="100"/>
        </p:scale>
        <p:origin x="-3264" y="-96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B4D67-C8B2-4DAA-B604-8A8BC2E2C5E4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3B49E-5079-4FF6-8AF5-8A82C867D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6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B9327-FF21-4764-BD4D-EBB42A53111F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953C8-2DC6-4F28-A133-4D5412E9B9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82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953C8-2DC6-4F28-A133-4D5412E9B97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7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/>
          <p:cNvSpPr/>
          <p:nvPr userDrawn="1"/>
        </p:nvSpPr>
        <p:spPr>
          <a:xfrm>
            <a:off x="2783" y="-10716"/>
            <a:ext cx="12189216" cy="6868716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hape"/>
          <p:cNvCxnSpPr/>
          <p:nvPr userDrawn="1"/>
        </p:nvCxnSpPr>
        <p:spPr>
          <a:xfrm>
            <a:off x="3503685" y="3429000"/>
            <a:ext cx="54726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121116" y="1931218"/>
            <a:ext cx="7949768" cy="1492423"/>
          </a:xfrm>
          <a:prstGeom prst="rect">
            <a:avLst/>
          </a:prstGeom>
        </p:spPr>
        <p:txBody>
          <a:bodyPr anchor="ctr"/>
          <a:lstStyle>
            <a:lvl1pPr algn="ctr">
              <a:defRPr lang="ru-RU" sz="4000" b="0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Presentation name</a:t>
            </a:r>
            <a:endParaRPr lang="ru-RU" dirty="0"/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841204" y="3423641"/>
            <a:ext cx="6509592" cy="138792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ru-RU" sz="2400" b="0" kern="1200" cap="none" baseline="0" dirty="0">
                <a:solidFill>
                  <a:srgbClr val="FFFFFF"/>
                </a:solidFill>
                <a:latin typeface="Comfortaa" panose="020F0603070200060003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11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/>
          <p:cNvSpPr/>
          <p:nvPr userDrawn="1"/>
        </p:nvSpPr>
        <p:spPr>
          <a:xfrm>
            <a:off x="2783" y="-10717"/>
            <a:ext cx="12189216" cy="6868717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"/>
          <p:cNvSpPr/>
          <p:nvPr userDrawn="1"/>
        </p:nvSpPr>
        <p:spPr>
          <a:xfrm>
            <a:off x="0" y="985652"/>
            <a:ext cx="12191998" cy="532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827254" y="145402"/>
            <a:ext cx="10526545" cy="691284"/>
          </a:xfrm>
          <a:prstGeom prst="rect">
            <a:avLst/>
          </a:prstGeom>
        </p:spPr>
        <p:txBody>
          <a:bodyPr anchor="ctr"/>
          <a:lstStyle>
            <a:lvl1pPr>
              <a:defRPr lang="ru-RU" sz="2800" b="1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11" name="text"/>
          <p:cNvSpPr>
            <a:spLocks noGrp="1"/>
          </p:cNvSpPr>
          <p:nvPr>
            <p:ph type="body" sz="quarter" idx="13" hasCustomPrompt="1"/>
          </p:nvPr>
        </p:nvSpPr>
        <p:spPr>
          <a:xfrm>
            <a:off x="827254" y="1239934"/>
            <a:ext cx="10526545" cy="4723774"/>
          </a:xfrm>
          <a:prstGeom prst="rect">
            <a:avLst/>
          </a:prstGeom>
        </p:spPr>
        <p:txBody>
          <a:bodyPr/>
          <a:lstStyle>
            <a:lvl1pPr>
              <a:defRPr lang="ru-RU" sz="2400" b="0" cap="none" spc="300" dirty="0">
                <a:solidFill>
                  <a:srgbClr val="000000"/>
                </a:solidFill>
                <a:latin typeface="Comfortaa" panose="020F0603070200060003" pitchFamily="34" charset="0"/>
              </a:defRPr>
            </a:lvl1pPr>
          </a:lstStyle>
          <a:p>
            <a:pPr marL="0" lvl="0" indent="0">
              <a:buFont typeface="Wingdings" panose="05000000000000000000" pitchFamily="2" charset="2"/>
              <a:buNone/>
            </a:pPr>
            <a:r>
              <a:rPr lang="en-US" dirty="0" smtClean="0"/>
              <a:t>Content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36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/>
          <p:cNvSpPr/>
          <p:nvPr userDrawn="1"/>
        </p:nvSpPr>
        <p:spPr>
          <a:xfrm>
            <a:off x="2783" y="-10716"/>
            <a:ext cx="12189216" cy="6868716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"/>
          <p:cNvSpPr>
            <a:spLocks noGrp="1"/>
          </p:cNvSpPr>
          <p:nvPr>
            <p:ph type="body" sz="quarter" idx="13" hasCustomPrompt="1"/>
          </p:nvPr>
        </p:nvSpPr>
        <p:spPr>
          <a:xfrm>
            <a:off x="827254" y="2046432"/>
            <a:ext cx="10526545" cy="26367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200" b="1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Hero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7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/>
          <p:cNvSpPr/>
          <p:nvPr userDrawn="1"/>
        </p:nvSpPr>
        <p:spPr>
          <a:xfrm>
            <a:off x="2783" y="-10716"/>
            <a:ext cx="12189216" cy="6868716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hape"/>
          <p:cNvSpPr/>
          <p:nvPr userDrawn="1"/>
        </p:nvSpPr>
        <p:spPr>
          <a:xfrm>
            <a:off x="0" y="985652"/>
            <a:ext cx="12191998" cy="532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picture_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4252576" y="1296988"/>
            <a:ext cx="7101224" cy="4667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ru-RU" b="0" cap="none" spc="300" dirty="0">
                <a:solidFill>
                  <a:srgbClr val="000000"/>
                </a:solidFill>
                <a:latin typeface="+mj-lt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en-US" dirty="0" smtClean="0"/>
              <a:t>Picture</a:t>
            </a:r>
            <a:endParaRPr lang="ru-RU" dirty="0"/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838200" y="145403"/>
            <a:ext cx="10515601" cy="691283"/>
          </a:xfrm>
          <a:prstGeom prst="rect">
            <a:avLst/>
          </a:prstGeom>
        </p:spPr>
        <p:txBody>
          <a:bodyPr anchor="ctr"/>
          <a:lstStyle>
            <a:lvl1pPr>
              <a:defRPr lang="ru-RU" sz="2800" b="1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12" name="text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6988"/>
            <a:ext cx="3068734" cy="4667250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lang="ru-RU" sz="1800" b="0" kern="1200" cap="none" spc="300" dirty="0">
                <a:solidFill>
                  <a:srgbClr val="000000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  <a:lvl2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2pPr>
            <a:lvl3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3pPr>
            <a:lvl4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4pPr>
            <a:lvl5pPr>
              <a:defRPr>
                <a:solidFill>
                  <a:srgbClr val="1A315C"/>
                </a:solidFill>
                <a:latin typeface="Circe" panose="020B0502020203020203" pitchFamily="34" charset="-52"/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5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"/>
          <p:cNvSpPr/>
          <p:nvPr userDrawn="1"/>
        </p:nvSpPr>
        <p:spPr>
          <a:xfrm>
            <a:off x="2783" y="-10716"/>
            <a:ext cx="12189216" cy="6868716"/>
          </a:xfrm>
          <a:prstGeom prst="rect">
            <a:avLst/>
          </a:prstGeom>
          <a:solidFill>
            <a:srgbClr val="0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pic>
        <p:nvPicPr>
          <p:cNvPr id="18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hape"/>
          <p:cNvSpPr/>
          <p:nvPr userDrawn="1"/>
        </p:nvSpPr>
        <p:spPr>
          <a:xfrm>
            <a:off x="0" y="985652"/>
            <a:ext cx="12191998" cy="53201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145404"/>
            <a:ext cx="10515599" cy="691282"/>
          </a:xfrm>
          <a:prstGeom prst="rect">
            <a:avLst/>
          </a:prstGeom>
        </p:spPr>
        <p:txBody>
          <a:bodyPr anchor="ctr"/>
          <a:lstStyle>
            <a:lvl1pPr>
              <a:defRPr lang="ru-RU" sz="2800" b="1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Title</a:t>
            </a:r>
            <a:endParaRPr lang="ru-RU" dirty="0"/>
          </a:p>
        </p:txBody>
      </p:sp>
      <p:sp>
        <p:nvSpPr>
          <p:cNvPr id="11" name="picture_placeholder"/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296988"/>
            <a:ext cx="10515600" cy="4667250"/>
          </a:xfrm>
          <a:prstGeom prst="rect">
            <a:avLst/>
          </a:prstGeom>
        </p:spPr>
        <p:txBody>
          <a:bodyPr anchor="ctr"/>
          <a:lstStyle>
            <a:lvl1pPr algn="ctr">
              <a:defRPr lang="ru-RU" b="0" cap="none" spc="300" dirty="0">
                <a:solidFill>
                  <a:srgbClr val="000000"/>
                </a:solidFill>
                <a:latin typeface="Comfortaa" panose="020F0603070200060003" pitchFamily="34" charset="0"/>
              </a:defRPr>
            </a:lvl1pPr>
          </a:lstStyle>
          <a:p>
            <a:pPr marL="0" lvl="0" indent="0">
              <a:buFont typeface="Wingdings" panose="05000000000000000000" pitchFamily="2" charset="2"/>
              <a:buNone/>
            </a:pPr>
            <a:r>
              <a:rPr lang="en-US" dirty="0" smtClean="0"/>
              <a:t>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62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/>
          <p:cNvSpPr/>
          <p:nvPr userDrawn="1"/>
        </p:nvSpPr>
        <p:spPr>
          <a:xfrm>
            <a:off x="0" y="-10717"/>
            <a:ext cx="12191999" cy="6868717"/>
          </a:xfrm>
          <a:prstGeom prst="rect">
            <a:avLst/>
          </a:prstGeom>
          <a:solidFill>
            <a:srgbClr val="000000">
              <a:alpha val="4666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logo" descr="E:\Live3\Artrange\Projects\Slider\Branding\Logo\logo_екфтызукуте-0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86" y="6419069"/>
            <a:ext cx="969256" cy="32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797999" y="3003538"/>
            <a:ext cx="6596002" cy="850924"/>
          </a:xfrm>
          <a:prstGeom prst="rect">
            <a:avLst/>
          </a:prstGeom>
        </p:spPr>
        <p:txBody>
          <a:bodyPr anchor="ctr"/>
          <a:lstStyle>
            <a:lvl1pPr algn="ctr">
              <a:defRPr lang="ru-RU" sz="2800" b="1" kern="1200" cap="none" spc="300" dirty="0">
                <a:solidFill>
                  <a:srgbClr val="FFFFFF"/>
                </a:solidFill>
                <a:latin typeface="Comfortaa" panose="020F0603070200060003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0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3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1116" y="3313786"/>
            <a:ext cx="7949768" cy="109855"/>
          </a:xfrm>
        </p:spPr>
        <p:txBody>
          <a:bodyPr/>
          <a:lstStyle/>
          <a:p>
            <a:r>
              <a:rPr lang="ru-RU" b="1" dirty="0"/>
              <a:t>Что мы знаем о деньгах?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41204" y="3423642"/>
            <a:ext cx="6509592" cy="523822"/>
          </a:xfrm>
        </p:spPr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роект по истории</a:t>
            </a:r>
            <a:endParaRPr lang="ru-RU" dirty="0"/>
          </a:p>
        </p:txBody>
      </p:sp>
      <p:pic>
        <p:nvPicPr>
          <p:cNvPr id="1026" name="Picture 2" descr="Логотипы и фирменный стил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4" y="6256699"/>
            <a:ext cx="1442399" cy="6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15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>
          <a:xfrm>
            <a:off x="827254" y="606257"/>
            <a:ext cx="10526545" cy="5703093"/>
          </a:xfrm>
        </p:spPr>
        <p:txBody>
          <a:bodyPr anchor="t">
            <a:normAutofit lnSpcReduction="10000"/>
          </a:bodyPr>
          <a:lstStyle/>
          <a:p>
            <a:pPr algn="l">
              <a:spcAft>
                <a:spcPts val="1200"/>
              </a:spcAft>
            </a:pPr>
            <a:r>
              <a:rPr lang="ru-RU" u="sng" dirty="0" smtClean="0"/>
              <a:t>Наша цель</a:t>
            </a:r>
            <a:r>
              <a:rPr lang="en-US" u="sng" dirty="0" smtClean="0"/>
              <a:t>:</a:t>
            </a:r>
          </a:p>
          <a:p>
            <a:pPr algn="l">
              <a:spcAft>
                <a:spcPts val="600"/>
              </a:spcAft>
            </a:pPr>
            <a:r>
              <a:rPr lang="en-US" dirty="0" smtClean="0"/>
              <a:t>   - </a:t>
            </a:r>
            <a:r>
              <a:rPr lang="ru-RU" dirty="0" smtClean="0"/>
              <a:t>Сделать интересную историческую игру, про деньги.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u="sng" dirty="0"/>
              <a:t>Наша </a:t>
            </a:r>
            <a:r>
              <a:rPr lang="ru-RU" u="sng" dirty="0" smtClean="0"/>
              <a:t>задача</a:t>
            </a:r>
            <a:r>
              <a:rPr lang="en-US" u="sng" dirty="0" smtClean="0"/>
              <a:t>:</a:t>
            </a:r>
            <a:endParaRPr lang="en-US" u="sng" dirty="0"/>
          </a:p>
          <a:p>
            <a:pPr algn="l">
              <a:spcAft>
                <a:spcPts val="600"/>
              </a:spcAft>
            </a:pPr>
            <a:r>
              <a:rPr lang="en-US" dirty="0"/>
              <a:t>   </a:t>
            </a:r>
            <a:r>
              <a:rPr lang="en-US" dirty="0" smtClean="0"/>
              <a:t>-</a:t>
            </a:r>
            <a:r>
              <a:rPr lang="ru-RU" dirty="0" smtClean="0"/>
              <a:t> Расширить кругозор, рассказав интересные факты про деньги и показав </a:t>
            </a:r>
            <a:endParaRPr lang="ru-RU" dirty="0"/>
          </a:p>
          <a:p>
            <a:pPr algn="l">
              <a:spcAft>
                <a:spcPts val="600"/>
              </a:spcAft>
            </a:pPr>
            <a:r>
              <a:rPr lang="ru-RU" dirty="0" smtClean="0"/>
              <a:t>аналогию на сегодняшние дни.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u="sng" dirty="0" smtClean="0"/>
              <a:t>Обоснование выбора</a:t>
            </a:r>
            <a:r>
              <a:rPr lang="en-US" u="sng" dirty="0" smtClean="0"/>
              <a:t>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smtClean="0"/>
              <a:t>  - </a:t>
            </a:r>
            <a:r>
              <a:rPr lang="ru-RU" dirty="0" smtClean="0"/>
              <a:t>Собственный интерес к данной теме.</a:t>
            </a:r>
            <a:endParaRPr lang="en-US" dirty="0" smtClean="0"/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 </a:t>
            </a:r>
            <a:endParaRPr lang="ru-RU" dirty="0" smtClean="0"/>
          </a:p>
          <a:p>
            <a:pPr algn="l"/>
            <a:endParaRPr lang="en-US" dirty="0" smtClean="0"/>
          </a:p>
          <a:p>
            <a:endParaRPr lang="ru-RU" dirty="0"/>
          </a:p>
        </p:txBody>
      </p:sp>
      <p:pic>
        <p:nvPicPr>
          <p:cNvPr id="4" name="Picture 2" descr="Логотипы и фирменный стил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4" y="6256699"/>
            <a:ext cx="1442399" cy="6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Логотипы и фирменный стил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4" y="6256699"/>
            <a:ext cx="1442399" cy="6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 descr="C:\Users\User\AppData\Local\Packages\Microsoft.Windows.Photos_8wekyb3d8bbwe\TempState\ShareServiceTempFolder\qrcode_quizlet.com (1)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4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17868" y="2564894"/>
            <a:ext cx="9058701" cy="1635209"/>
          </a:xfrm>
        </p:spPr>
        <p:txBody>
          <a:bodyPr/>
          <a:lstStyle/>
          <a:p>
            <a:r>
              <a:rPr lang="ru-RU" sz="4000" dirty="0" smtClean="0"/>
              <a:t>Спасибо за внимание!!!</a:t>
            </a:r>
            <a:endParaRPr lang="ru-RU" sz="4000" dirty="0"/>
          </a:p>
        </p:txBody>
      </p:sp>
      <p:pic>
        <p:nvPicPr>
          <p:cNvPr id="4" name="Picture 2" descr="Логотипы и фирменный стил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34" y="6256699"/>
            <a:ext cx="1442399" cy="60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6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59</Words>
  <Application>Microsoft Office PowerPoint</Application>
  <PresentationFormat>Широкоэкранный</PresentationFormat>
  <Paragraphs>12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1" baseType="lpstr">
      <vt:lpstr>Wingdings</vt:lpstr>
      <vt:lpstr>Comfortaa</vt:lpstr>
      <vt:lpstr>Calibri Light</vt:lpstr>
      <vt:lpstr>Arial</vt:lpstr>
      <vt:lpstr>Circe</vt:lpstr>
      <vt:lpstr>Calibri</vt:lpstr>
      <vt:lpstr>Тема Office</vt:lpstr>
      <vt:lpstr>Что мы знаем о деньгах? </vt:lpstr>
      <vt:lpstr>Презентация PowerPoint</vt:lpstr>
      <vt:lpstr>Презентация PowerPoint</vt:lpstr>
      <vt:lpstr>Спасибо за внимание!!!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Gregory</dc:creator>
  <cp:lastModifiedBy>Bragin Roman</cp:lastModifiedBy>
  <cp:revision>51</cp:revision>
  <dcterms:created xsi:type="dcterms:W3CDTF">2015-10-03T08:13:02Z</dcterms:created>
  <dcterms:modified xsi:type="dcterms:W3CDTF">2023-12-21T10:54:41Z</dcterms:modified>
</cp:coreProperties>
</file>