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905500" cx="10515600"/>
  <p:notesSz cx="10515600" cy="5905500"/>
  <p:embeddedFontLst>
    <p:embeddedFont>
      <p:font typeface="Amatic SC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0" roundtripDataSignature="AMtx7mhnWajqYHEnbbKO4Eq1dIoysgwR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font" Target="fonts/AmaticS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AmaticS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52950" y="442900"/>
            <a:ext cx="7010750" cy="2214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51550" y="2805100"/>
            <a:ext cx="8412475" cy="26574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1e8f44cbcf_0_125:notes"/>
          <p:cNvSpPr txBox="1"/>
          <p:nvPr>
            <p:ph idx="1" type="body"/>
          </p:nvPr>
        </p:nvSpPr>
        <p:spPr>
          <a:xfrm>
            <a:off x="1051550" y="2805100"/>
            <a:ext cx="84126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31e8f44cbcf_0_125:notes"/>
          <p:cNvSpPr/>
          <p:nvPr>
            <p:ph idx="2" type="sldImg"/>
          </p:nvPr>
        </p:nvSpPr>
        <p:spPr>
          <a:xfrm>
            <a:off x="1752950" y="442900"/>
            <a:ext cx="7010700" cy="22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1e8f44cbcf_0_346:notes"/>
          <p:cNvSpPr txBox="1"/>
          <p:nvPr>
            <p:ph idx="1" type="body"/>
          </p:nvPr>
        </p:nvSpPr>
        <p:spPr>
          <a:xfrm>
            <a:off x="1051550" y="2805100"/>
            <a:ext cx="8412600" cy="26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31e8f44cbcf_0_346:notes"/>
          <p:cNvSpPr/>
          <p:nvPr>
            <p:ph idx="2" type="sldImg"/>
          </p:nvPr>
        </p:nvSpPr>
        <p:spPr>
          <a:xfrm>
            <a:off x="1752950" y="442900"/>
            <a:ext cx="7010700" cy="22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4" y="5581649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2"/>
          <p:cNvSpPr/>
          <p:nvPr/>
        </p:nvSpPr>
        <p:spPr>
          <a:xfrm>
            <a:off x="4162424" y="2427833"/>
            <a:ext cx="2190750" cy="180975"/>
          </a:xfrm>
          <a:custGeom>
            <a:rect b="b" l="l" r="r" t="t"/>
            <a:pathLst>
              <a:path extrusionOk="0" h="180975" w="2190750">
                <a:moveTo>
                  <a:pt x="2168442" y="180974"/>
                </a:moveTo>
                <a:lnTo>
                  <a:pt x="22307" y="180974"/>
                </a:lnTo>
                <a:lnTo>
                  <a:pt x="19026" y="180322"/>
                </a:lnTo>
                <a:lnTo>
                  <a:pt x="0" y="158667"/>
                </a:lnTo>
                <a:lnTo>
                  <a:pt x="0" y="155257"/>
                </a:lnTo>
                <a:lnTo>
                  <a:pt x="0" y="22307"/>
                </a:lnTo>
                <a:lnTo>
                  <a:pt x="22307" y="0"/>
                </a:lnTo>
                <a:lnTo>
                  <a:pt x="2168442" y="0"/>
                </a:lnTo>
                <a:lnTo>
                  <a:pt x="2190749" y="22307"/>
                </a:lnTo>
                <a:lnTo>
                  <a:pt x="2190749" y="158667"/>
                </a:lnTo>
                <a:lnTo>
                  <a:pt x="2171723" y="180322"/>
                </a:lnTo>
                <a:lnTo>
                  <a:pt x="2168442" y="180974"/>
                </a:lnTo>
                <a:close/>
              </a:path>
            </a:pathLst>
          </a:custGeom>
          <a:solidFill>
            <a:srgbClr val="FFED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2"/>
          <p:cNvSpPr txBox="1"/>
          <p:nvPr>
            <p:ph type="title"/>
          </p:nvPr>
        </p:nvSpPr>
        <p:spPr>
          <a:xfrm>
            <a:off x="1714450" y="2937103"/>
            <a:ext cx="7086699" cy="519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3575304" y="5492115"/>
            <a:ext cx="336499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10183862" y="5627433"/>
            <a:ext cx="20827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4" y="5581649"/>
            <a:ext cx="190500" cy="19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7775" y="742950"/>
            <a:ext cx="3295649" cy="44291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/>
          <p:nvPr/>
        </p:nvSpPr>
        <p:spPr>
          <a:xfrm>
            <a:off x="4781549" y="1850156"/>
            <a:ext cx="2314575" cy="180975"/>
          </a:xfrm>
          <a:custGeom>
            <a:rect b="b" l="l" r="r" t="t"/>
            <a:pathLst>
              <a:path extrusionOk="0" h="180975" w="2314575">
                <a:moveTo>
                  <a:pt x="2292267" y="180974"/>
                </a:moveTo>
                <a:lnTo>
                  <a:pt x="22307" y="180974"/>
                </a:lnTo>
                <a:lnTo>
                  <a:pt x="19026" y="180322"/>
                </a:lnTo>
                <a:lnTo>
                  <a:pt x="0" y="158667"/>
                </a:lnTo>
                <a:lnTo>
                  <a:pt x="0" y="155257"/>
                </a:lnTo>
                <a:lnTo>
                  <a:pt x="0" y="22307"/>
                </a:lnTo>
                <a:lnTo>
                  <a:pt x="22307" y="0"/>
                </a:lnTo>
                <a:lnTo>
                  <a:pt x="2292267" y="0"/>
                </a:lnTo>
                <a:lnTo>
                  <a:pt x="2314574" y="22307"/>
                </a:lnTo>
                <a:lnTo>
                  <a:pt x="2314574" y="158667"/>
                </a:lnTo>
                <a:lnTo>
                  <a:pt x="2295547" y="180322"/>
                </a:lnTo>
                <a:lnTo>
                  <a:pt x="2292267" y="180974"/>
                </a:lnTo>
                <a:close/>
              </a:path>
            </a:pathLst>
          </a:custGeom>
          <a:solidFill>
            <a:srgbClr val="FFED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3575304" y="5492115"/>
            <a:ext cx="336499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10183862" y="5627433"/>
            <a:ext cx="20827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title"/>
          </p:nvPr>
        </p:nvSpPr>
        <p:spPr>
          <a:xfrm>
            <a:off x="1714450" y="2937103"/>
            <a:ext cx="7086699" cy="519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body"/>
          </p:nvPr>
        </p:nvSpPr>
        <p:spPr>
          <a:xfrm>
            <a:off x="525780" y="1358265"/>
            <a:ext cx="946404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3575304" y="5492115"/>
            <a:ext cx="336499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10183862" y="5627433"/>
            <a:ext cx="20827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4" y="5581648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5"/>
          <p:cNvSpPr/>
          <p:nvPr/>
        </p:nvSpPr>
        <p:spPr>
          <a:xfrm>
            <a:off x="5305424" y="3486150"/>
            <a:ext cx="3962400" cy="1676400"/>
          </a:xfrm>
          <a:custGeom>
            <a:rect b="b" l="l" r="r" t="t"/>
            <a:pathLst>
              <a:path extrusionOk="0" h="1676400" w="3962400">
                <a:moveTo>
                  <a:pt x="3866284" y="1676399"/>
                </a:moveTo>
                <a:lnTo>
                  <a:pt x="96115" y="1676399"/>
                </a:lnTo>
                <a:lnTo>
                  <a:pt x="89425" y="1675740"/>
                </a:lnTo>
                <a:lnTo>
                  <a:pt x="51334" y="1662815"/>
                </a:lnTo>
                <a:lnTo>
                  <a:pt x="21089" y="1636297"/>
                </a:lnTo>
                <a:lnTo>
                  <a:pt x="3294" y="1600223"/>
                </a:lnTo>
                <a:lnTo>
                  <a:pt x="0" y="1580284"/>
                </a:lnTo>
                <a:lnTo>
                  <a:pt x="0" y="1573529"/>
                </a:lnTo>
                <a:lnTo>
                  <a:pt x="0" y="96115"/>
                </a:lnTo>
                <a:lnTo>
                  <a:pt x="10415" y="57262"/>
                </a:lnTo>
                <a:lnTo>
                  <a:pt x="34906" y="25353"/>
                </a:lnTo>
                <a:lnTo>
                  <a:pt x="69743" y="5245"/>
                </a:lnTo>
                <a:lnTo>
                  <a:pt x="96115" y="0"/>
                </a:lnTo>
                <a:lnTo>
                  <a:pt x="3866284" y="0"/>
                </a:lnTo>
                <a:lnTo>
                  <a:pt x="3905136" y="10415"/>
                </a:lnTo>
                <a:lnTo>
                  <a:pt x="3937045" y="34906"/>
                </a:lnTo>
                <a:lnTo>
                  <a:pt x="3957153" y="69743"/>
                </a:lnTo>
                <a:lnTo>
                  <a:pt x="3962399" y="96115"/>
                </a:lnTo>
                <a:lnTo>
                  <a:pt x="3962399" y="1580284"/>
                </a:lnTo>
                <a:lnTo>
                  <a:pt x="3951983" y="1619136"/>
                </a:lnTo>
                <a:lnTo>
                  <a:pt x="3927493" y="1651045"/>
                </a:lnTo>
                <a:lnTo>
                  <a:pt x="3892655" y="1671154"/>
                </a:lnTo>
                <a:lnTo>
                  <a:pt x="3872973" y="1675740"/>
                </a:lnTo>
                <a:lnTo>
                  <a:pt x="3866284" y="1676399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15"/>
          <p:cNvSpPr txBox="1"/>
          <p:nvPr>
            <p:ph type="title"/>
          </p:nvPr>
        </p:nvSpPr>
        <p:spPr>
          <a:xfrm>
            <a:off x="1714450" y="2937103"/>
            <a:ext cx="7086699" cy="519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525780" y="1358265"/>
            <a:ext cx="457428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5415534" y="1358265"/>
            <a:ext cx="457428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575304" y="5492115"/>
            <a:ext cx="336499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10183862" y="5627433"/>
            <a:ext cx="20827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ctrTitle"/>
          </p:nvPr>
        </p:nvSpPr>
        <p:spPr>
          <a:xfrm>
            <a:off x="788670" y="1830705"/>
            <a:ext cx="8938260" cy="124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subTitle"/>
          </p:nvPr>
        </p:nvSpPr>
        <p:spPr>
          <a:xfrm>
            <a:off x="1577340" y="3307080"/>
            <a:ext cx="7360920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3575304" y="5492115"/>
            <a:ext cx="336499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10183862" y="5627433"/>
            <a:ext cx="20827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924" y="5581648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/>
          <p:nvPr>
            <p:ph type="title"/>
          </p:nvPr>
        </p:nvSpPr>
        <p:spPr>
          <a:xfrm>
            <a:off x="1714450" y="2937103"/>
            <a:ext cx="7086699" cy="519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525780" y="1358265"/>
            <a:ext cx="946404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575304" y="5492115"/>
            <a:ext cx="3364992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1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0183862" y="5627433"/>
            <a:ext cx="20827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1e8f44cbcf_0_346"/>
          <p:cNvSpPr txBox="1"/>
          <p:nvPr>
            <p:ph type="title"/>
          </p:nvPr>
        </p:nvSpPr>
        <p:spPr>
          <a:xfrm>
            <a:off x="4526850" y="2407950"/>
            <a:ext cx="14619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КОНЕЦ</a:t>
            </a:r>
            <a:endParaRPr sz="7000">
              <a:solidFill>
                <a:schemeClr val="lt1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6" name="Google Shape;56;g31e8f44cbcf_0_3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26375" y="-1093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2024-12-13T13:50:25Z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2024-12-13T00:00:00Z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2024-12-13T00:00:00Z</vt:filetime>
  </property>
</Properties>
</file>