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263285-D31A-4709-942D-2DFC58184A5D}">
  <a:tblStyle styleId="{8B263285-D31A-4709-942D-2DFC58184A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verage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swald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c4cff44b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c4cff44b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c4cff44b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c4cff44b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4c4cff44b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4c4cff44b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c4cff44b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c4cff44b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c4cff44be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c4cff44be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c4cff44b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c4cff44b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c4cff44be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c4cff44be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c4cff44b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c4cff44b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c4cff44b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c4cff44b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Git-Хуки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Брагин Роман Андреевич P3216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КОНЕЦ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Git-Хуки 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 системах контроля версий, включая Git, есть механизм запуска пользовательских скриптов при наступлении определенных событий. Эти скрипты называются хуками и делятся на два типа: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ru" u="sng"/>
              <a:t>Клиентские хуки</a:t>
            </a:r>
            <a:r>
              <a:rPr b="1" lang="ru"/>
              <a:t> – срабатывают при локальных операциях, таких как создание коммита, слияние веток или переключение между ними.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ru" u="sng"/>
              <a:t>Серверные хуки</a:t>
            </a:r>
            <a:r>
              <a:rPr b="1" lang="ru"/>
              <a:t> – выполняются на удалённом репозитории при получении изменений, например, во время git push.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/>
              <a:t>Хуки позволяют автоматизировать различные процессы: проверку кода, контроль сообщений коммитов, запуск тестов или даже автоматическое развертывание приложений.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ХУКОВ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Хуки хранятся в подкаталоге </a:t>
            </a:r>
            <a:r>
              <a:rPr lang="ru" u="sng">
                <a:solidFill>
                  <a:schemeClr val="dk1"/>
                </a:solidFill>
              </a:rPr>
              <a:t>hooks</a:t>
            </a:r>
            <a:r>
              <a:rPr lang="ru"/>
              <a:t> относительно основного каталога Git. Для большинства проектов это .git/hooks. Когда вы инициализируете новый репозиторий командой </a:t>
            </a:r>
            <a:r>
              <a:rPr lang="ru" u="sng">
                <a:solidFill>
                  <a:schemeClr val="dk1"/>
                </a:solidFill>
              </a:rPr>
              <a:t>git init</a:t>
            </a:r>
            <a:r>
              <a:rPr lang="ru"/>
              <a:t>, Git наполняет каталог </a:t>
            </a:r>
            <a:r>
              <a:rPr lang="ru" u="sng">
                <a:solidFill>
                  <a:schemeClr val="dk1"/>
                </a:solidFill>
              </a:rPr>
              <a:t>hooks</a:t>
            </a:r>
            <a:r>
              <a:rPr lang="ru"/>
              <a:t> примерами скриптов, большинство из которых готовы к использованию, при этом каждый из них содержит документацию по используемым входным данным. Все примеры представлены в виде шелл скриптов, содержащими код на Perl, но вы можете использовать любой язык для написания скриптов — главное правильно именовать исполняемые файлы. Если вы решите использовать какой-либо из предустановленных скриптов, то достаточно его просто переименовать, убрав суффикс </a:t>
            </a:r>
            <a:r>
              <a:rPr lang="ru" u="sng">
                <a:solidFill>
                  <a:schemeClr val="dk1"/>
                </a:solidFill>
              </a:rPr>
              <a:t>.sample.</a:t>
            </a:r>
            <a:endParaRPr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Для подключения собственного скрипта достаточно задать ему соответствующее имя, поместить в подкаталог hooks основного каталога Git и сделать его исполняемым. Далее, мы рассмотрим наиболее часто используемые хуки.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Клиентские Хуки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информация: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Клиентские хуки выполняются локально (например, при коммите, слиянии).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Необходимо отметить, что клиентские хуки НЕ копируются при клонировании репозитория. Если вы намерены использовать такие скрипты для обеспечения соблюдения политики, то вам следует использовать серверные хуки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Хуки уровня коммита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dk1"/>
                </a:solidFill>
              </a:rPr>
              <a:t>pre-commit</a:t>
            </a:r>
            <a:r>
              <a:rPr lang="ru"/>
              <a:t> -  </a:t>
            </a:r>
            <a:r>
              <a:rPr lang="ru" sz="1500"/>
              <a:t>Запускается до ввода сообщения коммита. Проверяет код (линтеры, тесты, пробелы в конце строк). Если хук возвращает ошибку (exit 1), коммит отменяется. Можно пропустить через </a:t>
            </a:r>
            <a:r>
              <a:rPr lang="ru" sz="1500" u="sng">
                <a:solidFill>
                  <a:schemeClr val="dk1"/>
                </a:solidFill>
              </a:rPr>
              <a:t>git commit --no-verify</a:t>
            </a:r>
            <a:r>
              <a:rPr lang="ru" sz="1500"/>
              <a:t>.</a:t>
            </a:r>
            <a:endParaRPr sz="15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dk1"/>
                </a:solidFill>
              </a:rPr>
              <a:t>prepare-commit-msg</a:t>
            </a:r>
            <a:r>
              <a:rPr lang="ru"/>
              <a:t> - </a:t>
            </a:r>
            <a:r>
              <a:rPr lang="ru" sz="1500"/>
              <a:t>Срабатывает после создания стандартного сообщения, но до открытия редактора.  Меняет автоматически сгенерированные сообщения (например, при rebase, merge или шаблонных коммитах).Принимает параметры: путь к файлу сообщения, тип коммита, хеш (если это amend).</a:t>
            </a:r>
            <a:endParaRPr sz="15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dk1"/>
                </a:solidFill>
              </a:rPr>
              <a:t>commit-msg</a:t>
            </a:r>
            <a:r>
              <a:rPr lang="ru"/>
              <a:t> - </a:t>
            </a:r>
            <a:r>
              <a:rPr lang="ru" sz="1500"/>
              <a:t>Проверяет сообщение коммита (переданное в файле). Может отменить коммит, если сообщение не соответствует шаблону (например, нет номера задачи JIRA).</a:t>
            </a:r>
            <a:endParaRPr sz="1500"/>
          </a:p>
          <a:p>
            <a:pPr indent="-3429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 u="sng">
                <a:solidFill>
                  <a:schemeClr val="dk1"/>
                </a:solidFill>
              </a:rPr>
              <a:t>post-commit </a:t>
            </a:r>
            <a:r>
              <a:rPr lang="ru"/>
              <a:t>- </a:t>
            </a:r>
            <a:r>
              <a:rPr lang="ru" sz="1500"/>
              <a:t>Выполняется</a:t>
            </a:r>
            <a:r>
              <a:rPr lang="ru" sz="1500"/>
              <a:t> после успешного создания коммита. Используется для уведомлений, логирования или других пост-обработок. Может получить данные коммита через </a:t>
            </a:r>
            <a:r>
              <a:rPr lang="ru" sz="1500" u="sng">
                <a:solidFill>
                  <a:schemeClr val="dk1"/>
                </a:solidFill>
              </a:rPr>
              <a:t>git log -1 HEAD.</a:t>
            </a:r>
            <a:endParaRPr sz="15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Хуки для рабочего процесса на основе E-mail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Для рабочего процесса на основе e-mail на стороне клиента можно задать три хука. Все они вызываются командой git am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AutoNum type="arabicPeriod"/>
            </a:pPr>
            <a:r>
              <a:rPr b="1" lang="ru" sz="1400" u="sng">
                <a:solidFill>
                  <a:schemeClr val="dk1"/>
                </a:solidFill>
              </a:rPr>
              <a:t>applypatch-msg</a:t>
            </a:r>
            <a:endParaRPr b="1" sz="1400" u="sng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</a:pPr>
            <a:r>
              <a:rPr lang="ru"/>
              <a:t>Проверяет/редактирует </a:t>
            </a:r>
            <a:r>
              <a:rPr b="1" lang="ru"/>
              <a:t>сообщение коммита</a:t>
            </a:r>
            <a:r>
              <a:rPr lang="ru"/>
              <a:t> из патча.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</a:pPr>
            <a:r>
              <a:rPr lang="ru"/>
              <a:t>Может отклонить патч, если сообщение не соответствует формату.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AutoNum type="arabicPeriod"/>
            </a:pPr>
            <a:r>
              <a:rPr b="1" lang="ru" sz="1400" u="sng">
                <a:solidFill>
                  <a:schemeClr val="dk1"/>
                </a:solidFill>
              </a:rPr>
              <a:t>pre-applypatch</a:t>
            </a:r>
            <a:endParaRPr b="1" sz="1400" u="sng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</a:pPr>
            <a:r>
              <a:rPr lang="ru"/>
              <a:t>Запускается </a:t>
            </a:r>
            <a:r>
              <a:rPr b="1" lang="ru"/>
              <a:t>после применения изменений из патча, но до коммита</a:t>
            </a:r>
            <a:r>
              <a:rPr lang="ru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ru"/>
              <a:t>Позволяет проверить код (тесты).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</a:pPr>
            <a:r>
              <a:rPr lang="ru"/>
              <a:t>Если хук вернёт ошибку, коммит </a:t>
            </a:r>
            <a:r>
              <a:rPr b="1" lang="ru"/>
              <a:t>не будет создан</a:t>
            </a:r>
            <a:r>
              <a:rPr lang="ru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AutoNum type="arabicPeriod"/>
            </a:pPr>
            <a:r>
              <a:rPr b="1" lang="ru" sz="1400" u="sng">
                <a:solidFill>
                  <a:schemeClr val="dk1"/>
                </a:solidFill>
              </a:rPr>
              <a:t>post-applypatch</a:t>
            </a:r>
            <a:endParaRPr b="1" sz="1400" u="sng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○"/>
            </a:pPr>
            <a:r>
              <a:rPr lang="ru"/>
              <a:t>Выполняется </a:t>
            </a:r>
            <a:r>
              <a:rPr b="1" lang="ru"/>
              <a:t>после создания коммита</a:t>
            </a:r>
            <a:r>
              <a:rPr lang="ru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ru"/>
              <a:t>Используется для уведомлений (например, оповещение команды).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</a:pPr>
            <a:r>
              <a:rPr lang="ru"/>
              <a:t>Не может отменить применение патча.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Прочие Хуки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1"/>
                </a:solidFill>
              </a:rPr>
              <a:t>1. pre-rebase</a:t>
            </a:r>
            <a:r>
              <a:rPr lang="ru"/>
              <a:t>: Срабатывает перед перебазированием (rebase). Может заблокировать операцию (exit 1). Полезен для запрета перебазирования опубликованных коммитов.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1"/>
                </a:solidFill>
              </a:rPr>
              <a:t>2. post-rewrite:</a:t>
            </a:r>
            <a:r>
              <a:rPr lang="ru"/>
              <a:t> Вызывается после: git commit --amend, git rebase (но не filter-branch</a:t>
            </a:r>
            <a:r>
              <a:rPr lang="ru"/>
              <a:t>). </a:t>
            </a:r>
            <a:r>
              <a:rPr lang="ru"/>
              <a:t>Получает список изменённых коммитов через stdin. Используется для синхронизации внешних систем.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1"/>
                </a:solidFill>
              </a:rPr>
              <a:t>3. post-checkout:</a:t>
            </a:r>
            <a:r>
              <a:rPr lang="ru"/>
              <a:t> Запускается после успешного git checkout. Применяется для: настройки рабочей директории,  восстановления бинарных файло</a:t>
            </a:r>
            <a:r>
              <a:rPr lang="ru"/>
              <a:t>в, г</a:t>
            </a:r>
            <a:r>
              <a:rPr lang="ru"/>
              <a:t>енерации документации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1"/>
                </a:solidFill>
              </a:rPr>
              <a:t>4. post-merge:</a:t>
            </a:r>
            <a:r>
              <a:rPr lang="ru"/>
              <a:t> Выполняется после успешного слияния (merge). Используется для: восстановления прав  доступа, копирования внешних файлов, установки зависимостей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1"/>
                </a:solidFill>
              </a:rPr>
              <a:t>5. pre-push:</a:t>
            </a:r>
            <a:r>
              <a:rPr lang="ru"/>
              <a:t> Срабатывает перед отправкой изменений (push). Получает: имя удалённого репозитория (аргумент), список изменений (stdin), может отменить отправку при ошибках.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u="sng">
                <a:solidFill>
                  <a:schemeClr val="dk1"/>
                </a:solidFill>
              </a:rPr>
              <a:t>6. pre-auto-gc:</a:t>
            </a:r>
            <a:r>
              <a:rPr lang="ru"/>
              <a:t> Вызывается перед автоматической сборкой мусора (git gc --auto). Позволяет: отменить операцию, отправить уведомление.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Серверные Хуки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1"/>
                </a:solidFill>
              </a:rPr>
              <a:t>1. </a:t>
            </a:r>
            <a:r>
              <a:rPr lang="ru" u="sng">
                <a:solidFill>
                  <a:schemeClr val="dk1"/>
                </a:solidFill>
              </a:rPr>
              <a:t>pre-rebase:</a:t>
            </a:r>
            <a:r>
              <a:rPr lang="ru"/>
              <a:t> Срабатывает перед перебазированием (rebase). Может заблокировать операцию (exit 1). Полезен для запрета перебазирования опубликованных коммитов.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1"/>
                </a:solidFill>
              </a:rPr>
              <a:t>2. post-rewrite:</a:t>
            </a:r>
            <a:r>
              <a:rPr lang="ru"/>
              <a:t> Вызывается после git commit --amend и git rebase (но не filter-branch). Получает список изменённых коммитов через stdin. Используется для синхронизации внешних систем.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1"/>
                </a:solidFill>
              </a:rPr>
              <a:t>3. post-checkout:</a:t>
            </a:r>
            <a:r>
              <a:rPr lang="ru"/>
              <a:t> Запускается после успешного git checkout. Применяется для настройки рабочей директории, восстановления бинарных файлов, генерации документации.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1"/>
                </a:solidFill>
              </a:rPr>
              <a:t>4. post-merge:</a:t>
            </a:r>
            <a:r>
              <a:rPr lang="ru"/>
              <a:t> Выполняется после успешного слияния (merge). Используется для восстановления прав доступа, копирования внешних файлов, установки зависимостей.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1"/>
                </a:solidFill>
              </a:rPr>
              <a:t>5. pre-push:</a:t>
            </a:r>
            <a:r>
              <a:rPr lang="ru"/>
              <a:t> Срабатывает перед отправкой изменений (push). Получает имя удалённого репозитория (аргумент) и список изменений (stdin). Может отменить отправку при ошибках.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u="sng">
                <a:solidFill>
                  <a:schemeClr val="dk1"/>
                </a:solidFill>
              </a:rPr>
              <a:t>6. pre-auto-gc:</a:t>
            </a:r>
            <a:r>
              <a:rPr lang="ru"/>
              <a:t> Вызывается перед автоматической сборкой мусора (git gc --auto). Позволяет отменить операцию или отправить уведомление.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Примеры хуков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u="sng"/>
              <a:t>Автоматический запуск тестов (pre-commit):</a:t>
            </a:r>
            <a:endParaRPr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00"/>
              </a:spcAft>
              <a:buNone/>
            </a:pPr>
            <a:r>
              <a:rPr lang="ru" u="sng"/>
              <a:t>Проверка сообщения коммита (commit-msg):</a:t>
            </a:r>
            <a:endParaRPr u="sng"/>
          </a:p>
        </p:txBody>
      </p:sp>
      <p:graphicFrame>
        <p:nvGraphicFramePr>
          <p:cNvPr id="109" name="Google Shape;109;p21"/>
          <p:cNvGraphicFramePr/>
          <p:nvPr/>
        </p:nvGraphicFramePr>
        <p:xfrm>
          <a:off x="426275" y="178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{8B263285-D31A-4709-942D-2DFC58184A5D}</a:tableStyleId>
              </a:tblPr>
              <a:tblGrid>
                <a:gridCol w="7239000"/>
              </a:tblGrid>
              <a:tr h="57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4"/>
                          </a:solidFill>
                        </a:rPr>
                        <a:t>#!/bin/sh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4"/>
                          </a:solidFill>
                        </a:rPr>
                        <a:t>npm test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0" name="Google Shape;110;p21"/>
          <p:cNvGraphicFramePr/>
          <p:nvPr/>
        </p:nvGraphicFramePr>
        <p:xfrm>
          <a:off x="426275" y="3144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{8B263285-D31A-4709-942D-2DFC58184A5D}</a:tableStyleId>
              </a:tblPr>
              <a:tblGrid>
                <a:gridCol w="7239000"/>
              </a:tblGrid>
              <a:tr h="707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4"/>
                          </a:solidFill>
                        </a:rPr>
                        <a:t>#!/bin/sh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4"/>
                          </a:solidFill>
                        </a:rPr>
                        <a:t>if ! grep -q "^[A-Z]+-[0-9]+" "$1"; then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4"/>
                          </a:solidFill>
                        </a:rPr>
                        <a:t>  echo "Commit message must contain JIRA ticket (e.g., PROJ-123)"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4"/>
                          </a:solidFill>
                        </a:rPr>
                        <a:t>  exit 1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accent4"/>
                          </a:solidFill>
                        </a:rPr>
                        <a:t>fi</a:t>
                      </a:r>
                      <a:endParaRPr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