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565900" cx="10515600"/>
  <p:notesSz cx="10515600" cy="65659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c206bbf7_0_2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13c206bbf7_0_2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3c206bbf7_0_9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13c206bbf7_0_9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788670" y="1830705"/>
            <a:ext cx="8938260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7340" y="3307080"/>
            <a:ext cx="736092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25780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415534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>
            <a:off x="4010024" y="1851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2188914" y="2273740"/>
            <a:ext cx="6058535" cy="17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Фрактальные Множества</a:t>
            </a:r>
            <a:r>
              <a:rPr b="0" lang="en-US" sz="175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200"/>
              <a:t>Искусство Построения и  Визуализации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" y="5464238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00" y="1227900"/>
            <a:ext cx="3636100" cy="3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2289825" y="442575"/>
            <a:ext cx="5840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множества Ман-Дельброта.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6">
            <a:alphaModFix/>
          </a:blip>
          <a:srcRect b="3892" l="0" r="4187" t="0"/>
          <a:stretch/>
        </p:blipFill>
        <p:spPr>
          <a:xfrm>
            <a:off x="3893600" y="1371400"/>
            <a:ext cx="3308875" cy="3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7">
            <a:alphaModFix/>
          </a:blip>
          <a:srcRect b="0" l="0" r="7501" t="0"/>
          <a:stretch/>
        </p:blipFill>
        <p:spPr>
          <a:xfrm>
            <a:off x="7546850" y="1846850"/>
            <a:ext cx="2520725" cy="27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1511625" y="447315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5027925" y="457200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8363375" y="457200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24825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2122025" y="370250"/>
            <a:ext cx="78972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</a:t>
            </a: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заполненного множество Жюлиа.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1137825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4509475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7970250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73550"/>
            <a:ext cx="2703425" cy="27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1725" y="1477100"/>
            <a:ext cx="2703425" cy="27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375" y="1884975"/>
            <a:ext cx="2392000" cy="2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65013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5">
            <a:alphaModFix/>
          </a:blip>
          <a:srcRect b="3670" l="0" r="0" t="0"/>
          <a:stretch/>
        </p:blipFill>
        <p:spPr>
          <a:xfrm>
            <a:off x="2030025" y="191451"/>
            <a:ext cx="5791950" cy="55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/>
        </p:nvSpPr>
        <p:spPr>
          <a:xfrm>
            <a:off x="2289825" y="442575"/>
            <a:ext cx="5840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бассейнов Ньютона.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/>
        </p:nvSpPr>
        <p:spPr>
          <a:xfrm>
            <a:off x="1418310" y="641510"/>
            <a:ext cx="7761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2700" marR="5080" rtl="0" algn="ctr">
              <a:lnSpc>
                <a:spcPct val="11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Ссылки на документацию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756795" y="1512375"/>
            <a:ext cx="1672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Гитхаб с кодом </a:t>
            </a:r>
            <a:endParaRPr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376725" y="6207975"/>
            <a:ext cx="1007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98" name="Google Shape;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" y="5378627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000" y="1811335"/>
            <a:ext cx="29432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6639045" y="1445025"/>
            <a:ext cx="1672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Отчет</a:t>
            </a:r>
            <a:endParaRPr sz="115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950" y="1917075"/>
            <a:ext cx="2743600" cy="27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