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Helvetica Neue"/>
      <p:regular r:id="rId15"/>
      <p:bold r:id="rId16"/>
      <p:italic r:id="rId17"/>
      <p:boldItalic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7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6.xml"/><Relationship Id="rId21" Type="http://schemas.openxmlformats.org/officeDocument/2006/relationships/font" Target="fonts/OpenSans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HelveticaNeue-regular.fntdata"/><Relationship Id="rId14" Type="http://schemas.openxmlformats.org/officeDocument/2006/relationships/slide" Target="slides/slide10.xml"/><Relationship Id="rId17" Type="http://schemas.openxmlformats.org/officeDocument/2006/relationships/font" Target="fonts/HelveticaNeue-italic.fntdata"/><Relationship Id="rId16" Type="http://schemas.openxmlformats.org/officeDocument/2006/relationships/font" Target="fonts/HelveticaNeue-bold.fntdata"/><Relationship Id="rId5" Type="http://schemas.openxmlformats.org/officeDocument/2006/relationships/slide" Target="slides/slide1.xml"/><Relationship Id="rId19" Type="http://schemas.openxmlformats.org/officeDocument/2006/relationships/font" Target="fonts/OpenSans-regular.fntdata"/><Relationship Id="rId6" Type="http://schemas.openxmlformats.org/officeDocument/2006/relationships/slide" Target="slides/slide2.xml"/><Relationship Id="rId18" Type="http://schemas.openxmlformats.org/officeDocument/2006/relationships/font" Target="fonts/HelveticaNeue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" name="Google Shape;36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2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2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1">
  <p:cSld name="TITLE_AND_BODY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0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1583341"/>
            <a:ext cx="7772400" cy="11597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2840052"/>
            <a:ext cx="7772400" cy="78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0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556790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457200" y="1200150"/>
            <a:ext cx="39945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692273" y="1200150"/>
            <a:ext cx="39945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556790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556790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idx="1" type="body"/>
          </p:nvPr>
        </p:nvSpPr>
        <p:spPr>
          <a:xfrm>
            <a:off x="457200" y="4406308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400"/>
              <a:buFont typeface="Arial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556790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556790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indent="-2286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indent="-2286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indent="-2286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indent="-2286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indent="-2286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0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5.png"/><Relationship Id="rId13" Type="http://schemas.openxmlformats.org/officeDocument/2006/relationships/image" Target="../media/image4.png"/><Relationship Id="rId1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9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1.png"/><Relationship Id="rId7" Type="http://schemas.openxmlformats.org/officeDocument/2006/relationships/image" Target="../media/image3.png"/><Relationship Id="rId8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7.png"/><Relationship Id="rId5" Type="http://schemas.openxmlformats.org/officeDocument/2006/relationships/image" Target="../media/image11.png"/><Relationship Id="rId6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1494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9"/>
          <p:cNvSpPr txBox="1"/>
          <p:nvPr>
            <p:ph idx="1" type="body"/>
          </p:nvPr>
        </p:nvSpPr>
        <p:spPr>
          <a:xfrm>
            <a:off x="3296752" y="586632"/>
            <a:ext cx="5826300" cy="389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b="1" i="0" lang="en" sz="3000" u="none" cap="none" strike="noStrike">
                <a:solidFill>
                  <a:srgbClr val="38761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Say ‘No’ to Sexual Harassment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Team 404:Name not Found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Abdullah Al Mamun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Phone No: 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01717374611</a:t>
            </a:r>
            <a:r>
              <a:rPr b="0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Email Address: 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oronno@therapservices.net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Sharafat Ibn Mollah Mosharraf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Phone No: 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01755529174 </a:t>
            </a:r>
            <a:r>
              <a:rPr b="0" i="0" lang="en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Email Address: 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sharafat@therapservices.net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Anindita Islam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Phone No: 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01912063317</a:t>
            </a:r>
            <a:r>
              <a:rPr b="0" i="0" lang="en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Email Address: 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anindita@therapservices.net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N M Bazlur Rahman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Phone No: 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01671865012</a:t>
            </a:r>
            <a:r>
              <a:rPr b="0" i="0" lang="en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Email Address: 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bazlur@therapservices.net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Mushfekur Rahman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Phone No: 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01622179659</a:t>
            </a:r>
            <a:r>
              <a:rPr b="0" i="0" lang="en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Email Address: 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mushfekur@therapservices.net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6644149" y="1747647"/>
            <a:ext cx="4339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pen Sans"/>
              <a:buNone/>
            </a:pPr>
            <a:r>
              <a:rPr b="1" i="0" lang="en" sz="2400" u="none" cap="none" strike="noStrike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Heat Map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6681471" y="2352298"/>
            <a:ext cx="2358900" cy="21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 category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Experienced/ Saw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Description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 Area of Incident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Submit</a:t>
            </a:r>
            <a:endParaRPr/>
          </a:p>
        </p:txBody>
      </p:sp>
      <p:pic>
        <p:nvPicPr>
          <p:cNvPr id="115" name="Google Shape;11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625" y="152400"/>
            <a:ext cx="2406899" cy="44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62348" y="384816"/>
            <a:ext cx="2476800" cy="45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04781" y="634667"/>
            <a:ext cx="2476800" cy="454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322487" y="177353"/>
            <a:ext cx="4339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pen Sans"/>
              <a:buNone/>
            </a:pPr>
            <a:r>
              <a:rPr b="1" i="0" lang="en" sz="2400" u="none" cap="none" strike="noStrike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Prototype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5" name="Google Shape;4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625" y="176334"/>
            <a:ext cx="2996275" cy="4742889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0"/>
          <p:cNvSpPr txBox="1"/>
          <p:nvPr/>
        </p:nvSpPr>
        <p:spPr>
          <a:xfrm>
            <a:off x="3392539" y="1007141"/>
            <a:ext cx="2358900" cy="21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Features: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Emergency Help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 Complaint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Counseling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Awareness Portal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Heat Map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050" y="303898"/>
            <a:ext cx="1210200" cy="22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13770" y="293375"/>
            <a:ext cx="1209982" cy="2290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53432" y="314411"/>
            <a:ext cx="1119740" cy="2120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09180" y="485270"/>
            <a:ext cx="1119740" cy="2120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42021" y="362664"/>
            <a:ext cx="1234799" cy="226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234885" y="551697"/>
            <a:ext cx="1234799" cy="226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914569" y="2906895"/>
            <a:ext cx="1149900" cy="211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884924" y="3085443"/>
            <a:ext cx="1113764" cy="20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638504" y="3064494"/>
            <a:ext cx="1035299" cy="192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489933" y="3164451"/>
            <a:ext cx="1065300" cy="195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368333" y="3271906"/>
            <a:ext cx="1065300" cy="195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116" y="1139994"/>
            <a:ext cx="1853399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96980" y="1042049"/>
            <a:ext cx="2034000" cy="385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7314" y="1030585"/>
            <a:ext cx="2051525" cy="3884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72984" y="1019179"/>
            <a:ext cx="2051525" cy="38842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2"/>
          <p:cNvSpPr txBox="1"/>
          <p:nvPr>
            <p:ph idx="1" type="body"/>
          </p:nvPr>
        </p:nvSpPr>
        <p:spPr>
          <a:xfrm>
            <a:off x="2325381" y="177362"/>
            <a:ext cx="6427800" cy="90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pen Sans"/>
              <a:buNone/>
            </a:pPr>
            <a:r>
              <a:rPr b="1" i="0" lang="en" sz="2400" u="none" cap="none" strike="noStrike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Registration and Verification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idx="1" type="body"/>
          </p:nvPr>
        </p:nvSpPr>
        <p:spPr>
          <a:xfrm>
            <a:off x="4620642" y="1351191"/>
            <a:ext cx="4339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pen Sans"/>
              <a:buNone/>
            </a:pPr>
            <a:r>
              <a:rPr b="1" i="0" lang="en" sz="2400" u="none" cap="none" strike="noStrike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Features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4657964" y="1955841"/>
            <a:ext cx="2358900" cy="21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Emergency Help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 Complaint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Counseling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Awareness Portal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Heat Map</a:t>
            </a:r>
            <a:endParaRPr/>
          </a:p>
        </p:txBody>
      </p:sp>
      <p:pic>
        <p:nvPicPr>
          <p:cNvPr id="77" name="Google Shape;7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443483"/>
            <a:ext cx="2373261" cy="4414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idx="1" type="body"/>
          </p:nvPr>
        </p:nvSpPr>
        <p:spPr>
          <a:xfrm>
            <a:off x="4620642" y="1351191"/>
            <a:ext cx="4339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pen Sans"/>
              <a:buNone/>
            </a:pPr>
            <a:r>
              <a:rPr b="1" i="0" lang="en" sz="2400" u="none" cap="none" strike="noStrike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Emergency Help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4657964" y="1955841"/>
            <a:ext cx="2581035" cy="21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Tracking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Call National Helpline 10921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Call Nearby Police Station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Personal Contacts</a:t>
            </a:r>
            <a:endParaRPr/>
          </a:p>
        </p:txBody>
      </p:sp>
      <p:pic>
        <p:nvPicPr>
          <p:cNvPr id="84" name="Google Shape;8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598" y="398800"/>
            <a:ext cx="2362199" cy="4472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5389553" y="1351191"/>
            <a:ext cx="4339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pen Sans"/>
              <a:buNone/>
            </a:pPr>
            <a:r>
              <a:rPr b="1" i="0" lang="en" sz="2400" u="none" cap="none" strike="noStrike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File Complaint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5426875" y="1955850"/>
            <a:ext cx="3378599" cy="24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Experience/saw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Title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Details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Attachments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Phone Number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Name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Name and Relationship (If others)</a:t>
            </a:r>
            <a:endParaRPr/>
          </a:p>
        </p:txBody>
      </p:sp>
      <p:pic>
        <p:nvPicPr>
          <p:cNvPr id="91" name="Google Shape;9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6502" y="225487"/>
            <a:ext cx="2358899" cy="4466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09928" y="585427"/>
            <a:ext cx="2358899" cy="4466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5389553" y="1351191"/>
            <a:ext cx="4339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pen Sans"/>
              <a:buNone/>
            </a:pPr>
            <a:r>
              <a:rPr b="1" i="0" lang="en" sz="2400" u="none" cap="none" strike="noStrike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Counselling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5426876" y="1955841"/>
            <a:ext cx="2358900" cy="21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Policy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 sends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Counsellor Replies</a:t>
            </a:r>
            <a:endParaRPr/>
          </a:p>
        </p:txBody>
      </p:sp>
      <p:pic>
        <p:nvPicPr>
          <p:cNvPr id="99" name="Google Shape;9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7425" y="231488"/>
            <a:ext cx="2476873" cy="4546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88906" y="610650"/>
            <a:ext cx="2476873" cy="4546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5389553" y="1351191"/>
            <a:ext cx="4339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pen Sans"/>
              <a:buNone/>
            </a:pPr>
            <a:r>
              <a:rPr b="1" i="0" lang="en" sz="2400" u="none" cap="none" strike="noStrike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Awareness Portal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5426876" y="1955841"/>
            <a:ext cx="2358900" cy="21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Categories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Other Categories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 Thread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Reply to Thread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 New Thread</a:t>
            </a:r>
            <a:endParaRPr/>
          </a:p>
        </p:txBody>
      </p:sp>
      <p:pic>
        <p:nvPicPr>
          <p:cNvPr id="107" name="Google Shape;10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8471" y="228639"/>
            <a:ext cx="2476873" cy="4546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88834" y="613274"/>
            <a:ext cx="2399299" cy="4462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