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49e4bfba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549e4bfba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149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296753" y="586633"/>
            <a:ext cx="58263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1" lang="en" sz="30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Say ‘No’ to </a:t>
            </a:r>
            <a:r>
              <a:rPr b="1" i="0" lang="en" sz="3000" u="none" cap="none" strike="noStrike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Sexual Harassment</a:t>
            </a:r>
            <a:endParaRPr b="1" i="0" sz="3000" u="none" cap="none" strike="noStrike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Team 404:Name not Found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Abdullah Al Mamun 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lang="en" sz="1200">
                <a:solidFill>
                  <a:schemeClr val="dk1"/>
                </a:solidFill>
              </a:rPr>
              <a:t>01717374611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lang="en" sz="1200">
                <a:solidFill>
                  <a:schemeClr val="dk1"/>
                </a:solidFill>
              </a:rPr>
              <a:t>oronno@therapservices.net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Sharafat Ibn Mollah Mosharraf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lang="en" sz="1200">
                <a:solidFill>
                  <a:schemeClr val="dk1"/>
                </a:solidFill>
              </a:rPr>
              <a:t>01755529174 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 Address: </a:t>
            </a:r>
            <a:r>
              <a:rPr lang="en" sz="1200">
                <a:solidFill>
                  <a:schemeClr val="dk1"/>
                </a:solidFill>
              </a:rPr>
              <a:t>sharafat@therapservices.net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Anindita Islam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lang="en" sz="1200">
                <a:solidFill>
                  <a:schemeClr val="dk1"/>
                </a:solidFill>
              </a:rPr>
              <a:t>01912063317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lang="en" sz="1200">
                <a:solidFill>
                  <a:schemeClr val="dk1"/>
                </a:solidFill>
              </a:rPr>
              <a:t>anindita@therapservices.net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A N M Bazlur Rahman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lang="en" sz="1200">
                <a:solidFill>
                  <a:schemeClr val="dk1"/>
                </a:solidFill>
              </a:rPr>
              <a:t>01671865012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lang="en" sz="1200">
                <a:solidFill>
                  <a:schemeClr val="dk1"/>
                </a:solidFill>
              </a:rPr>
              <a:t>bazlur@therapservices.net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Mushfekur Rahman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No: </a:t>
            </a:r>
            <a:r>
              <a:rPr lang="en" sz="1200">
                <a:solidFill>
                  <a:schemeClr val="dk1"/>
                </a:solidFill>
              </a:rPr>
              <a:t>01622179659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Email Address: </a:t>
            </a:r>
            <a:r>
              <a:rPr lang="en" sz="1200">
                <a:solidFill>
                  <a:schemeClr val="dk1"/>
                </a:solidFill>
              </a:rPr>
              <a:t>mushfekur@therapservices.net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322487" y="177353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lang="en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IMG_2321.jpg"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5" y="176334"/>
            <a:ext cx="2996275" cy="474288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3392539" y="1007142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Features: 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Emergency Help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Complaint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Portal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Heat 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alogin1-20.png" id="51" name="Google Shape;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117" y="1139994"/>
            <a:ext cx="1853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blogin.png"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980" y="1042049"/>
            <a:ext cx="2034000" cy="3851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clogin.png" id="53" name="Google Shape;5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7315" y="1030586"/>
            <a:ext cx="2051525" cy="3884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dlogin.png" id="54" name="Google Shape;5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2984" y="1019180"/>
            <a:ext cx="2051525" cy="38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325381" y="177363"/>
            <a:ext cx="64278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lang="en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Verification and Registration</a:t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620642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4657964" y="1955842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Emergency Help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Complaint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Portal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Heat Map</a:t>
            </a:r>
            <a:endParaRPr/>
          </a:p>
        </p:txBody>
      </p:sp>
      <p:pic>
        <p:nvPicPr>
          <p:cNvPr descr="features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443483"/>
            <a:ext cx="2373262" cy="441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620642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Emergency Help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657964" y="1955842"/>
            <a:ext cx="2581036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Tracking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National Helpline 10921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Nearby Police Station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Personal Contacts</a:t>
            </a:r>
            <a:endParaRPr/>
          </a:p>
        </p:txBody>
      </p:sp>
      <p:pic>
        <p:nvPicPr>
          <p:cNvPr descr="emergency_help.png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598" y="398800"/>
            <a:ext cx="2362200" cy="447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389554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lang="en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File Complaint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426875" y="1955850"/>
            <a:ext cx="337860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Experience/saw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Attachments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Phone Number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and Relationship (If others)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file_complaint1.png"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03" y="225487"/>
            <a:ext cx="2358900" cy="4466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_complaint2.png"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929" y="585428"/>
            <a:ext cx="2358900" cy="446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389554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Counselling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426876" y="1955842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Policy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sends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Counsellor Replies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425" y="231489"/>
            <a:ext cx="2476874" cy="454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8906" y="610650"/>
            <a:ext cx="2476874" cy="454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389554" y="1351191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Awareness Portal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26876" y="1955842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Categories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Categories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Thread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Reply to Thread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New Thread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472" y="228640"/>
            <a:ext cx="2476874" cy="4546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areness_portal1.png"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834" y="613275"/>
            <a:ext cx="2399300" cy="4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644149" y="1747647"/>
            <a:ext cx="4339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Heat Map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681471" y="2352298"/>
            <a:ext cx="23589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category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Experienced/ Saw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Area of Incident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heatmap1.png"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25" y="152400"/>
            <a:ext cx="2406900" cy="44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2348" y="384816"/>
            <a:ext cx="2476800" cy="45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781" y="634667"/>
            <a:ext cx="2476800" cy="4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