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latin typeface="Arial"/>
                <a:ea typeface="Arial"/>
                <a:cs typeface="Arial"/>
                <a:sym typeface="Arial"/>
              </a:rPr>
              <a:t>CAPSTONE PROJECT</a:t>
            </a:r>
            <a:endParaRPr dirty="0"/>
          </a:p>
        </p:txBody>
      </p:sp>
      <p:sp>
        <p:nvSpPr>
          <p:cNvPr id="98" name="Google Shape;98;p13"/>
          <p:cNvSpPr txBox="1"/>
          <p:nvPr/>
        </p:nvSpPr>
        <p:spPr>
          <a:xfrm>
            <a:off x="728043" y="4276315"/>
            <a:ext cx="10927337" cy="104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400" b="1" dirty="0">
                <a:solidFill>
                  <a:srgbClr val="1482AB"/>
                </a:solidFill>
              </a:rPr>
              <a:t>FATHIMA MUSHFIQA S A </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a:solidFill>
                  <a:srgbClr val="1482AB"/>
                </a:solidFill>
              </a:rPr>
              <a:t>Jeppiaar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dirty="0">
                <a:solidFill>
                  <a:schemeClr val="accent1"/>
                </a:solidFill>
                <a:latin typeface="Arial"/>
                <a:ea typeface="Arial"/>
                <a:cs typeface="Arial"/>
                <a:sym typeface="Arial"/>
              </a:rPr>
              <a:t>FUTURE SCOPE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REFERENCES</a:t>
            </a:r>
            <a:endParaRPr dirty="0"/>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Arial"/>
                <a:ea typeface="Arial"/>
                <a:cs typeface="Arial"/>
                <a:sym typeface="Arial"/>
              </a:rPr>
              <a:t>Initialization:</a:t>
            </a:r>
            <a:r>
              <a:rPr lang="en-IN" sz="2400" b="0" i="0" dirty="0">
                <a:solidFill>
                  <a:schemeClr val="dk1"/>
                </a:solidFill>
                <a:latin typeface="Arial"/>
                <a:ea typeface="Arial"/>
                <a:cs typeface="Arial"/>
                <a:sym typeface="Arial"/>
              </a:rPr>
              <a:t> Initialize necessary variables and flags.</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Event Handling:</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on_press</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pressed and held keys.</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on_release</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released keys and manages flag state.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Logging:</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generate_text_log</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Saves keystrokes in a text file.</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generate_json_file</a:t>
            </a:r>
            <a:r>
              <a:rPr lang="en-IN" sz="2000" b="0" i="1" dirty="0">
                <a:solidFill>
                  <a:schemeClr val="dk1"/>
                </a:solidFill>
                <a:latin typeface="Arial"/>
                <a:ea typeface="Arial"/>
                <a:cs typeface="Arial"/>
                <a:sym typeface="Arial"/>
              </a:rPr>
              <a:t>(</a:t>
            </a:r>
            <a:r>
              <a:rPr lang="en-IN" sz="2000" b="0" i="1" dirty="0" err="1">
                <a:solidFill>
                  <a:schemeClr val="dk1"/>
                </a:solidFill>
                <a:latin typeface="Arial"/>
                <a:ea typeface="Arial"/>
                <a:cs typeface="Arial"/>
                <a:sym typeface="Arial"/>
              </a:rPr>
              <a:t>keys_used</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Saves keystrokes in a JSON file.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Keylogger Control:</a:t>
            </a:r>
            <a:endParaRPr sz="2400" b="0" i="0" dirty="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start_keylogger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Initiates keylogging process.</a:t>
            </a:r>
            <a:endParaRPr dirty="0"/>
          </a:p>
          <a:p>
            <a:pPr marL="742950" lvl="1" indent="-285750" algn="l" rtl="0">
              <a:spcBef>
                <a:spcPts val="1000"/>
              </a:spcBef>
              <a:spcAft>
                <a:spcPts val="0"/>
              </a:spcAft>
              <a:buSzPts val="1840"/>
              <a:buChar char="◼"/>
            </a:pPr>
            <a:r>
              <a:rPr lang="en-IN" sz="2000" b="0" i="1" dirty="0" err="1">
                <a:solidFill>
                  <a:schemeClr val="dk1"/>
                </a:solidFill>
                <a:latin typeface="Arial"/>
                <a:ea typeface="Arial"/>
                <a:cs typeface="Arial"/>
                <a:sym typeface="Arial"/>
              </a:rPr>
              <a:t>stop_keylogger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Stops keylogging.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4DF8A64F-37C1-1F9B-A950-79AE9067B746}"/>
              </a:ext>
            </a:extLst>
          </p:cNvPr>
          <p:cNvPicPr>
            <a:picLocks noChangeAspect="1"/>
          </p:cNvPicPr>
          <p:nvPr/>
        </p:nvPicPr>
        <p:blipFill>
          <a:blip r:embed="rId3"/>
          <a:stretch>
            <a:fillRect/>
          </a:stretch>
        </p:blipFill>
        <p:spPr>
          <a:xfrm>
            <a:off x="1506828" y="1360294"/>
            <a:ext cx="9388699" cy="50288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dirty="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543</Words>
  <Application>Microsoft Office PowerPoint</Application>
  <PresentationFormat>Widescreen</PresentationFormat>
  <Paragraphs>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Calibri</vt:lpstr>
      <vt:lpstr>Libre Franklin</vt:lpstr>
      <vt:lpstr>Noto Sans Symbols</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HARISH U</cp:lastModifiedBy>
  <cp:revision>7</cp:revision>
  <dcterms:modified xsi:type="dcterms:W3CDTF">2024-04-05T05:51:48Z</dcterms:modified>
</cp:coreProperties>
</file>