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5" r:id="rId8"/>
    <p:sldId id="2146847056" r:id="rId9"/>
    <p:sldId id="2146847057" r:id="rId10"/>
    <p:sldId id="266" r:id="rId11"/>
    <p:sldId id="2146847058" r:id="rId12"/>
    <p:sldId id="2146847059" r:id="rId13"/>
    <p:sldId id="267" r:id="rId14"/>
    <p:sldId id="2146847060" r:id="rId15"/>
    <p:sldId id="2146847061" r:id="rId16"/>
    <p:sldId id="2146847062" r:id="rId17"/>
    <p:sldId id="268" r:id="rId18"/>
    <p:sldId id="2146847055" r:id="rId19"/>
    <p:sldId id="2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7/23/2025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7/23/2025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7/23/2025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shkan24/Employee_Salary_Predictio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Employee salary PREDICTION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Kumari Mushkan – ICEAS – Dept. of AI &amp; ML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9CE95BC-3D38-08FE-8828-679FE18B7C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9684" y="2251277"/>
            <a:ext cx="11029950" cy="361858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E29C9D-FC4C-6C96-D606-85EB6CEC078B}"/>
              </a:ext>
            </a:extLst>
          </p:cNvPr>
          <p:cNvSpPr txBox="1"/>
          <p:nvPr/>
        </p:nvSpPr>
        <p:spPr>
          <a:xfrm>
            <a:off x="650019" y="1232452"/>
            <a:ext cx="109607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GitHub Repository Link:</a:t>
            </a:r>
            <a:br>
              <a:rPr lang="en-US" dirty="0"/>
            </a:br>
            <a:r>
              <a:rPr lang="en-US" dirty="0">
                <a:hlinkClick r:id="rId3"/>
              </a:rPr>
              <a:t>https://github.</a:t>
            </a:r>
            <a:r>
              <a:rPr lang="en-US">
                <a:hlinkClick r:id="rId3"/>
              </a:rPr>
              <a:t>com/mushkan24</a:t>
            </a:r>
            <a:r>
              <a:rPr lang="en-US" dirty="0">
                <a:hlinkClick r:id="rId3"/>
              </a:rPr>
              <a:t>/Employee_Salary_Prediction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2C38F-ACB8-4A59-C4F6-E8F7D75B1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BBBDE87-38C1-1726-7B8A-F4055FAA4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168717-2BAC-C06D-1D73-8390640C6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6495" y="1232452"/>
            <a:ext cx="4325105" cy="516864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ED521A-53EB-0C97-C5C3-C3FEF99073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700" y="1762941"/>
            <a:ext cx="5249008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173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13EE0-2473-B279-6DEE-AF661455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AA1B31-FF4A-909D-2895-36F8D7CC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4AAE6C-40F5-1C34-482F-70CF38E6F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908" y="1311110"/>
            <a:ext cx="5024285" cy="507399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17E1D7-3489-6006-5B7A-550AD16B38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7677" y="1430369"/>
            <a:ext cx="5469999" cy="483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2056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B8A990-F38E-BD1B-E076-B994FFA3A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007255-C9CA-461F-B848-DD60C763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AD8FC-F3C6-6607-6D94-3951EC7910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77" y="1232452"/>
            <a:ext cx="10305295" cy="5002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645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successfully predicts whether an individual earns more than ₹50K using machine learning models trained on demographic and employment data.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 and Random Forest delivered the highest accuracy. Data cleaning and feature encoding played a key role in model performance.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made the system user-friendly and interactive. Challenges included handling missing values, encoding categorical features, and integrating the model into a web interface. </a:t>
            </a: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involve hyperparameter tuning, model explainability tools, and deploying the app to the cloud.</a:t>
            </a: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on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Cloud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Heroku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wider access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ensemble models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XGBoost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improved accuracy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explainability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SHAP or LIME to understand predictions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 input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via API or user-uploaded files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visualize predictions and insights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 the system to handle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multi-class salary brackets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Include a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system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secure access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UCI Machine Learning Repository –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Adult Income Dataset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Scikit-learn Documentation –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https://scikit-learn.org/stable/</a:t>
            </a:r>
          </a:p>
          <a:p>
            <a:pPr marL="305435" indent="-305435"/>
            <a:r>
              <a:rPr lang="en-IN" sz="2800" b="1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Streamlit</a:t>
            </a:r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Documentation –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https://docs.streamlit.io/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IBM </a:t>
            </a:r>
            <a:r>
              <a:rPr lang="en-IN" sz="2800" b="1" dirty="0" err="1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SkillsBuild</a:t>
            </a:r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 –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Project Learning Materials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Stack Overflow – </a:t>
            </a:r>
            <a:r>
              <a:rPr lang="en-IN" sz="2800" dirty="0">
                <a:solidFill>
                  <a:srgbClr val="0F0F0F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For resolving code-related errors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1396182"/>
            <a:ext cx="9298744" cy="26956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  <a:endParaRPr lang="en-US" dirty="0"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whether an employee earns &gt;50K or ≤50K based on demographic and work features like age, education, job role, hours/week, etc. This problem helps organizations estimate salary classes for new hires. The dataset used is the UCI Adult Income Dataset. The goal is to build a classification model to assist HR &amp; analytics teams.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61883"/>
            <a:ext cx="11029615" cy="529958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system was developed using Python and deployed via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an interactive web application. It follows a full machine learning pipeline — from data preprocessing to training multiple classification models and deploying the best one.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Hardware:</a:t>
            </a:r>
            <a:b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system with 4GB+ RAM</a:t>
            </a:r>
          </a:p>
          <a:p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3.8+</a:t>
            </a:r>
          </a:p>
          <a:p>
            <a:pPr lvl="1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VS Code or Jupyter Notebook</a:t>
            </a:r>
          </a:p>
          <a:p>
            <a:pPr lvl="1"/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UI deployment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D1A7E-D53C-AF75-591F-9E5E3467E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FA901C1-214E-125C-7203-C567F2389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8796D06-2F06-AB01-A4E7-FF2B4EEAB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61883"/>
            <a:ext cx="11029615" cy="529958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Required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 - data loading &amp; manipulation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numpy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numerical computations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- model building &amp; evaluation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interactive frontend app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 / seaborn - data visualization </a:t>
            </a:r>
          </a:p>
          <a:p>
            <a:pPr marL="324000" lvl="1" indent="0">
              <a:buNone/>
            </a:pPr>
            <a:endParaRPr lang="en-IN" sz="2100" dirty="0"/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06257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810B3-363E-215E-9A93-C60048B25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AE1418-50AE-B8D0-76F2-B60375818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77F3BAD-8D99-D1DD-B151-460372B64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061883"/>
            <a:ext cx="11029615" cy="5299587"/>
          </a:xfrm>
        </p:spPr>
        <p:txBody>
          <a:bodyPr>
            <a:noAutofit/>
          </a:bodyPr>
          <a:lstStyle/>
          <a:p>
            <a:r>
              <a:rPr lang="en-US" sz="2400" b="1" dirty="0"/>
              <a:t>Models Used</a:t>
            </a:r>
          </a:p>
          <a:p>
            <a:pPr marL="0" indent="0">
              <a:buNone/>
            </a:pPr>
            <a:r>
              <a:rPr lang="en-US" sz="2400" dirty="0"/>
              <a:t>The following classification models were implemented and compared:</a:t>
            </a:r>
          </a:p>
          <a:p>
            <a:r>
              <a:rPr lang="en-US" sz="2400" b="1" dirty="0"/>
              <a:t>Logistic Regression</a:t>
            </a:r>
            <a:r>
              <a:rPr lang="en-US" sz="2400" dirty="0"/>
              <a:t> – A linear model used for binary classification</a:t>
            </a:r>
          </a:p>
          <a:p>
            <a:r>
              <a:rPr lang="en-US" sz="2400" b="1" dirty="0"/>
              <a:t>Random Forest Classifier</a:t>
            </a:r>
            <a:r>
              <a:rPr lang="en-US" sz="2400" dirty="0"/>
              <a:t> – An ensemble model that uses multiple decision trees</a:t>
            </a:r>
          </a:p>
          <a:p>
            <a:r>
              <a:rPr lang="en-US" sz="2400" b="1" dirty="0"/>
              <a:t>K-Nearest Neighbors (KNN)</a:t>
            </a:r>
            <a:r>
              <a:rPr lang="en-US" sz="2400" dirty="0"/>
              <a:t> – A distance-based model that classifies based on nearest data points</a:t>
            </a:r>
          </a:p>
          <a:p>
            <a:r>
              <a:rPr lang="en-US" sz="2400" b="1" dirty="0"/>
              <a:t>Support Vector Machine (SVM)</a:t>
            </a:r>
            <a:r>
              <a:rPr lang="en-US" sz="2400" dirty="0"/>
              <a:t> – A model that finds the optimal boundary between classes</a:t>
            </a:r>
          </a:p>
          <a:p>
            <a:r>
              <a:rPr lang="en-US" sz="2400" b="1" dirty="0"/>
              <a:t>Gradient Boosting Classifier</a:t>
            </a:r>
            <a:r>
              <a:rPr lang="en-US" sz="2400" dirty="0"/>
              <a:t> – An advanced boosting model that combines weak learners sequentially for high accuracy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4630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305435" indent="-305435"/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Loaded the UCI Adult Income dataset (adult.csv) for salary prediction analysis.</a:t>
            </a:r>
          </a:p>
          <a:p>
            <a:pPr marL="305435" indent="-305435"/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&amp; Preprocessing: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Replaced missing values (?) with "Others"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Removed irrelevant job categories like "Never-worked" and "Without-pay"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Encoded categorical variables using LabelEncoder/OneHotEncoder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C1487-1F5F-C8F1-2FF3-73C21B8A79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839980-B8E7-B08D-D6D3-305086611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6B11098-9F9D-96AF-0E79-6482E1B9D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305435" indent="-305435"/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 (EDA):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Viewed distributions using value_counts()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Detected outliers using box plots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correlations and feature relationships</a:t>
            </a:r>
            <a:endParaRPr lang="en-US" sz="8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8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Selection:</a:t>
            </a:r>
          </a:p>
          <a:p>
            <a:pPr marL="629435" lvl="1" indent="-305435"/>
            <a:r>
              <a:rPr lang="en-US" sz="8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and compared 5 ML models:</a:t>
            </a:r>
          </a:p>
          <a:p>
            <a:pPr marL="899435" lvl="2" indent="-305435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Logistic Regression</a:t>
            </a:r>
          </a:p>
          <a:p>
            <a:pPr marL="899435" lvl="2" indent="-305435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Random Forest</a:t>
            </a:r>
          </a:p>
          <a:p>
            <a:pPr marL="899435" lvl="2" indent="-305435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KNN</a:t>
            </a:r>
          </a:p>
          <a:p>
            <a:pPr marL="899435" lvl="2" indent="-305435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SVM</a:t>
            </a:r>
          </a:p>
          <a:p>
            <a:pPr marL="899435" lvl="2" indent="-305435"/>
            <a:r>
              <a:rPr lang="en-US" sz="8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Boosting</a:t>
            </a:r>
          </a:p>
        </p:txBody>
      </p:sp>
    </p:spTree>
    <p:extLst>
      <p:ext uri="{BB962C8B-B14F-4D97-AF65-F5344CB8AC3E}">
        <p14:creationId xmlns:p14="http://schemas.microsoft.com/office/powerpoint/2010/main" val="28415360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66921-CCC2-8FA3-F710-D9C7211AE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E05407-E86E-8F99-021D-6D4F6FFC1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A132BF-7C41-F24F-456A-E6B1410127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853818"/>
          </a:xfrm>
        </p:spPr>
        <p:txBody>
          <a:bodyPr>
            <a:noAutofit/>
          </a:bodyPr>
          <a:lstStyle/>
          <a:p>
            <a:pPr marL="305435" indent="-305435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Training: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Split data into train/test sets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Trained models using scikit-learn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Evaluated using accuracy and performance metrics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 Development: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an interactive web app using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Added input forms and CSV file upload option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Displayed prediction results dynamically</a:t>
            </a:r>
          </a:p>
          <a:p>
            <a:pPr marL="305435" indent="-305435"/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</a:p>
          <a:p>
            <a:pPr marL="629435" lvl="1" indent="-305435"/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 app locally using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run app.py</a:t>
            </a: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07476286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246</TotalTime>
  <Words>670</Words>
  <Application>Microsoft Office PowerPoint</Application>
  <PresentationFormat>Widescreen</PresentationFormat>
  <Paragraphs>93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</vt:lpstr>
      <vt:lpstr>Wingdings 2</vt:lpstr>
      <vt:lpstr>DividendVTI</vt:lpstr>
      <vt:lpstr>Employee salary PREDICTION</vt:lpstr>
      <vt:lpstr>OUTLINE</vt:lpstr>
      <vt:lpstr>Problem Statement</vt:lpstr>
      <vt:lpstr>System  Approach</vt:lpstr>
      <vt:lpstr>System  Approach</vt:lpstr>
      <vt:lpstr>System  Approach</vt:lpstr>
      <vt:lpstr>Algorithm &amp; Deployment</vt:lpstr>
      <vt:lpstr>Algorithm &amp; Deployment</vt:lpstr>
      <vt:lpstr>Algorithm &amp; Deployment</vt:lpstr>
      <vt:lpstr>Result</vt:lpstr>
      <vt:lpstr>Result</vt:lpstr>
      <vt:lpstr>Result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kumari mushkan</cp:lastModifiedBy>
  <cp:revision>38</cp:revision>
  <dcterms:created xsi:type="dcterms:W3CDTF">2021-05-26T16:50:10Z</dcterms:created>
  <dcterms:modified xsi:type="dcterms:W3CDTF">2025-07-23T17:29:43Z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