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578C-418C-4BC2-B445-D0D908950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C74BD-759F-4CDC-93C0-23388C3CD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5D5E-F528-48B8-A2EB-81FB75DB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D9A0-6A07-4335-9D87-3FD0D4DF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797E-B315-45EC-8371-AC353E0D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18FC-98DF-4D7A-839B-4E417861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91C8-D414-4099-A8D9-6AB16A88B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C040-0BA6-46B4-A226-17357B9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2B13-36F9-41A8-8E95-020DEB97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A2FE-9E0E-4CA3-886A-8E7F4D3E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4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96085-24A7-4E81-B8F7-0A692E652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AF23E-AED4-43F4-81B5-AB3B675E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85208-E633-47E1-A41C-62B3958E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1AD3-7A1F-4AE0-91FD-C60C50EF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2ABF-B973-4B8D-98E0-3AB30BDE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15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D8A7-05C0-4BED-B7AE-11B0A53E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65C9-39FF-49FF-8023-C2543A09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E4DE8-9DCB-4B20-A638-894C190A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D217-AC1E-42BF-91D8-9113DEDC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41ED5-C716-4893-8C2B-0D1B307D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60B5-372B-4574-99FD-55B91EE7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858C-01CD-490D-A33B-7A9EEAE1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DC02-4A47-4ADC-950A-BFF22751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068F-1C58-4C46-81EA-8093E4FC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6167-EEFF-48A8-953F-82FF2159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F029-3140-4676-ADF1-A2394FE4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50FB-988C-45D8-81B1-E0C9EA77B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075F-D1AC-4AF1-9931-B93461C33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03324-AB59-499B-9B27-2A33E920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D7CC-45D2-4896-A94A-F5678DB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F9AB4-BA61-4646-A954-4D836898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E471-D638-4F15-81C0-FB32BA46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F551-D0E2-474E-BEAB-9E4E66D33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6D076-4E50-4AC8-A5E6-97C5D951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F175E-A4FC-4D91-9659-B9735BFBE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E1D31-7890-4427-8754-E859AC87E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D7B5B-098A-484B-AB12-1EB9991A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7294D-AFA2-4E00-AE71-BE70272C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588A4-BE17-4B32-B9AA-D6490391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D1B0-BD88-4A5A-B97F-92B2C558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70B1F-0879-4AC4-ADAC-3D674F2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C8334-19BF-420A-8CF2-37F15915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65AE0-3131-4110-9D26-DC62A7A2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66080-88F3-4371-9C43-895F458F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D35BA-2B3E-49DB-B821-DBB69A8C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60D4C-76B5-4BDC-A42C-91E5DAC5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57EA-07C5-4F35-BD9F-7DFE443C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B1A4-AE72-47A5-8855-5396A8398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6C74A-FB2A-4D2A-8B70-F5D65A8F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A279-B599-4E8D-A5C4-0209FC17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49E3-40F1-429A-882B-7919BB9F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6EEDB-718F-4A53-8BE5-8A80623A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7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D2C-1E97-4070-AAF3-366D9BE8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F8E9E-0C77-4F3D-9AA1-5D2B394A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1215F-91AD-481A-B857-35A8A83B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723F-620D-4F75-9CA2-66FAEC1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A19A7-EA62-4D73-93DE-5CF33712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8E90-9E6E-4748-B713-1197847A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3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7167E-8582-4F7C-B2C1-AE431714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B646-7A02-4A7D-8479-6B1C09660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ACEC-F5A6-4B1F-9741-A5196AD88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D8D0-243A-4881-B825-01442B42B406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D667-9948-446C-89AF-161FDAC1F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C78F-09DB-4EED-807F-5D4633604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D15B-67F3-4ECD-9993-218877D4E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AFC18-ED03-45CC-A206-3246BD276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0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5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nivea dabre</dc:creator>
  <cp:lastModifiedBy>nivea dabre</cp:lastModifiedBy>
  <cp:revision>14</cp:revision>
  <dcterms:created xsi:type="dcterms:W3CDTF">2017-07-14T06:19:47Z</dcterms:created>
  <dcterms:modified xsi:type="dcterms:W3CDTF">2018-03-02T08:20:03Z</dcterms:modified>
</cp:coreProperties>
</file>