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7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Nunito" panose="020B0604020202020204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f4e94ab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f4e94ab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4e94ab5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f4e94ab5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4e94ab5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4e94ab5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924a40a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924a40a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924a40a09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924a40a09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f4f651d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f4f651d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42e3e7cd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42e3e7cd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4400e7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4400e73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f4e94ab5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f4e94ab5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9c40d9f9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9c40d9f9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924a40a0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924a40a0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924a40a0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924a40a0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924a40a0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924a40a0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hHNOQVkdC4wC8A_7jJK6jPLPAvFuIax1?usp=shar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ubTitle" idx="1"/>
          </p:nvPr>
        </p:nvSpPr>
        <p:spPr>
          <a:xfrm>
            <a:off x="510450" y="3182340"/>
            <a:ext cx="8123100" cy="1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Guide : Mr. Gopal Sonune Sir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Guide : Mr. Jaydeep Gore Sir</a:t>
            </a:r>
            <a:endParaRPr/>
          </a:p>
        </p:txBody>
      </p:sp>
      <p:pic>
        <p:nvPicPr>
          <p:cNvPr id="114" name="Google Shape;1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75" y="140550"/>
            <a:ext cx="2173550" cy="12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7526" y="140550"/>
            <a:ext cx="1436584" cy="1389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Proposed System</a:t>
            </a:r>
            <a:endParaRPr sz="3600"/>
          </a:p>
        </p:txBody>
      </p:sp>
      <p:pic>
        <p:nvPicPr>
          <p:cNvPr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350" y="1192124"/>
            <a:ext cx="5672750" cy="3772725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title"/>
          </p:nvPr>
        </p:nvSpPr>
        <p:spPr>
          <a:xfrm>
            <a:off x="311700" y="129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Design of Proposed System</a:t>
            </a:r>
            <a:endParaRPr sz="3600"/>
          </a:p>
        </p:txBody>
      </p:sp>
      <p:pic>
        <p:nvPicPr>
          <p:cNvPr id="178" name="Google Shape;1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225" y="822075"/>
            <a:ext cx="6191550" cy="4179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36"/>
          <p:cNvCxnSpPr/>
          <p:nvPr/>
        </p:nvCxnSpPr>
        <p:spPr>
          <a:xfrm rot="10800000" flipH="1">
            <a:off x="3460975" y="2715525"/>
            <a:ext cx="885600" cy="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/>
          </a:p>
        </p:txBody>
      </p:sp>
      <p:sp>
        <p:nvSpPr>
          <p:cNvPr id="185" name="Google Shape;18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6" name="Google Shape;1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6150" y="1017725"/>
            <a:ext cx="3288615" cy="384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Diagram</a:t>
            </a:r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3" name="Google Shape;1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175" y="1152475"/>
            <a:ext cx="4507650" cy="373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>
            <a:spLocks noGrp="1"/>
          </p:cNvSpPr>
          <p:nvPr>
            <p:ph type="title"/>
          </p:nvPr>
        </p:nvSpPr>
        <p:spPr>
          <a:xfrm>
            <a:off x="2255300" y="391325"/>
            <a:ext cx="348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Implementation</a:t>
            </a:r>
            <a:endParaRPr sz="3600"/>
          </a:p>
        </p:txBody>
      </p:sp>
      <p:sp>
        <p:nvSpPr>
          <p:cNvPr id="199" name="Google Shape;199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Drive Link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 u="sng">
                <a:solidFill>
                  <a:srgbClr val="263238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https://drive.google.com/drive/folders/1hHNOQVkdC4wC8A_7jJK6jPLPAvFuIax1?usp=sharing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/>
              <a:t>Tools used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GCC Compiler, Python3, Tkinter GUI Tool and Matplotlib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AGENDA</a:t>
            </a:r>
            <a:endParaRPr sz="3600"/>
          </a:p>
        </p:txBody>
      </p:sp>
      <p:sp>
        <p:nvSpPr>
          <p:cNvPr id="121" name="Google Shape;121;p27"/>
          <p:cNvSpPr txBox="1">
            <a:spLocks noGrp="1"/>
          </p:cNvSpPr>
          <p:nvPr>
            <p:ph type="body" idx="1"/>
          </p:nvPr>
        </p:nvSpPr>
        <p:spPr>
          <a:xfrm>
            <a:off x="311700" y="1128475"/>
            <a:ext cx="8520600" cy="37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 Definition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Scope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Software/Hardware Requirements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Literature Survey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Proposed System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Design of Proposed system(Use case Diagram)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Implementation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we will do next ?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References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>
            <a:spLocks noGrp="1"/>
          </p:cNvSpPr>
          <p:nvPr>
            <p:ph type="title"/>
          </p:nvPr>
        </p:nvSpPr>
        <p:spPr>
          <a:xfrm>
            <a:off x="279925" y="1442350"/>
            <a:ext cx="4045200" cy="17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Problem Definition</a:t>
            </a:r>
            <a:endParaRPr i="1"/>
          </a:p>
        </p:txBody>
      </p:sp>
      <p:sp>
        <p:nvSpPr>
          <p:cNvPr id="127" name="Google Shape;127;p28"/>
          <p:cNvSpPr txBox="1"/>
          <p:nvPr/>
        </p:nvSpPr>
        <p:spPr>
          <a:xfrm>
            <a:off x="4572000" y="229525"/>
            <a:ext cx="4415100" cy="4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Reality :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“Information is the oil of the 21st century, and analytics is the combustion engine.”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Problem: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Testing is challenging for large scale data acquisition system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1556425" y="425475"/>
            <a:ext cx="5797500" cy="9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i="1"/>
              <a:t>SCOPE</a:t>
            </a:r>
            <a:endParaRPr sz="4400" i="1"/>
          </a:p>
        </p:txBody>
      </p:sp>
      <p:sp>
        <p:nvSpPr>
          <p:cNvPr id="133" name="Google Shape;133;p29"/>
          <p:cNvSpPr txBox="1"/>
          <p:nvPr/>
        </p:nvSpPr>
        <p:spPr>
          <a:xfrm>
            <a:off x="518825" y="1222075"/>
            <a:ext cx="8111400" cy="3403500"/>
          </a:xfrm>
          <a:prstGeom prst="rect">
            <a:avLst/>
          </a:prstGeom>
          <a:noFill/>
          <a:ln>
            <a:noFill/>
          </a:ln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Solution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-331775" y="0"/>
            <a:ext cx="95739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1890175" y="344150"/>
            <a:ext cx="5130000" cy="958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SCOPE</a:t>
            </a:r>
            <a:endParaRPr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9"/>
          <p:cNvSpPr txBox="1"/>
          <p:nvPr/>
        </p:nvSpPr>
        <p:spPr>
          <a:xfrm>
            <a:off x="67150" y="1095350"/>
            <a:ext cx="8850000" cy="365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Development of digital pulse emulator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Data that needs to be analyzed and probed will be considered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Involves developing routines in C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Input: Probability and amplitude spectrum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"/>
              <a:buChar char="●"/>
            </a:pPr>
            <a:r>
              <a:rPr lang="en" sz="22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Output: Generation of pulses</a:t>
            </a:r>
            <a:endParaRPr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/>
        </p:nvSpPr>
        <p:spPr>
          <a:xfrm>
            <a:off x="4813225" y="374500"/>
            <a:ext cx="404520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HARDWARE REQUIREMENTS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Zynq development board with FMC connectors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High speed data acquisition 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FMC card with on board two analog inputs and outputs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Power supply adapter</a:t>
            </a: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201300" y="374500"/>
            <a:ext cx="4109100" cy="4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SOFTWARE REQUIREMENTS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Xilinx Vivado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Gcc compiler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Literature Survey</a:t>
            </a:r>
            <a:endParaRPr sz="3600"/>
          </a:p>
        </p:txBody>
      </p:sp>
      <p:sp>
        <p:nvSpPr>
          <p:cNvPr id="148" name="Google Shape;148;p31"/>
          <p:cNvSpPr txBox="1">
            <a:spLocks noGrp="1"/>
          </p:cNvSpPr>
          <p:nvPr>
            <p:ph type="body" idx="1"/>
          </p:nvPr>
        </p:nvSpPr>
        <p:spPr>
          <a:xfrm>
            <a:off x="311700" y="1165875"/>
            <a:ext cx="8743500" cy="3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 b="1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Configurable Digital Emulation of  Radiation Sources</a:t>
            </a:r>
            <a:endParaRPr sz="2000" b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[Abbiati, Sebastiano Scarpaci, Angelo Geraci, Giancarlo Ripamonti</a:t>
            </a:r>
            <a:endParaRPr sz="2000" b="1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2009 IEEE Nuclear Science]</a:t>
            </a:r>
            <a:endParaRPr sz="2000" b="1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Nunito"/>
              <a:buChar char="●"/>
            </a:pPr>
            <a:r>
              <a:rPr lang="en" sz="2000" i="1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Output of the FPGA device enters an analog front-end that plays the role of a classic preamplifier. </a:t>
            </a:r>
            <a:endParaRPr sz="2000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Nunito"/>
              <a:buChar char="●"/>
            </a:pPr>
            <a:r>
              <a:rPr lang="en" sz="2000" i="1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this way, the system actually can emulate the cascade of source, detector and preamplifier section.</a:t>
            </a:r>
            <a:endParaRPr sz="2000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Literature Survey</a:t>
            </a:r>
            <a:endParaRPr sz="3600"/>
          </a:p>
        </p:txBody>
      </p:sp>
      <p:sp>
        <p:nvSpPr>
          <p:cNvPr id="154" name="Google Shape;154;p32"/>
          <p:cNvSpPr txBox="1">
            <a:spLocks noGrp="1"/>
          </p:cNvSpPr>
          <p:nvPr>
            <p:ph type="body" idx="1"/>
          </p:nvPr>
        </p:nvSpPr>
        <p:spPr>
          <a:xfrm>
            <a:off x="311700" y="1165875"/>
            <a:ext cx="8743500" cy="3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Nunito"/>
              <a:buChar char="●"/>
            </a:pPr>
            <a:r>
              <a:rPr lang="en" sz="2000" i="1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Occurrence time values that occur according to an assigned statistic distribution.</a:t>
            </a:r>
            <a:endParaRPr sz="2000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 b="1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Multichannel Digital Emulator of Radiation Detection Systems</a:t>
            </a:r>
            <a:endParaRPr sz="2000" b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i="1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[J.Millman, A.Grabel, Microelectronics&amp;quot;, McGraw-Hill, 198]</a:t>
            </a:r>
            <a:endParaRPr sz="2000" b="1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Nunito"/>
              <a:buChar char="●"/>
            </a:pPr>
            <a:r>
              <a:rPr lang="en" sz="2000" i="1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performances of the instrument mainly depend on a good pseudorandom generation process. </a:t>
            </a:r>
            <a:endParaRPr sz="2000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i="1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sz="2000" b="1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1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b="1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Literature Survey</a:t>
            </a:r>
            <a:endParaRPr sz="3600"/>
          </a:p>
        </p:txBody>
      </p:sp>
      <p:sp>
        <p:nvSpPr>
          <p:cNvPr id="160" name="Google Shape;160;p33"/>
          <p:cNvSpPr txBox="1">
            <a:spLocks noGrp="1"/>
          </p:cNvSpPr>
          <p:nvPr>
            <p:ph type="body" idx="1"/>
          </p:nvPr>
        </p:nvSpPr>
        <p:spPr>
          <a:xfrm>
            <a:off x="311700" y="1122650"/>
            <a:ext cx="8743500" cy="3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order to test the realized LFSR statistic generator, different realizations of streams of pseudorandom values have been extracted from the FPGA. 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 order to verify uniformity and independence of the generated values, chi-square tests have been performed.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Literature Survey</a:t>
            </a:r>
            <a:endParaRPr sz="3600"/>
          </a:p>
        </p:txBody>
      </p:sp>
      <p:sp>
        <p:nvSpPr>
          <p:cNvPr id="166" name="Google Shape;166;p34"/>
          <p:cNvSpPr txBox="1">
            <a:spLocks noGrp="1"/>
          </p:cNvSpPr>
          <p:nvPr>
            <p:ph type="body" idx="1"/>
          </p:nvPr>
        </p:nvSpPr>
        <p:spPr>
          <a:xfrm>
            <a:off x="311700" y="1122650"/>
            <a:ext cx="8743500" cy="3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FPGA-based random pulse generator for emulation of a neutron detector system in a nuclear reactor.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</a:t>
            </a:r>
            <a:r>
              <a:rPr lang="en" sz="2000" b="1" i="1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[Abbiati, Sebastiano Scarpaci, Angelo Geraci, Giancarlo Ripamonti</a:t>
            </a:r>
            <a:endParaRPr sz="2000" b="1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2009 IEEE Nuclear Science]</a:t>
            </a:r>
            <a:endParaRPr sz="2000" b="1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Nunito"/>
              <a:buChar char="●"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 Fast, Programmable, Stand-Alone Pulse Generator Emulating Spectroscopy Nuclear Events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i="1">
                <a:solidFill>
                  <a:srgbClr val="22222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[J.Millman, A.Grabel, Microelectronics&amp;quot;, McGraw-Hill, 198]</a:t>
            </a:r>
            <a:endParaRPr sz="2000" b="1" i="1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13716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just" rtl="0">
              <a:lnSpc>
                <a:spcPct val="96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222222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On-screen Show (16:9)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Proxima Nova</vt:lpstr>
      <vt:lpstr>Nunito</vt:lpstr>
      <vt:lpstr>Roboto</vt:lpstr>
      <vt:lpstr>Arial</vt:lpstr>
      <vt:lpstr>Simple Light</vt:lpstr>
      <vt:lpstr>Spearmint</vt:lpstr>
      <vt:lpstr>Acknowledgement</vt:lpstr>
      <vt:lpstr>AGENDA</vt:lpstr>
      <vt:lpstr>Problem Definition</vt:lpstr>
      <vt:lpstr>SCOPE</vt:lpstr>
      <vt:lpstr>PowerPoint Presentation</vt:lpstr>
      <vt:lpstr>Literature Survey</vt:lpstr>
      <vt:lpstr>Literature Survey</vt:lpstr>
      <vt:lpstr>Literature Survey</vt:lpstr>
      <vt:lpstr>Literature Survey</vt:lpstr>
      <vt:lpstr>Proposed System</vt:lpstr>
      <vt:lpstr>Design of Proposed System</vt:lpstr>
      <vt:lpstr>Activity Diagram</vt:lpstr>
      <vt:lpstr>Deployment Diagram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Acknowledgement</dc:title>
  <cp:lastModifiedBy>Muskaan Gupta</cp:lastModifiedBy>
  <cp:revision>1</cp:revision>
  <dcterms:modified xsi:type="dcterms:W3CDTF">2020-06-22T10:30:52Z</dcterms:modified>
</cp:coreProperties>
</file>