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OIfHO4PmA49hS4fBS3EBNACro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3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3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3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59" name="Google Shape;59;p1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>
            <p:ph type="ctrTitle"/>
          </p:nvPr>
        </p:nvSpPr>
        <p:spPr>
          <a:xfrm>
            <a:off x="510450" y="796275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Development of Digital Pulse Emulator</a:t>
            </a:r>
            <a:endParaRPr sz="6000"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510450" y="2696875"/>
            <a:ext cx="81231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 u="sng"/>
              <a:t>Group Members</a:t>
            </a:r>
            <a:endParaRPr sz="30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/>
              <a:t>Muskaan Gupta  </a:t>
            </a:r>
            <a:endParaRPr b="1"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/>
              <a:t>Simran Koul</a:t>
            </a:r>
            <a:endParaRPr b="1"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/>
              <a:t>Ayush Suri</a:t>
            </a:r>
            <a:endParaRPr b="1"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en"/>
              <a:t>Vishal Kothari</a:t>
            </a:r>
            <a:endParaRPr b="1" i="1"/>
          </a:p>
        </p:txBody>
      </p:sp>
      <p:cxnSp>
        <p:nvCxnSpPr>
          <p:cNvPr id="62" name="Google Shape;62;p1"/>
          <p:cNvCxnSpPr/>
          <p:nvPr/>
        </p:nvCxnSpPr>
        <p:spPr>
          <a:xfrm flipH="1" rot="10800000">
            <a:off x="615150" y="2518925"/>
            <a:ext cx="8060400" cy="21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