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7" r:id="rId6"/>
    <p:sldId id="268" r:id="rId7"/>
    <p:sldId id="269" r:id="rId8"/>
    <p:sldId id="270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sz="4700" dirty="0" smtClean="0"/>
              <a:t>Sistemas de Información de Gestión y Business </a:t>
            </a:r>
            <a:r>
              <a:rPr lang="es-ES" sz="4700" dirty="0" err="1" smtClean="0"/>
              <a:t>Intelligence</a:t>
            </a:r>
            <a:endParaRPr lang="es-ES" sz="47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Ignacio </a:t>
            </a:r>
            <a:r>
              <a:rPr lang="es-ES" dirty="0" err="1" smtClean="0"/>
              <a:t>Alvarez</a:t>
            </a:r>
            <a:r>
              <a:rPr lang="es-ES" dirty="0" smtClean="0"/>
              <a:t> Iglesias</a:t>
            </a:r>
          </a:p>
          <a:p>
            <a:r>
              <a:rPr lang="es-ES" dirty="0" smtClean="0"/>
              <a:t>Noelia Martinez </a:t>
            </a:r>
            <a:r>
              <a:rPr lang="es-ES" dirty="0" err="1" smtClean="0"/>
              <a:t>Visuña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4071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935865"/>
          </a:xfrm>
        </p:spPr>
        <p:txBody>
          <a:bodyPr>
            <a:normAutofit/>
          </a:bodyPr>
          <a:lstStyle/>
          <a:p>
            <a:pPr algn="ctr"/>
            <a:r>
              <a:rPr lang="es-ES" sz="3600" dirty="0" smtClean="0"/>
              <a:t>Fases del trabajo (II)</a:t>
            </a:r>
            <a:endParaRPr lang="es-ES" sz="36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589212" y="1815921"/>
            <a:ext cx="8915399" cy="4093989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ES" sz="2200" b="1" dirty="0"/>
              <a:t>Proyecto </a:t>
            </a:r>
            <a:r>
              <a:rPr lang="es-ES" sz="2200" b="1" dirty="0" smtClean="0"/>
              <a:t>final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s-ES" sz="2200" b="1" dirty="0"/>
              <a:t>Búsqueda del tema del </a:t>
            </a:r>
            <a:r>
              <a:rPr lang="es-ES" sz="2200" b="1" dirty="0" smtClean="0"/>
              <a:t>proyecto</a:t>
            </a:r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s-ES" sz="2000" b="1" dirty="0" smtClean="0"/>
              <a:t>Traductor lenguaje de signos -&gt; problemas BBDD</a:t>
            </a:r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s-ES" sz="2000" b="1" dirty="0" smtClean="0"/>
              <a:t>Clasificador de hongos 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s-ES" sz="2200" b="1" dirty="0"/>
              <a:t>Búsqueda de la base de </a:t>
            </a:r>
            <a:r>
              <a:rPr lang="es-ES" sz="2200" b="1" dirty="0" smtClean="0"/>
              <a:t>datos</a:t>
            </a:r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s-ES" sz="2000" b="1" dirty="0" smtClean="0"/>
              <a:t>No encontramos ninguna BBDD con las características necesarias -&gt; creación de la BBDD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s-ES" sz="2200" b="1" dirty="0"/>
              <a:t>Desarrollo del código de la </a:t>
            </a:r>
            <a:r>
              <a:rPr lang="es-ES" sz="2200" b="1" dirty="0" smtClean="0"/>
              <a:t>aplicación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s-ES" sz="2200" b="1" dirty="0"/>
              <a:t>Testeo de la </a:t>
            </a:r>
            <a:r>
              <a:rPr lang="es-ES" sz="2200" b="1" dirty="0" smtClean="0"/>
              <a:t>aplicación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s-ES" sz="2200" b="1" dirty="0"/>
              <a:t>Evolución y mantenimiento</a:t>
            </a:r>
            <a:endParaRPr lang="es-ES" sz="2200" b="1" dirty="0" smtClean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ES" sz="2200" b="1" dirty="0"/>
              <a:t>Presentación del proyecto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679610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Una nueva herramienta, </a:t>
            </a:r>
            <a:r>
              <a:rPr lang="es-ES" dirty="0" err="1" smtClean="0"/>
              <a:t>TensorFlow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262" y="2133600"/>
            <a:ext cx="5940644" cy="3778250"/>
          </a:xfrm>
        </p:spPr>
      </p:pic>
      <p:sp>
        <p:nvSpPr>
          <p:cNvPr id="5" name="CuadroTexto 4"/>
          <p:cNvSpPr txBox="1"/>
          <p:nvPr/>
        </p:nvSpPr>
        <p:spPr>
          <a:xfrm>
            <a:off x="1948982" y="1345069"/>
            <a:ext cx="203486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</a:t>
            </a:r>
            <a:r>
              <a:rPr lang="es-ES" dirty="0" smtClean="0"/>
              <a:t>s </a:t>
            </a:r>
            <a:r>
              <a:rPr lang="es-ES" dirty="0"/>
              <a:t>una librería de código abierto </a:t>
            </a:r>
            <a:r>
              <a:rPr lang="es-ES" dirty="0" smtClean="0"/>
              <a:t>que </a:t>
            </a:r>
            <a:r>
              <a:rPr lang="es-ES" dirty="0"/>
              <a:t>nos facilita mucho el trabajo relacionado con aprendizaje automático </a:t>
            </a:r>
            <a:r>
              <a:rPr lang="es-ES" dirty="0" smtClean="0"/>
              <a:t>y </a:t>
            </a:r>
            <a:r>
              <a:rPr lang="es-ES" dirty="0"/>
              <a:t>redes neuronales capaces de detectar y descifrar patrones y series equivalentes al aprendizaje y al razonamiento que utilizamos los humanos.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257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935865"/>
          </a:xfrm>
        </p:spPr>
        <p:txBody>
          <a:bodyPr>
            <a:normAutofit/>
          </a:bodyPr>
          <a:lstStyle/>
          <a:p>
            <a:pPr algn="ctr"/>
            <a:r>
              <a:rPr lang="es-ES" sz="3600" dirty="0" smtClean="0"/>
              <a:t>Objetivos</a:t>
            </a:r>
            <a:endParaRPr lang="es-ES" sz="36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589212" y="1790163"/>
            <a:ext cx="8915399" cy="411974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smtClean="0"/>
              <a:t>Hemos </a:t>
            </a:r>
            <a:r>
              <a:rPr lang="es-ES" sz="2000" dirty="0"/>
              <a:t>decidido establecer objetivos que podamos cumplir en cortos plazos de tiempo para realizar el proyecto de manera más </a:t>
            </a:r>
            <a:r>
              <a:rPr lang="es-ES" sz="2000" dirty="0" smtClean="0"/>
              <a:t>ágil y en caso de tener problemas poder cambiar el curso sin demasiadas perdidas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chemeClr val="tx1"/>
                </a:solidFill>
              </a:rPr>
              <a:t>Investigación </a:t>
            </a:r>
            <a:r>
              <a:rPr lang="es-ES" sz="2000" dirty="0">
                <a:solidFill>
                  <a:schemeClr val="tx1"/>
                </a:solidFill>
              </a:rPr>
              <a:t>e instalación de la librería </a:t>
            </a:r>
            <a:r>
              <a:rPr lang="es-ES" sz="2000" dirty="0" err="1" smtClean="0">
                <a:solidFill>
                  <a:schemeClr val="tx1"/>
                </a:solidFill>
              </a:rPr>
              <a:t>tensorFlow</a:t>
            </a:r>
            <a:endParaRPr lang="es-ES" sz="20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/>
                </a:solidFill>
              </a:rPr>
              <a:t>Escoger el tema del </a:t>
            </a:r>
            <a:r>
              <a:rPr lang="es-ES" sz="2000" dirty="0" smtClean="0">
                <a:solidFill>
                  <a:schemeClr val="tx1"/>
                </a:solidFill>
              </a:rPr>
              <a:t>trabajo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/>
                </a:solidFill>
              </a:rPr>
              <a:t>Elaboración de la base de </a:t>
            </a:r>
            <a:r>
              <a:rPr lang="es-ES" sz="2000" dirty="0" smtClean="0">
                <a:solidFill>
                  <a:schemeClr val="tx1"/>
                </a:solidFill>
              </a:rPr>
              <a:t>datos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/>
                </a:solidFill>
              </a:rPr>
              <a:t>Desarrollo del </a:t>
            </a:r>
            <a:r>
              <a:rPr lang="es-ES" sz="2000" dirty="0" smtClean="0">
                <a:solidFill>
                  <a:schemeClr val="tx1"/>
                </a:solidFill>
              </a:rPr>
              <a:t>código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/>
                </a:solidFill>
              </a:rPr>
              <a:t>Documentación</a:t>
            </a:r>
            <a:endParaRPr lang="es-E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7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592924" y="624109"/>
            <a:ext cx="8911687" cy="985749"/>
          </a:xfrm>
        </p:spPr>
        <p:txBody>
          <a:bodyPr/>
          <a:lstStyle/>
          <a:p>
            <a:pPr algn="ctr"/>
            <a:r>
              <a:rPr lang="es-ES" dirty="0" smtClean="0"/>
              <a:t>Planificación (I)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2733131" y="1841679"/>
            <a:ext cx="3992732" cy="462337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Planificación previa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>
          <a:xfrm>
            <a:off x="2526889" y="2365091"/>
            <a:ext cx="4405216" cy="40613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sz="2200" dirty="0"/>
              <a:t>Investigación de la librería </a:t>
            </a:r>
            <a:r>
              <a:rPr lang="es-ES" sz="2200" dirty="0" err="1" smtClean="0"/>
              <a:t>tensorFlow</a:t>
            </a:r>
            <a:endParaRPr lang="es-ES" sz="2200" dirty="0" smtClean="0"/>
          </a:p>
          <a:p>
            <a:pPr lvl="1">
              <a:lnSpc>
                <a:spcPct val="150000"/>
              </a:lnSpc>
            </a:pPr>
            <a:r>
              <a:rPr lang="es-ES" sz="2200" dirty="0" smtClean="0">
                <a:solidFill>
                  <a:schemeClr val="tx1"/>
                </a:solidFill>
              </a:rPr>
              <a:t>Visualización de videos -&gt; 1 semana</a:t>
            </a:r>
          </a:p>
          <a:p>
            <a:pPr lvl="1">
              <a:lnSpc>
                <a:spcPct val="150000"/>
              </a:lnSpc>
            </a:pPr>
            <a:r>
              <a:rPr lang="es-ES" sz="2200" dirty="0" smtClean="0">
                <a:solidFill>
                  <a:schemeClr val="tx1"/>
                </a:solidFill>
              </a:rPr>
              <a:t>Lectura de libros -&gt; 1 semana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3"/>
          </p:nvPr>
        </p:nvSpPr>
        <p:spPr>
          <a:xfrm>
            <a:off x="7336792" y="1841678"/>
            <a:ext cx="3999001" cy="462337"/>
          </a:xfrm>
        </p:spPr>
        <p:txBody>
          <a:bodyPr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Tiempos finales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4"/>
          </p:nvPr>
        </p:nvSpPr>
        <p:spPr>
          <a:xfrm>
            <a:off x="7111399" y="2368319"/>
            <a:ext cx="4449788" cy="40581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sz="2200" dirty="0"/>
              <a:t>Investigación de la librería </a:t>
            </a:r>
            <a:r>
              <a:rPr lang="es-ES" sz="2200" dirty="0" err="1"/>
              <a:t>tensorFlow</a:t>
            </a:r>
            <a:endParaRPr lang="es-ES" sz="2200" dirty="0"/>
          </a:p>
          <a:p>
            <a:pPr lvl="1">
              <a:lnSpc>
                <a:spcPct val="150000"/>
              </a:lnSpc>
            </a:pPr>
            <a:r>
              <a:rPr lang="es-ES" sz="2200" dirty="0" smtClean="0">
                <a:solidFill>
                  <a:schemeClr val="tx1"/>
                </a:solidFill>
              </a:rPr>
              <a:t>Visualización </a:t>
            </a:r>
            <a:r>
              <a:rPr lang="es-ES" sz="2200" dirty="0">
                <a:solidFill>
                  <a:schemeClr val="tx1"/>
                </a:solidFill>
              </a:rPr>
              <a:t>de videos -&gt; 1 semana</a:t>
            </a:r>
          </a:p>
          <a:p>
            <a:pPr lvl="1">
              <a:lnSpc>
                <a:spcPct val="150000"/>
              </a:lnSpc>
            </a:pPr>
            <a:r>
              <a:rPr lang="es-ES" sz="2200" dirty="0">
                <a:solidFill>
                  <a:schemeClr val="tx1"/>
                </a:solidFill>
              </a:rPr>
              <a:t>Lectura de libros -&gt; 1 semana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74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4"/>
          <p:cNvSpPr>
            <a:spLocks noGrp="1"/>
          </p:cNvSpPr>
          <p:nvPr>
            <p:ph type="title"/>
          </p:nvPr>
        </p:nvSpPr>
        <p:spPr>
          <a:xfrm>
            <a:off x="2592924" y="624109"/>
            <a:ext cx="8911687" cy="985749"/>
          </a:xfrm>
        </p:spPr>
        <p:txBody>
          <a:bodyPr/>
          <a:lstStyle/>
          <a:p>
            <a:pPr algn="ctr"/>
            <a:r>
              <a:rPr lang="es-ES" dirty="0" smtClean="0"/>
              <a:t>Planificación (II)</a:t>
            </a:r>
            <a:endParaRPr lang="es-ES" dirty="0"/>
          </a:p>
        </p:txBody>
      </p:sp>
      <p:sp>
        <p:nvSpPr>
          <p:cNvPr id="13" name="Marcador de texto 5"/>
          <p:cNvSpPr>
            <a:spLocks noGrp="1"/>
          </p:cNvSpPr>
          <p:nvPr>
            <p:ph type="body" idx="1"/>
          </p:nvPr>
        </p:nvSpPr>
        <p:spPr>
          <a:xfrm>
            <a:off x="2764292" y="1945360"/>
            <a:ext cx="3992732" cy="462337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Planificación previa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4" name="Marcador de contenido 6"/>
          <p:cNvSpPr>
            <a:spLocks noGrp="1"/>
          </p:cNvSpPr>
          <p:nvPr>
            <p:ph sz="half" idx="2"/>
          </p:nvPr>
        </p:nvSpPr>
        <p:spPr>
          <a:xfrm>
            <a:off x="2589212" y="1841679"/>
            <a:ext cx="4342893" cy="40613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s-ES" sz="2200" dirty="0" smtClean="0"/>
          </a:p>
          <a:p>
            <a:pPr>
              <a:lnSpc>
                <a:spcPct val="150000"/>
              </a:lnSpc>
            </a:pPr>
            <a:endParaRPr lang="es-ES" sz="2200" dirty="0"/>
          </a:p>
          <a:p>
            <a:pPr>
              <a:lnSpc>
                <a:spcPct val="150000"/>
              </a:lnSpc>
            </a:pPr>
            <a:endParaRPr lang="es-ES" sz="2200" dirty="0" smtClean="0"/>
          </a:p>
          <a:p>
            <a:pPr>
              <a:lnSpc>
                <a:spcPct val="150000"/>
              </a:lnSpc>
            </a:pPr>
            <a:r>
              <a:rPr lang="es-ES" sz="2200" dirty="0" smtClean="0"/>
              <a:t>Instalación </a:t>
            </a:r>
            <a:r>
              <a:rPr lang="es-ES" sz="2200" dirty="0"/>
              <a:t>de la biblioteca </a:t>
            </a:r>
            <a:r>
              <a:rPr lang="es-ES" sz="2200" dirty="0" err="1" smtClean="0"/>
              <a:t>tensorFlow</a:t>
            </a:r>
            <a:r>
              <a:rPr lang="es-ES" sz="2200" dirty="0" smtClean="0"/>
              <a:t> -&gt; </a:t>
            </a:r>
            <a:r>
              <a:rPr lang="es-ES" sz="2200" dirty="0" smtClean="0">
                <a:solidFill>
                  <a:schemeClr val="tx1"/>
                </a:solidFill>
              </a:rPr>
              <a:t>1 semana</a:t>
            </a:r>
          </a:p>
        </p:txBody>
      </p:sp>
      <p:sp>
        <p:nvSpPr>
          <p:cNvPr id="15" name="Marcador de texto 7"/>
          <p:cNvSpPr>
            <a:spLocks noGrp="1"/>
          </p:cNvSpPr>
          <p:nvPr>
            <p:ph type="body" sz="quarter" idx="3"/>
          </p:nvPr>
        </p:nvSpPr>
        <p:spPr>
          <a:xfrm>
            <a:off x="7336793" y="1945360"/>
            <a:ext cx="3999001" cy="462337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Tiempos finales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6" name="Marcador de contenido 8"/>
          <p:cNvSpPr>
            <a:spLocks noGrp="1"/>
          </p:cNvSpPr>
          <p:nvPr>
            <p:ph sz="quarter" idx="4"/>
          </p:nvPr>
        </p:nvSpPr>
        <p:spPr>
          <a:xfrm>
            <a:off x="7166957" y="2266682"/>
            <a:ext cx="4338674" cy="36331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s-ES" sz="2000" dirty="0" smtClean="0"/>
          </a:p>
          <a:p>
            <a:pPr>
              <a:lnSpc>
                <a:spcPct val="150000"/>
              </a:lnSpc>
            </a:pPr>
            <a:r>
              <a:rPr lang="es-ES" sz="2000" dirty="0" smtClean="0"/>
              <a:t>Instalación </a:t>
            </a:r>
            <a:r>
              <a:rPr lang="es-ES" sz="2000" dirty="0"/>
              <a:t>de la biblioteca </a:t>
            </a:r>
            <a:r>
              <a:rPr lang="es-ES" sz="2000" dirty="0" err="1" smtClean="0"/>
              <a:t>tensorFlow</a:t>
            </a:r>
            <a:endParaRPr lang="es-ES" sz="2000" dirty="0"/>
          </a:p>
          <a:p>
            <a:pPr lvl="1">
              <a:lnSpc>
                <a:spcPct val="150000"/>
              </a:lnSpc>
            </a:pPr>
            <a:r>
              <a:rPr lang="es-ES" sz="2000" dirty="0" smtClean="0"/>
              <a:t>En nativo -&gt; 1 semana</a:t>
            </a:r>
          </a:p>
          <a:p>
            <a:pPr lvl="1">
              <a:lnSpc>
                <a:spcPct val="150000"/>
              </a:lnSpc>
            </a:pPr>
            <a:r>
              <a:rPr lang="es-ES" sz="2000" dirty="0" smtClean="0"/>
              <a:t>Anaconda -&gt; 1 semana</a:t>
            </a:r>
          </a:p>
          <a:p>
            <a:pPr lvl="1">
              <a:lnSpc>
                <a:spcPct val="150000"/>
              </a:lnSpc>
            </a:pPr>
            <a:r>
              <a:rPr lang="es-ES" sz="2000" dirty="0" err="1" smtClean="0"/>
              <a:t>PyCharm</a:t>
            </a:r>
            <a:r>
              <a:rPr lang="es-ES" sz="2000" dirty="0" smtClean="0"/>
              <a:t> -&gt; 1 semana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83016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4"/>
          <p:cNvSpPr>
            <a:spLocks noGrp="1"/>
          </p:cNvSpPr>
          <p:nvPr>
            <p:ph type="title"/>
          </p:nvPr>
        </p:nvSpPr>
        <p:spPr>
          <a:xfrm>
            <a:off x="2592924" y="624109"/>
            <a:ext cx="8911687" cy="985749"/>
          </a:xfrm>
        </p:spPr>
        <p:txBody>
          <a:bodyPr/>
          <a:lstStyle/>
          <a:p>
            <a:pPr algn="ctr"/>
            <a:r>
              <a:rPr lang="es-ES" dirty="0" smtClean="0"/>
              <a:t>Planificación (III)</a:t>
            </a:r>
            <a:endParaRPr lang="es-ES" dirty="0"/>
          </a:p>
        </p:txBody>
      </p:sp>
      <p:sp>
        <p:nvSpPr>
          <p:cNvPr id="8" name="Marcador de texto 5"/>
          <p:cNvSpPr>
            <a:spLocks noGrp="1"/>
          </p:cNvSpPr>
          <p:nvPr>
            <p:ph type="body" idx="1"/>
          </p:nvPr>
        </p:nvSpPr>
        <p:spPr>
          <a:xfrm>
            <a:off x="2764292" y="1872216"/>
            <a:ext cx="3992732" cy="462337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Planificación previa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9" name="Marcador de contenido 6"/>
          <p:cNvSpPr>
            <a:spLocks noGrp="1"/>
          </p:cNvSpPr>
          <p:nvPr>
            <p:ph sz="half" idx="2"/>
          </p:nvPr>
        </p:nvSpPr>
        <p:spPr>
          <a:xfrm>
            <a:off x="2589212" y="2596912"/>
            <a:ext cx="4342893" cy="40613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sz="2000" dirty="0" smtClean="0"/>
              <a:t>Prueba </a:t>
            </a:r>
            <a:r>
              <a:rPr lang="es-ES" sz="2000" dirty="0"/>
              <a:t>con un programa ya </a:t>
            </a:r>
            <a:r>
              <a:rPr lang="es-ES" sz="2000" dirty="0" smtClean="0"/>
              <a:t>desarrollado </a:t>
            </a:r>
            <a:endParaRPr lang="es-ES" sz="2000" dirty="0"/>
          </a:p>
          <a:p>
            <a:pPr lvl="1">
              <a:lnSpc>
                <a:spcPct val="150000"/>
              </a:lnSpc>
            </a:pPr>
            <a:r>
              <a:rPr lang="es-ES" sz="2000" dirty="0" smtClean="0"/>
              <a:t>Buscar programa -&gt; 1 semana</a:t>
            </a:r>
          </a:p>
          <a:p>
            <a:pPr lvl="1">
              <a:lnSpc>
                <a:spcPct val="150000"/>
              </a:lnSpc>
            </a:pPr>
            <a:r>
              <a:rPr lang="es-ES" sz="2000" dirty="0" smtClean="0"/>
              <a:t>Puesta a punto -&gt; 2 semanas</a:t>
            </a:r>
          </a:p>
        </p:txBody>
      </p:sp>
      <p:sp>
        <p:nvSpPr>
          <p:cNvPr id="10" name="Marcador de texto 7"/>
          <p:cNvSpPr>
            <a:spLocks noGrp="1"/>
          </p:cNvSpPr>
          <p:nvPr>
            <p:ph type="body" sz="quarter" idx="3"/>
          </p:nvPr>
        </p:nvSpPr>
        <p:spPr>
          <a:xfrm>
            <a:off x="7336792" y="1872215"/>
            <a:ext cx="3999001" cy="462337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Tiempos finales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1" name="Marcador de contenido 8"/>
          <p:cNvSpPr>
            <a:spLocks noGrp="1"/>
          </p:cNvSpPr>
          <p:nvPr>
            <p:ph sz="quarter" idx="4"/>
          </p:nvPr>
        </p:nvSpPr>
        <p:spPr>
          <a:xfrm>
            <a:off x="7166956" y="2600140"/>
            <a:ext cx="4338674" cy="40581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sz="2000" dirty="0" smtClean="0"/>
              <a:t>Prueba </a:t>
            </a:r>
            <a:r>
              <a:rPr lang="es-ES" sz="2000" dirty="0"/>
              <a:t>con un programa ya </a:t>
            </a:r>
            <a:r>
              <a:rPr lang="es-ES" sz="2000" dirty="0" smtClean="0"/>
              <a:t>desarrollado</a:t>
            </a:r>
          </a:p>
          <a:p>
            <a:pPr lvl="1">
              <a:lnSpc>
                <a:spcPct val="150000"/>
              </a:lnSpc>
            </a:pPr>
            <a:r>
              <a:rPr lang="es-ES" sz="2000" dirty="0" err="1" smtClean="0"/>
              <a:t>Hello</a:t>
            </a:r>
            <a:r>
              <a:rPr lang="es-ES" sz="2000" dirty="0" smtClean="0"/>
              <a:t> </a:t>
            </a:r>
            <a:r>
              <a:rPr lang="es-ES" sz="2000" dirty="0" err="1" smtClean="0"/>
              <a:t>world</a:t>
            </a:r>
            <a:r>
              <a:rPr lang="es-ES" sz="2000" dirty="0" smtClean="0"/>
              <a:t> y Buscar programa referente -&gt; 1 semana</a:t>
            </a:r>
          </a:p>
          <a:p>
            <a:pPr lvl="1">
              <a:lnSpc>
                <a:spcPct val="150000"/>
              </a:lnSpc>
            </a:pPr>
            <a:r>
              <a:rPr lang="es-ES" sz="2000" dirty="0" smtClean="0"/>
              <a:t>Puesta a punto -&gt; 1 semana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88437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4"/>
          <p:cNvSpPr>
            <a:spLocks noGrp="1"/>
          </p:cNvSpPr>
          <p:nvPr>
            <p:ph type="title"/>
          </p:nvPr>
        </p:nvSpPr>
        <p:spPr>
          <a:xfrm>
            <a:off x="2592924" y="624109"/>
            <a:ext cx="8911687" cy="985749"/>
          </a:xfrm>
        </p:spPr>
        <p:txBody>
          <a:bodyPr/>
          <a:lstStyle/>
          <a:p>
            <a:pPr algn="ctr"/>
            <a:r>
              <a:rPr lang="es-ES" dirty="0" smtClean="0"/>
              <a:t>Planificación (IV)</a:t>
            </a:r>
            <a:endParaRPr lang="es-ES" dirty="0"/>
          </a:p>
        </p:txBody>
      </p:sp>
      <p:sp>
        <p:nvSpPr>
          <p:cNvPr id="8" name="Marcador de texto 5"/>
          <p:cNvSpPr>
            <a:spLocks noGrp="1"/>
          </p:cNvSpPr>
          <p:nvPr>
            <p:ph type="body" idx="1"/>
          </p:nvPr>
        </p:nvSpPr>
        <p:spPr>
          <a:xfrm>
            <a:off x="2764292" y="1841679"/>
            <a:ext cx="3992732" cy="462337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Planificación previa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9" name="Marcador de contenido 6"/>
          <p:cNvSpPr>
            <a:spLocks noGrp="1"/>
          </p:cNvSpPr>
          <p:nvPr>
            <p:ph sz="half" idx="2"/>
          </p:nvPr>
        </p:nvSpPr>
        <p:spPr>
          <a:xfrm>
            <a:off x="2589211" y="2832050"/>
            <a:ext cx="4342893" cy="177858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s-ES" sz="2200" dirty="0"/>
          </a:p>
          <a:p>
            <a:pPr>
              <a:lnSpc>
                <a:spcPct val="150000"/>
              </a:lnSpc>
            </a:pPr>
            <a:r>
              <a:rPr lang="es-ES" sz="2200" dirty="0" smtClean="0"/>
              <a:t>Proyecto final -&gt; 8 semanas</a:t>
            </a:r>
          </a:p>
          <a:p>
            <a:pPr lvl="1">
              <a:lnSpc>
                <a:spcPct val="150000"/>
              </a:lnSpc>
            </a:pPr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10" name="Marcador de texto 7"/>
          <p:cNvSpPr>
            <a:spLocks noGrp="1"/>
          </p:cNvSpPr>
          <p:nvPr>
            <p:ph type="body" sz="quarter" idx="3"/>
          </p:nvPr>
        </p:nvSpPr>
        <p:spPr>
          <a:xfrm>
            <a:off x="7336793" y="1841679"/>
            <a:ext cx="3999001" cy="462337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Tiempos finales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1" name="Marcador de contenido 8"/>
          <p:cNvSpPr>
            <a:spLocks noGrp="1"/>
          </p:cNvSpPr>
          <p:nvPr>
            <p:ph sz="quarter" idx="4"/>
          </p:nvPr>
        </p:nvSpPr>
        <p:spPr>
          <a:xfrm>
            <a:off x="7166956" y="2677504"/>
            <a:ext cx="4338674" cy="17785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s-ES" sz="2200" dirty="0" smtClean="0"/>
          </a:p>
          <a:p>
            <a:pPr>
              <a:lnSpc>
                <a:spcPct val="150000"/>
              </a:lnSpc>
            </a:pPr>
            <a:r>
              <a:rPr lang="es-ES" sz="2200" dirty="0" smtClean="0"/>
              <a:t>Proyecto </a:t>
            </a:r>
            <a:r>
              <a:rPr lang="es-ES" sz="2200" dirty="0"/>
              <a:t>final -&gt; </a:t>
            </a:r>
            <a:r>
              <a:rPr lang="es-ES" sz="2200" dirty="0" smtClean="0">
                <a:solidFill>
                  <a:schemeClr val="tx1"/>
                </a:solidFill>
              </a:rPr>
              <a:t>10 semanas</a:t>
            </a:r>
            <a:endParaRPr lang="es-ES" sz="2200" dirty="0">
              <a:solidFill>
                <a:schemeClr val="tx1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4603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4"/>
          <p:cNvSpPr>
            <a:spLocks noGrp="1"/>
          </p:cNvSpPr>
          <p:nvPr>
            <p:ph type="title"/>
          </p:nvPr>
        </p:nvSpPr>
        <p:spPr>
          <a:xfrm>
            <a:off x="2592924" y="624109"/>
            <a:ext cx="8911687" cy="985749"/>
          </a:xfrm>
        </p:spPr>
        <p:txBody>
          <a:bodyPr/>
          <a:lstStyle/>
          <a:p>
            <a:pPr algn="ctr"/>
            <a:r>
              <a:rPr lang="es-ES" dirty="0" smtClean="0"/>
              <a:t>Planificación (V)</a:t>
            </a:r>
            <a:endParaRPr lang="es-ES" dirty="0"/>
          </a:p>
        </p:txBody>
      </p:sp>
      <p:sp>
        <p:nvSpPr>
          <p:cNvPr id="8" name="Marcador de texto 5"/>
          <p:cNvSpPr>
            <a:spLocks noGrp="1"/>
          </p:cNvSpPr>
          <p:nvPr>
            <p:ph type="body" idx="1"/>
          </p:nvPr>
        </p:nvSpPr>
        <p:spPr>
          <a:xfrm>
            <a:off x="2764292" y="1868739"/>
            <a:ext cx="3992732" cy="462337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Planificación previa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9" name="Marcador de contenido 6"/>
          <p:cNvSpPr>
            <a:spLocks noGrp="1"/>
          </p:cNvSpPr>
          <p:nvPr>
            <p:ph sz="half" idx="2"/>
          </p:nvPr>
        </p:nvSpPr>
        <p:spPr>
          <a:xfrm>
            <a:off x="2589212" y="2987899"/>
            <a:ext cx="4342893" cy="29151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sz="2100" dirty="0" smtClean="0"/>
              <a:t>Presentación </a:t>
            </a:r>
            <a:r>
              <a:rPr lang="es-ES" sz="2100" dirty="0"/>
              <a:t>del </a:t>
            </a:r>
            <a:r>
              <a:rPr lang="es-ES" sz="2100" dirty="0" smtClean="0"/>
              <a:t>proyecto -&gt; </a:t>
            </a:r>
            <a:r>
              <a:rPr lang="es-ES" sz="2100" dirty="0" smtClean="0">
                <a:solidFill>
                  <a:schemeClr val="tx1"/>
                </a:solidFill>
              </a:rPr>
              <a:t>1 semana</a:t>
            </a:r>
            <a:endParaRPr lang="es-ES" sz="2100" dirty="0">
              <a:solidFill>
                <a:schemeClr val="tx1"/>
              </a:solidFill>
            </a:endParaRPr>
          </a:p>
        </p:txBody>
      </p:sp>
      <p:sp>
        <p:nvSpPr>
          <p:cNvPr id="10" name="Marcador de texto 7"/>
          <p:cNvSpPr>
            <a:spLocks noGrp="1"/>
          </p:cNvSpPr>
          <p:nvPr>
            <p:ph type="body" sz="quarter" idx="3"/>
          </p:nvPr>
        </p:nvSpPr>
        <p:spPr>
          <a:xfrm>
            <a:off x="7336793" y="1868739"/>
            <a:ext cx="3999001" cy="462337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Tiempos finales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1" name="Marcador de contenido 8"/>
          <p:cNvSpPr>
            <a:spLocks noGrp="1"/>
          </p:cNvSpPr>
          <p:nvPr>
            <p:ph sz="quarter" idx="4"/>
          </p:nvPr>
        </p:nvSpPr>
        <p:spPr>
          <a:xfrm>
            <a:off x="7166957" y="2987899"/>
            <a:ext cx="4338674" cy="29118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sz="2100" dirty="0" smtClean="0"/>
              <a:t>Presentación </a:t>
            </a:r>
            <a:r>
              <a:rPr lang="es-ES" sz="2100" dirty="0"/>
              <a:t>del proyecto -&gt; </a:t>
            </a:r>
            <a:r>
              <a:rPr lang="es-ES" sz="2100" dirty="0">
                <a:solidFill>
                  <a:schemeClr val="tx1"/>
                </a:solidFill>
              </a:rPr>
              <a:t>1 </a:t>
            </a:r>
            <a:r>
              <a:rPr lang="es-ES" sz="2100" dirty="0" smtClean="0">
                <a:solidFill>
                  <a:schemeClr val="tx1"/>
                </a:solidFill>
              </a:rPr>
              <a:t>semana</a:t>
            </a:r>
            <a:endParaRPr lang="es-ES" sz="2100" dirty="0">
              <a:solidFill>
                <a:schemeClr val="tx1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991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819955"/>
          </a:xfrm>
        </p:spPr>
        <p:txBody>
          <a:bodyPr>
            <a:normAutofit/>
          </a:bodyPr>
          <a:lstStyle/>
          <a:p>
            <a:pPr algn="ctr"/>
            <a:r>
              <a:rPr lang="es-ES" sz="3600" dirty="0" smtClean="0"/>
              <a:t>Fases del trabajo (I)</a:t>
            </a:r>
            <a:endParaRPr lang="es-ES" sz="36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589212" y="1712890"/>
            <a:ext cx="8915399" cy="419702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b="1" dirty="0"/>
              <a:t>Investigación de la librería </a:t>
            </a:r>
            <a:r>
              <a:rPr lang="es-ES" sz="2200" b="1" dirty="0" err="1" smtClean="0"/>
              <a:t>tensorFlow</a:t>
            </a:r>
            <a:endParaRPr lang="es-ES" sz="2200" b="1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2200" b="1" dirty="0"/>
              <a:t>Visualización de videos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2200" b="1" dirty="0"/>
              <a:t>Lectura de diferentes </a:t>
            </a:r>
            <a:r>
              <a:rPr lang="es-ES" sz="2200" b="1" dirty="0" smtClean="0"/>
              <a:t>libros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b="1" dirty="0"/>
              <a:t>Instalación de la biblioteca </a:t>
            </a:r>
            <a:r>
              <a:rPr lang="es-ES" sz="2200" b="1" dirty="0" err="1" smtClean="0"/>
              <a:t>tensorFlow</a:t>
            </a:r>
            <a:endParaRPr lang="es-ES" sz="2200" b="1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ES" sz="2200" b="1" dirty="0"/>
              <a:t>Forma </a:t>
            </a:r>
            <a:r>
              <a:rPr lang="es-ES" sz="2200" b="1" dirty="0" smtClean="0"/>
              <a:t>nativa -&gt; fallida</a:t>
            </a:r>
            <a:endParaRPr lang="es-ES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ES" sz="2200" b="1" dirty="0"/>
              <a:t>A través de </a:t>
            </a:r>
            <a:r>
              <a:rPr lang="es-ES" sz="2200" b="1" dirty="0" smtClean="0"/>
              <a:t>anaconda -&gt; fallida</a:t>
            </a:r>
            <a:endParaRPr lang="es-ES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ES" sz="2200" b="1" dirty="0"/>
              <a:t>En </a:t>
            </a:r>
            <a:r>
              <a:rPr lang="es-ES" sz="2200" b="1" dirty="0" err="1" smtClean="0"/>
              <a:t>PyCharm</a:t>
            </a:r>
            <a:r>
              <a:rPr lang="es-ES" sz="2200" b="1" dirty="0" smtClean="0"/>
              <a:t> -&gt; finalmente exitosa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b="1" dirty="0"/>
              <a:t>Prueba con un programa ya </a:t>
            </a:r>
            <a:r>
              <a:rPr lang="es-ES" sz="2200" b="1" dirty="0" smtClean="0"/>
              <a:t>desarrollado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ES" sz="2200" b="1" dirty="0" err="1" smtClean="0"/>
              <a:t>Hello</a:t>
            </a:r>
            <a:r>
              <a:rPr lang="es-ES" sz="2200" b="1" dirty="0" smtClean="0"/>
              <a:t> </a:t>
            </a:r>
            <a:r>
              <a:rPr lang="es-ES" sz="2200" b="1" dirty="0" err="1" smtClean="0"/>
              <a:t>world</a:t>
            </a:r>
            <a:endParaRPr lang="es-ES" sz="2200" b="1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ES" sz="2200" b="1" dirty="0" smtClean="0"/>
              <a:t>Clasificador de flores</a:t>
            </a:r>
            <a:endParaRPr lang="es-ES" sz="2200" b="1" dirty="0"/>
          </a:p>
        </p:txBody>
      </p:sp>
    </p:spTree>
    <p:extLst>
      <p:ext uri="{BB962C8B-B14F-4D97-AF65-F5344CB8AC3E}">
        <p14:creationId xmlns:p14="http://schemas.microsoft.com/office/powerpoint/2010/main" val="3938997571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957</TotalTime>
  <Words>380</Words>
  <Application>Microsoft Office PowerPoint</Application>
  <PresentationFormat>Panorámica</PresentationFormat>
  <Paragraphs>76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Espiral</vt:lpstr>
      <vt:lpstr>Sistemas de Información de Gestión y Business Intelligence</vt:lpstr>
      <vt:lpstr>Una nueva herramienta, TensorFlow</vt:lpstr>
      <vt:lpstr>Objetivos</vt:lpstr>
      <vt:lpstr>Planificación (I)</vt:lpstr>
      <vt:lpstr>Planificación (II)</vt:lpstr>
      <vt:lpstr>Planificación (III)</vt:lpstr>
      <vt:lpstr>Planificación (IV)</vt:lpstr>
      <vt:lpstr>Planificación (V)</vt:lpstr>
      <vt:lpstr>Fases del trabajo (I)</vt:lpstr>
      <vt:lpstr>Fases del trabajo (II)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Información de Gestión y Business Intelligence</dc:title>
  <dc:creator>Noelia Martinez</dc:creator>
  <cp:lastModifiedBy>Noelia Martinez</cp:lastModifiedBy>
  <cp:revision>14</cp:revision>
  <dcterms:created xsi:type="dcterms:W3CDTF">2017-11-28T22:46:10Z</dcterms:created>
  <dcterms:modified xsi:type="dcterms:W3CDTF">2018-01-17T05:38:31Z</dcterms:modified>
</cp:coreProperties>
</file>