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sbecker/melbourne-housing-snapsh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BBE4-94F5-4EE9-8A6E-819EEB5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886267"/>
            <a:ext cx="10318418" cy="4394988"/>
          </a:xfrm>
        </p:spPr>
        <p:txBody>
          <a:bodyPr/>
          <a:lstStyle/>
          <a:p>
            <a:r>
              <a:rPr lang="en-GB" sz="8800" dirty="0"/>
              <a:t>The Battle of the</a:t>
            </a:r>
            <a:br>
              <a:rPr lang="en-GB" sz="8800" dirty="0"/>
            </a:br>
            <a:br>
              <a:rPr lang="en-GB" sz="8800" dirty="0"/>
            </a:br>
            <a:r>
              <a:rPr lang="en-GB" sz="8800" dirty="0"/>
              <a:t>Neighbourhoods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69AFE-629A-49CD-8E6E-5689F1408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Melbourne</a:t>
            </a:r>
          </a:p>
        </p:txBody>
      </p:sp>
    </p:spTree>
    <p:extLst>
      <p:ext uri="{BB962C8B-B14F-4D97-AF65-F5344CB8AC3E}">
        <p14:creationId xmlns:p14="http://schemas.microsoft.com/office/powerpoint/2010/main" val="71205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91C9-DE3A-4166-9787-2FDFA1BD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297" y="2619501"/>
            <a:ext cx="6765137" cy="4408151"/>
          </a:xfrm>
        </p:spPr>
        <p:txBody>
          <a:bodyPr>
            <a:noAutofit/>
          </a:bodyPr>
          <a:lstStyle/>
          <a:p>
            <a:r>
              <a:rPr lang="en-GB" sz="9600" dirty="0"/>
              <a:t>THANKS </a:t>
            </a:r>
            <a:r>
              <a:rPr lang="en-GB" sz="9600" dirty="0">
                <a:sym typeface="Wingdings" panose="05000000000000000000" pitchFamily="2" charset="2"/>
              </a:rPr>
              <a:t>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7964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45A6-B570-47B3-BC74-07597FEA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21691"/>
            <a:ext cx="10178322" cy="149213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31D7-05AB-4BF7-879A-31CBB5A1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When people move to a new city, there are a lot a of obstacles and difficulties in their ways. One of the main challenges is to find a suitable neighbourhood. Each neighbourhood is suitable for some groups of people according to their preferences and financial ability. In this project, I would suggest a neighbourhood to a user by asking them five multiple choice questions and how much they can afford to pay for housing.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3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86EC-7BEA-44E6-BF0B-86349B52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37951"/>
            <a:ext cx="10178322" cy="1492132"/>
          </a:xfrm>
        </p:spPr>
        <p:txBody>
          <a:bodyPr/>
          <a:lstStyle/>
          <a:p>
            <a:r>
              <a:rPr lang="en-GB" dirty="0"/>
              <a:t>Where the data from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66E-65A3-41A7-82EC-C3710C63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0083"/>
            <a:ext cx="9997167" cy="3849509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Foursquare location data: Foursquare is a local search-and-discovery service. it features a developer API that lets third-party applications make use of </a:t>
            </a:r>
            <a:r>
              <a:rPr lang="en-GB" sz="2800" dirty="0" err="1"/>
              <a:t>Foursquare’s</a:t>
            </a:r>
            <a:r>
              <a:rPr lang="en-GB" sz="2800" dirty="0"/>
              <a:t> location data. I use this API to search and find out about different venues and their categories of each neighbourhood. </a:t>
            </a:r>
          </a:p>
          <a:p>
            <a:endParaRPr lang="en-GB" sz="2800" dirty="0"/>
          </a:p>
          <a:p>
            <a:r>
              <a:rPr lang="en-GB" sz="2800" u="sng" dirty="0">
                <a:hlinkClick r:id="rId2"/>
              </a:rPr>
              <a:t>Melbourne Housing Snapshot</a:t>
            </a:r>
            <a:r>
              <a:rPr lang="en-GB" sz="2800" dirty="0"/>
              <a:t>: I download this dataset from </a:t>
            </a:r>
            <a:r>
              <a:rPr lang="en-GB" sz="2800" u="sng" dirty="0"/>
              <a:t>Kaggle.com </a:t>
            </a:r>
            <a:r>
              <a:rPr lang="en-GB" sz="2800" dirty="0"/>
              <a:t>to understand the price of houses in Melbourne. This dataset contains a lot of features but I only use the ‘price’ to normalize housing price and location of the house.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20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511-E6C9-45E4-BDE4-3A8D7B8F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after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76CD3-6326-46C6-A7BC-D98F44AF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276" y="1193319"/>
            <a:ext cx="4294194" cy="566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5D522-65F3-45B6-9A33-50112B25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4735"/>
            <a:ext cx="5730737" cy="13290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BD5C534-13EC-462B-BB92-3A44D3579627}"/>
              </a:ext>
            </a:extLst>
          </p:cNvPr>
          <p:cNvSpPr/>
          <p:nvPr/>
        </p:nvSpPr>
        <p:spPr>
          <a:xfrm>
            <a:off x="6153509" y="3220528"/>
            <a:ext cx="1276710" cy="913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1A79-75EE-4293-9B6E-47E7E292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Neighbourhoods visualisation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3B62F-86FD-48F9-9254-F06A2673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3" r="1476" b="2648"/>
          <a:stretch/>
        </p:blipFill>
        <p:spPr>
          <a:xfrm>
            <a:off x="2309506" y="1286987"/>
            <a:ext cx="7012773" cy="428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1C1E1-1504-4015-BEA4-8FA7682902A1}"/>
              </a:ext>
            </a:extLst>
          </p:cNvPr>
          <p:cNvSpPr txBox="1"/>
          <p:nvPr/>
        </p:nvSpPr>
        <p:spPr>
          <a:xfrm>
            <a:off x="2073214" y="5998234"/>
            <a:ext cx="804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Different Colour Represents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31458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94F3-A6F2-460F-9D46-EED8F932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housing price &amp;</a:t>
            </a:r>
            <a:br>
              <a:rPr lang="en-GB" dirty="0"/>
            </a:br>
            <a:r>
              <a:rPr lang="en-GB" dirty="0"/>
              <a:t>venues in neighbourhoods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329EEA-BECB-41A6-89E9-4827ADCDE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404" y="1949569"/>
            <a:ext cx="2517297" cy="4908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0C4A8-6763-4DDB-961F-AAE4FAF8E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63" y="3108339"/>
            <a:ext cx="8380866" cy="15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6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C6A8-D07B-4F26-8D16-089BBD9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content-based recommendation system –  example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524C0C-5A4E-42E5-8439-B61170E63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04" y="2711807"/>
            <a:ext cx="6354929" cy="1993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FDBD2-C738-427E-807C-6405E3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56" y="2273318"/>
            <a:ext cx="2641445" cy="42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5CB3-FF62-4E12-9C84-E25EFAE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25" y="417145"/>
            <a:ext cx="10698782" cy="1492132"/>
          </a:xfrm>
        </p:spPr>
        <p:txBody>
          <a:bodyPr/>
          <a:lstStyle/>
          <a:p>
            <a:r>
              <a:rPr lang="en-GB" dirty="0"/>
              <a:t>The best neighbourhood – MELTON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3C07EC-3D78-4FFC-AC64-B1F57441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771" y="1986914"/>
            <a:ext cx="5614796" cy="469350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98E6C1C-5DDF-4D65-8F40-B7B3A47B1FE4}"/>
              </a:ext>
            </a:extLst>
          </p:cNvPr>
          <p:cNvSpPr/>
          <p:nvPr/>
        </p:nvSpPr>
        <p:spPr>
          <a:xfrm>
            <a:off x="3525328" y="1247955"/>
            <a:ext cx="770626" cy="16735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8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A278-1A78-4D0E-B6D0-EFB14CF9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4299-6D8E-4255-9960-A3090EA2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2" y="2254371"/>
            <a:ext cx="10072777" cy="36252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2800" dirty="0"/>
              <a:t>This project can be further improved by engaging more features like rent price, distance from point that user can choose, rate of crime, etc. </a:t>
            </a:r>
          </a:p>
          <a:p>
            <a:pPr marL="0" indent="0">
              <a:buNone/>
            </a:pPr>
            <a:endParaRPr lang="en-GB" sz="2800" dirty="0"/>
          </a:p>
          <a:p>
            <a:pPr lvl="0"/>
            <a:r>
              <a:rPr lang="en-GB" sz="2800" dirty="0"/>
              <a:t>We can also take rural areas into consideration, to make the results more well-rounded, and fit different users’ requirements.</a:t>
            </a:r>
          </a:p>
          <a:p>
            <a:pPr marL="0" indent="0">
              <a:buNone/>
            </a:pPr>
            <a:endParaRPr lang="en-GB" sz="2800" dirty="0"/>
          </a:p>
          <a:p>
            <a:pPr lvl="0"/>
            <a:r>
              <a:rPr lang="en-GB" sz="2800" dirty="0"/>
              <a:t>This project can be adapted to other cities as well. For example, use Paris’s data instead for people who plan to move to Paris.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1077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289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The Battle of the  Neighbourhoods </vt:lpstr>
      <vt:lpstr>introduction</vt:lpstr>
      <vt:lpstr>Where the data from ?</vt:lpstr>
      <vt:lpstr>Dataset after cleaning</vt:lpstr>
      <vt:lpstr>Neighbourhoods visualisation</vt:lpstr>
      <vt:lpstr>Mean housing price &amp; venues in neighbourhoods</vt:lpstr>
      <vt:lpstr>content-based recommendation system –  example result</vt:lpstr>
      <vt:lpstr>The best neighbourhood – MELTON</vt:lpstr>
      <vt:lpstr>RECOMMENDATION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 Neighbourhoods </dc:title>
  <dc:creator>Jingchen Zhang</dc:creator>
  <cp:lastModifiedBy>Jingchen Zhang</cp:lastModifiedBy>
  <cp:revision>4</cp:revision>
  <dcterms:created xsi:type="dcterms:W3CDTF">2019-07-25T08:04:55Z</dcterms:created>
  <dcterms:modified xsi:type="dcterms:W3CDTF">2019-07-25T08:28:39Z</dcterms:modified>
</cp:coreProperties>
</file>