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92" r:id="rId4"/>
    <p:sldId id="258" r:id="rId5"/>
    <p:sldId id="259" r:id="rId6"/>
    <p:sldId id="260" r:id="rId7"/>
    <p:sldId id="261" r:id="rId8"/>
    <p:sldId id="262" r:id="rId9"/>
    <p:sldId id="272" r:id="rId10"/>
    <p:sldId id="273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4" r:id="rId19"/>
    <p:sldId id="270" r:id="rId20"/>
    <p:sldId id="275" r:id="rId21"/>
    <p:sldId id="271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181E"/>
    <a:srgbClr val="C7EAFB"/>
    <a:srgbClr val="D2AA56"/>
    <a:srgbClr val="2540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262BD8-C2D9-418F-9653-038805E4D434}" v="367" dt="2019-02-14T23:50:14.420"/>
    <p1510:client id="{1C86D474-2AB0-43F6-9B5D-F8549FB18DDF}" v="2" dt="2019-02-15T09:49:56.5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7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r P H Davies" userId="95ea06a9-2470-49e9-8f62-6fe3dcfdbc8c" providerId="ADAL" clId="{1C86D474-2AB0-43F6-9B5D-F8549FB18DDF}"/>
    <pc:docChg chg="delSld modSld">
      <pc:chgData name="Mr P H Davies" userId="95ea06a9-2470-49e9-8f62-6fe3dcfdbc8c" providerId="ADAL" clId="{1C86D474-2AB0-43F6-9B5D-F8549FB18DDF}" dt="2019-02-15T09:49:56.570" v="3"/>
      <pc:docMkLst>
        <pc:docMk/>
      </pc:docMkLst>
      <pc:sldChg chg="del">
        <pc:chgData name="Mr P H Davies" userId="95ea06a9-2470-49e9-8f62-6fe3dcfdbc8c" providerId="ADAL" clId="{1C86D474-2AB0-43F6-9B5D-F8549FB18DDF}" dt="2019-02-15T08:17:26.891" v="0" actId="2696"/>
        <pc:sldMkLst>
          <pc:docMk/>
          <pc:sldMk cId="1509535688" sldId="277"/>
        </pc:sldMkLst>
      </pc:sldChg>
      <pc:sldChg chg="addSp">
        <pc:chgData name="Mr P H Davies" userId="95ea06a9-2470-49e9-8f62-6fe3dcfdbc8c" providerId="ADAL" clId="{1C86D474-2AB0-43F6-9B5D-F8549FB18DDF}" dt="2019-02-15T09:49:56.570" v="3"/>
        <pc:sldMkLst>
          <pc:docMk/>
          <pc:sldMk cId="1782725739" sldId="282"/>
        </pc:sldMkLst>
        <pc:inkChg chg="add">
          <ac:chgData name="Mr P H Davies" userId="95ea06a9-2470-49e9-8f62-6fe3dcfdbc8c" providerId="ADAL" clId="{1C86D474-2AB0-43F6-9B5D-F8549FB18DDF}" dt="2019-02-15T09:49:56.570" v="3"/>
          <ac:inkMkLst>
            <pc:docMk/>
            <pc:sldMk cId="1782725739" sldId="282"/>
            <ac:inkMk id="4" creationId="{34C3D4A5-5AA0-4841-9E79-A468A28B202A}"/>
          </ac:inkMkLst>
        </pc:inkChg>
      </pc:sldChg>
      <pc:sldChg chg="addSp modSp">
        <pc:chgData name="Mr P H Davies" userId="95ea06a9-2470-49e9-8f62-6fe3dcfdbc8c" providerId="ADAL" clId="{1C86D474-2AB0-43F6-9B5D-F8549FB18DDF}" dt="2019-02-15T08:22:08.084" v="2" actId="1076"/>
        <pc:sldMkLst>
          <pc:docMk/>
          <pc:sldMk cId="1192640550" sldId="284"/>
        </pc:sldMkLst>
        <pc:spChg chg="add mod">
          <ac:chgData name="Mr P H Davies" userId="95ea06a9-2470-49e9-8f62-6fe3dcfdbc8c" providerId="ADAL" clId="{1C86D474-2AB0-43F6-9B5D-F8549FB18DDF}" dt="2019-02-15T08:22:08.084" v="2" actId="1076"/>
          <ac:spMkLst>
            <pc:docMk/>
            <pc:sldMk cId="1192640550" sldId="284"/>
            <ac:spMk id="3" creationId="{55F3D6E8-3F0B-4268-A376-621596DB7DFE}"/>
          </ac:spMkLst>
        </pc:spChg>
      </pc:sldChg>
    </pc:docChg>
  </pc:docChgLst>
  <pc:docChgLst>
    <pc:chgData name="Mr P H Davies" userId="95ea06a9-2470-49e9-8f62-6fe3dcfdbc8c" providerId="ADAL" clId="{15262BD8-C2D9-418F-9653-038805E4D434}"/>
    <pc:docChg chg="undo redo custSel addSld delSld modSld">
      <pc:chgData name="Mr P H Davies" userId="95ea06a9-2470-49e9-8f62-6fe3dcfdbc8c" providerId="ADAL" clId="{15262BD8-C2D9-418F-9653-038805E4D434}" dt="2019-02-14T23:50:53.671" v="1956" actId="2696"/>
      <pc:docMkLst>
        <pc:docMk/>
      </pc:docMkLst>
      <pc:sldChg chg="modSp modAnim">
        <pc:chgData name="Mr P H Davies" userId="95ea06a9-2470-49e9-8f62-6fe3dcfdbc8c" providerId="ADAL" clId="{15262BD8-C2D9-418F-9653-038805E4D434}" dt="2019-02-14T20:20:11.741" v="33" actId="962"/>
        <pc:sldMkLst>
          <pc:docMk/>
          <pc:sldMk cId="3997513480" sldId="259"/>
        </pc:sldMkLst>
        <pc:spChg chg="mod">
          <ac:chgData name="Mr P H Davies" userId="95ea06a9-2470-49e9-8f62-6fe3dcfdbc8c" providerId="ADAL" clId="{15262BD8-C2D9-418F-9653-038805E4D434}" dt="2019-02-14T20:20:11.741" v="33" actId="962"/>
          <ac:spMkLst>
            <pc:docMk/>
            <pc:sldMk cId="3997513480" sldId="259"/>
            <ac:spMk id="3" creationId="{7C67EE95-5ADF-4B47-A044-C27E6265752E}"/>
          </ac:spMkLst>
        </pc:spChg>
      </pc:sldChg>
      <pc:sldChg chg="addSp modSp">
        <pc:chgData name="Mr P H Davies" userId="95ea06a9-2470-49e9-8f62-6fe3dcfdbc8c" providerId="ADAL" clId="{15262BD8-C2D9-418F-9653-038805E4D434}" dt="2019-02-14T20:20:33.063" v="39" actId="1076"/>
        <pc:sldMkLst>
          <pc:docMk/>
          <pc:sldMk cId="3844132267" sldId="260"/>
        </pc:sldMkLst>
        <pc:spChg chg="mod">
          <ac:chgData name="Mr P H Davies" userId="95ea06a9-2470-49e9-8f62-6fe3dcfdbc8c" providerId="ADAL" clId="{15262BD8-C2D9-418F-9653-038805E4D434}" dt="2019-02-14T20:17:48.607" v="17" actId="20577"/>
          <ac:spMkLst>
            <pc:docMk/>
            <pc:sldMk cId="3844132267" sldId="260"/>
            <ac:spMk id="2" creationId="{16CE700E-DEB7-4FBF-87FA-C32E06757673}"/>
          </ac:spMkLst>
        </pc:spChg>
        <pc:spChg chg="mod">
          <ac:chgData name="Mr P H Davies" userId="95ea06a9-2470-49e9-8f62-6fe3dcfdbc8c" providerId="ADAL" clId="{15262BD8-C2D9-418F-9653-038805E4D434}" dt="2019-02-14T20:20:30.530" v="38" actId="1076"/>
          <ac:spMkLst>
            <pc:docMk/>
            <pc:sldMk cId="3844132267" sldId="260"/>
            <ac:spMk id="3" creationId="{DF6160AE-042F-4327-B0FC-DD135BAF47C6}"/>
          </ac:spMkLst>
        </pc:spChg>
        <pc:picChg chg="add mod">
          <ac:chgData name="Mr P H Davies" userId="95ea06a9-2470-49e9-8f62-6fe3dcfdbc8c" providerId="ADAL" clId="{15262BD8-C2D9-418F-9653-038805E4D434}" dt="2019-02-14T20:20:23.982" v="36" actId="1076"/>
          <ac:picMkLst>
            <pc:docMk/>
            <pc:sldMk cId="3844132267" sldId="260"/>
            <ac:picMk id="5" creationId="{38CE16DC-B5E7-49C1-BA1E-EFCD0774F243}"/>
          </ac:picMkLst>
        </pc:picChg>
        <pc:picChg chg="add mod">
          <ac:chgData name="Mr P H Davies" userId="95ea06a9-2470-49e9-8f62-6fe3dcfdbc8c" providerId="ADAL" clId="{15262BD8-C2D9-418F-9653-038805E4D434}" dt="2019-02-14T20:20:33.063" v="39" actId="1076"/>
          <ac:picMkLst>
            <pc:docMk/>
            <pc:sldMk cId="3844132267" sldId="260"/>
            <ac:picMk id="7" creationId="{C4FC384F-F532-4C9A-85F7-DEBA1FE25C7D}"/>
          </ac:picMkLst>
        </pc:picChg>
      </pc:sldChg>
      <pc:sldChg chg="addSp modSp">
        <pc:chgData name="Mr P H Davies" userId="95ea06a9-2470-49e9-8f62-6fe3dcfdbc8c" providerId="ADAL" clId="{15262BD8-C2D9-418F-9653-038805E4D434}" dt="2019-02-14T20:22:10.997" v="64" actId="1076"/>
        <pc:sldMkLst>
          <pc:docMk/>
          <pc:sldMk cId="1758146952" sldId="261"/>
        </pc:sldMkLst>
        <pc:spChg chg="mod">
          <ac:chgData name="Mr P H Davies" userId="95ea06a9-2470-49e9-8f62-6fe3dcfdbc8c" providerId="ADAL" clId="{15262BD8-C2D9-418F-9653-038805E4D434}" dt="2019-02-14T20:21:14.725" v="51" actId="20577"/>
          <ac:spMkLst>
            <pc:docMk/>
            <pc:sldMk cId="1758146952" sldId="261"/>
            <ac:spMk id="2" creationId="{4B51CC72-145E-4C02-98B4-B8025D6082CE}"/>
          </ac:spMkLst>
        </pc:spChg>
        <pc:spChg chg="mod">
          <ac:chgData name="Mr P H Davies" userId="95ea06a9-2470-49e9-8f62-6fe3dcfdbc8c" providerId="ADAL" clId="{15262BD8-C2D9-418F-9653-038805E4D434}" dt="2019-02-14T20:21:30.235" v="55" actId="27636"/>
          <ac:spMkLst>
            <pc:docMk/>
            <pc:sldMk cId="1758146952" sldId="261"/>
            <ac:spMk id="3" creationId="{69013C06-8DF7-457F-B313-DD30786D7334}"/>
          </ac:spMkLst>
        </pc:spChg>
        <pc:picChg chg="add mod">
          <ac:chgData name="Mr P H Davies" userId="95ea06a9-2470-49e9-8f62-6fe3dcfdbc8c" providerId="ADAL" clId="{15262BD8-C2D9-418F-9653-038805E4D434}" dt="2019-02-14T20:22:10.997" v="64" actId="1076"/>
          <ac:picMkLst>
            <pc:docMk/>
            <pc:sldMk cId="1758146952" sldId="261"/>
            <ac:picMk id="5" creationId="{BAD85E8D-D96C-487E-A5D0-24120A8B300A}"/>
          </ac:picMkLst>
        </pc:picChg>
      </pc:sldChg>
      <pc:sldChg chg="modSp modAnim">
        <pc:chgData name="Mr P H Davies" userId="95ea06a9-2470-49e9-8f62-6fe3dcfdbc8c" providerId="ADAL" clId="{15262BD8-C2D9-418F-9653-038805E4D434}" dt="2019-02-14T20:25:16.229" v="107" actId="20577"/>
        <pc:sldMkLst>
          <pc:docMk/>
          <pc:sldMk cId="3818396281" sldId="262"/>
        </pc:sldMkLst>
        <pc:spChg chg="mod">
          <ac:chgData name="Mr P H Davies" userId="95ea06a9-2470-49e9-8f62-6fe3dcfdbc8c" providerId="ADAL" clId="{15262BD8-C2D9-418F-9653-038805E4D434}" dt="2019-02-14T20:22:14.155" v="65"/>
          <ac:spMkLst>
            <pc:docMk/>
            <pc:sldMk cId="3818396281" sldId="262"/>
            <ac:spMk id="2" creationId="{C94A99A8-E11B-4C21-ABCC-275D8D460A77}"/>
          </ac:spMkLst>
        </pc:spChg>
        <pc:spChg chg="mod">
          <ac:chgData name="Mr P H Davies" userId="95ea06a9-2470-49e9-8f62-6fe3dcfdbc8c" providerId="ADAL" clId="{15262BD8-C2D9-418F-9653-038805E4D434}" dt="2019-02-14T20:25:16.229" v="107" actId="20577"/>
          <ac:spMkLst>
            <pc:docMk/>
            <pc:sldMk cId="3818396281" sldId="262"/>
            <ac:spMk id="3" creationId="{13BF6BAE-56F6-4CA5-A111-229CBC5C5872}"/>
          </ac:spMkLst>
        </pc:spChg>
      </pc:sldChg>
      <pc:sldChg chg="addSp modSp modAnim">
        <pc:chgData name="Mr P H Davies" userId="95ea06a9-2470-49e9-8f62-6fe3dcfdbc8c" providerId="ADAL" clId="{15262BD8-C2D9-418F-9653-038805E4D434}" dt="2019-02-14T20:33:09.218" v="315" actId="113"/>
        <pc:sldMkLst>
          <pc:docMk/>
          <pc:sldMk cId="680530768" sldId="263"/>
        </pc:sldMkLst>
        <pc:spChg chg="mod">
          <ac:chgData name="Mr P H Davies" userId="95ea06a9-2470-49e9-8f62-6fe3dcfdbc8c" providerId="ADAL" clId="{15262BD8-C2D9-418F-9653-038805E4D434}" dt="2019-02-14T20:27:55.933" v="128" actId="20577"/>
          <ac:spMkLst>
            <pc:docMk/>
            <pc:sldMk cId="680530768" sldId="263"/>
            <ac:spMk id="2" creationId="{F6820058-587A-4D16-A6DE-3A1ED9747007}"/>
          </ac:spMkLst>
        </pc:spChg>
        <pc:spChg chg="mod">
          <ac:chgData name="Mr P H Davies" userId="95ea06a9-2470-49e9-8f62-6fe3dcfdbc8c" providerId="ADAL" clId="{15262BD8-C2D9-418F-9653-038805E4D434}" dt="2019-02-14T20:33:09.218" v="315" actId="113"/>
          <ac:spMkLst>
            <pc:docMk/>
            <pc:sldMk cId="680530768" sldId="263"/>
            <ac:spMk id="3" creationId="{9187A938-BDF7-445B-B937-A92C9C0CA903}"/>
          </ac:spMkLst>
        </pc:spChg>
        <pc:picChg chg="add mod">
          <ac:chgData name="Mr P H Davies" userId="95ea06a9-2470-49e9-8f62-6fe3dcfdbc8c" providerId="ADAL" clId="{15262BD8-C2D9-418F-9653-038805E4D434}" dt="2019-02-14T20:32:32.185" v="313" actId="1076"/>
          <ac:picMkLst>
            <pc:docMk/>
            <pc:sldMk cId="680530768" sldId="263"/>
            <ac:picMk id="4" creationId="{C5B175BF-E68D-419F-8067-65EBA419A5AA}"/>
          </ac:picMkLst>
        </pc:picChg>
      </pc:sldChg>
      <pc:sldChg chg="modSp modAnim">
        <pc:chgData name="Mr P H Davies" userId="95ea06a9-2470-49e9-8f62-6fe3dcfdbc8c" providerId="ADAL" clId="{15262BD8-C2D9-418F-9653-038805E4D434}" dt="2019-02-14T20:37:46.594" v="486" actId="962"/>
        <pc:sldMkLst>
          <pc:docMk/>
          <pc:sldMk cId="909602753" sldId="264"/>
        </pc:sldMkLst>
        <pc:spChg chg="mod">
          <ac:chgData name="Mr P H Davies" userId="95ea06a9-2470-49e9-8f62-6fe3dcfdbc8c" providerId="ADAL" clId="{15262BD8-C2D9-418F-9653-038805E4D434}" dt="2019-02-14T20:33:23.885" v="316"/>
          <ac:spMkLst>
            <pc:docMk/>
            <pc:sldMk cId="909602753" sldId="264"/>
            <ac:spMk id="2" creationId="{2C008C3A-E90C-4710-BFCC-470E2DE82CE2}"/>
          </ac:spMkLst>
        </pc:spChg>
        <pc:spChg chg="mod">
          <ac:chgData name="Mr P H Davies" userId="95ea06a9-2470-49e9-8f62-6fe3dcfdbc8c" providerId="ADAL" clId="{15262BD8-C2D9-418F-9653-038805E4D434}" dt="2019-02-14T20:37:46.594" v="486" actId="962"/>
          <ac:spMkLst>
            <pc:docMk/>
            <pc:sldMk cId="909602753" sldId="264"/>
            <ac:spMk id="3" creationId="{751B0706-D420-4058-A34D-5DB38544E6D9}"/>
          </ac:spMkLst>
        </pc:spChg>
      </pc:sldChg>
      <pc:sldChg chg="addSp modSp">
        <pc:chgData name="Mr P H Davies" userId="95ea06a9-2470-49e9-8f62-6fe3dcfdbc8c" providerId="ADAL" clId="{15262BD8-C2D9-418F-9653-038805E4D434}" dt="2019-02-14T20:37:48.954" v="487" actId="1076"/>
        <pc:sldMkLst>
          <pc:docMk/>
          <pc:sldMk cId="4087668136" sldId="265"/>
        </pc:sldMkLst>
        <pc:spChg chg="mod">
          <ac:chgData name="Mr P H Davies" userId="95ea06a9-2470-49e9-8f62-6fe3dcfdbc8c" providerId="ADAL" clId="{15262BD8-C2D9-418F-9653-038805E4D434}" dt="2019-02-14T20:37:03.226" v="401" actId="20577"/>
          <ac:spMkLst>
            <pc:docMk/>
            <pc:sldMk cId="4087668136" sldId="265"/>
            <ac:spMk id="2" creationId="{363F9EBB-CA43-4166-88FF-1E64276CB190}"/>
          </ac:spMkLst>
        </pc:spChg>
        <pc:spChg chg="mod">
          <ac:chgData name="Mr P H Davies" userId="95ea06a9-2470-49e9-8f62-6fe3dcfdbc8c" providerId="ADAL" clId="{15262BD8-C2D9-418F-9653-038805E4D434}" dt="2019-02-14T20:37:32.619" v="483" actId="20577"/>
          <ac:spMkLst>
            <pc:docMk/>
            <pc:sldMk cId="4087668136" sldId="265"/>
            <ac:spMk id="3" creationId="{799F234A-C6D8-42DE-B667-70ACB697DDB3}"/>
          </ac:spMkLst>
        </pc:spChg>
        <pc:picChg chg="add mod">
          <ac:chgData name="Mr P H Davies" userId="95ea06a9-2470-49e9-8f62-6fe3dcfdbc8c" providerId="ADAL" clId="{15262BD8-C2D9-418F-9653-038805E4D434}" dt="2019-02-14T20:37:48.954" v="487" actId="1076"/>
          <ac:picMkLst>
            <pc:docMk/>
            <pc:sldMk cId="4087668136" sldId="265"/>
            <ac:picMk id="5" creationId="{55E2F49B-7EFC-438D-A14B-EC6FE7EDA578}"/>
          </ac:picMkLst>
        </pc:picChg>
      </pc:sldChg>
      <pc:sldChg chg="addSp modSp">
        <pc:chgData name="Mr P H Davies" userId="95ea06a9-2470-49e9-8f62-6fe3dcfdbc8c" providerId="ADAL" clId="{15262BD8-C2D9-418F-9653-038805E4D434}" dt="2019-02-14T20:40:48.224" v="541" actId="20577"/>
        <pc:sldMkLst>
          <pc:docMk/>
          <pc:sldMk cId="1152586130" sldId="266"/>
        </pc:sldMkLst>
        <pc:spChg chg="mod">
          <ac:chgData name="Mr P H Davies" userId="95ea06a9-2470-49e9-8f62-6fe3dcfdbc8c" providerId="ADAL" clId="{15262BD8-C2D9-418F-9653-038805E4D434}" dt="2019-02-14T20:38:06.826" v="495" actId="20577"/>
          <ac:spMkLst>
            <pc:docMk/>
            <pc:sldMk cId="1152586130" sldId="266"/>
            <ac:spMk id="2" creationId="{A7C538B0-6FFD-4C3C-8D44-CC057D2F0DBA}"/>
          </ac:spMkLst>
        </pc:spChg>
        <pc:spChg chg="mod">
          <ac:chgData name="Mr P H Davies" userId="95ea06a9-2470-49e9-8f62-6fe3dcfdbc8c" providerId="ADAL" clId="{15262BD8-C2D9-418F-9653-038805E4D434}" dt="2019-02-14T20:40:48.224" v="541" actId="20577"/>
          <ac:spMkLst>
            <pc:docMk/>
            <pc:sldMk cId="1152586130" sldId="266"/>
            <ac:spMk id="3" creationId="{D3B7F766-0A90-4602-B47C-88981A133AC6}"/>
          </ac:spMkLst>
        </pc:spChg>
        <pc:picChg chg="add mod">
          <ac:chgData name="Mr P H Davies" userId="95ea06a9-2470-49e9-8f62-6fe3dcfdbc8c" providerId="ADAL" clId="{15262BD8-C2D9-418F-9653-038805E4D434}" dt="2019-02-14T20:38:48.513" v="505" actId="1076"/>
          <ac:picMkLst>
            <pc:docMk/>
            <pc:sldMk cId="1152586130" sldId="266"/>
            <ac:picMk id="5" creationId="{84A5E477-41DA-4F97-A68D-5631A71B5081}"/>
          </ac:picMkLst>
        </pc:picChg>
        <pc:picChg chg="add mod">
          <ac:chgData name="Mr P H Davies" userId="95ea06a9-2470-49e9-8f62-6fe3dcfdbc8c" providerId="ADAL" clId="{15262BD8-C2D9-418F-9653-038805E4D434}" dt="2019-02-14T20:39:03.595" v="509" actId="14100"/>
          <ac:picMkLst>
            <pc:docMk/>
            <pc:sldMk cId="1152586130" sldId="266"/>
            <ac:picMk id="6" creationId="{43C53F1D-7946-44CB-AA99-DFB795E3E365}"/>
          </ac:picMkLst>
        </pc:picChg>
      </pc:sldChg>
      <pc:sldChg chg="modSp modAnim">
        <pc:chgData name="Mr P H Davies" userId="95ea06a9-2470-49e9-8f62-6fe3dcfdbc8c" providerId="ADAL" clId="{15262BD8-C2D9-418F-9653-038805E4D434}" dt="2019-02-14T20:43:04.820" v="563"/>
        <pc:sldMkLst>
          <pc:docMk/>
          <pc:sldMk cId="2963346273" sldId="267"/>
        </pc:sldMkLst>
        <pc:spChg chg="mod">
          <ac:chgData name="Mr P H Davies" userId="95ea06a9-2470-49e9-8f62-6fe3dcfdbc8c" providerId="ADAL" clId="{15262BD8-C2D9-418F-9653-038805E4D434}" dt="2019-02-14T20:41:09.757" v="542"/>
          <ac:spMkLst>
            <pc:docMk/>
            <pc:sldMk cId="2963346273" sldId="267"/>
            <ac:spMk id="2" creationId="{E4AF8985-49CD-407A-9661-8031A3949942}"/>
          </ac:spMkLst>
        </pc:spChg>
        <pc:spChg chg="mod">
          <ac:chgData name="Mr P H Davies" userId="95ea06a9-2470-49e9-8f62-6fe3dcfdbc8c" providerId="ADAL" clId="{15262BD8-C2D9-418F-9653-038805E4D434}" dt="2019-02-14T20:42:43.853" v="560" actId="20577"/>
          <ac:spMkLst>
            <pc:docMk/>
            <pc:sldMk cId="2963346273" sldId="267"/>
            <ac:spMk id="3" creationId="{9A8E37FD-9FF4-4C80-90AC-77A03292B9DE}"/>
          </ac:spMkLst>
        </pc:spChg>
      </pc:sldChg>
      <pc:sldChg chg="addSp modSp">
        <pc:chgData name="Mr P H Davies" userId="95ea06a9-2470-49e9-8f62-6fe3dcfdbc8c" providerId="ADAL" clId="{15262BD8-C2D9-418F-9653-038805E4D434}" dt="2019-02-14T20:45:46.654" v="623" actId="1076"/>
        <pc:sldMkLst>
          <pc:docMk/>
          <pc:sldMk cId="1308191545" sldId="268"/>
        </pc:sldMkLst>
        <pc:spChg chg="mod">
          <ac:chgData name="Mr P H Davies" userId="95ea06a9-2470-49e9-8f62-6fe3dcfdbc8c" providerId="ADAL" clId="{15262BD8-C2D9-418F-9653-038805E4D434}" dt="2019-02-14T20:43:25.647" v="574" actId="20577"/>
          <ac:spMkLst>
            <pc:docMk/>
            <pc:sldMk cId="1308191545" sldId="268"/>
            <ac:spMk id="2" creationId="{E4EC61BA-79DF-4F8D-B905-32C8DA1C5DB1}"/>
          </ac:spMkLst>
        </pc:spChg>
        <pc:spChg chg="mod">
          <ac:chgData name="Mr P H Davies" userId="95ea06a9-2470-49e9-8f62-6fe3dcfdbc8c" providerId="ADAL" clId="{15262BD8-C2D9-418F-9653-038805E4D434}" dt="2019-02-14T20:45:16.943" v="617" actId="6549"/>
          <ac:spMkLst>
            <pc:docMk/>
            <pc:sldMk cId="1308191545" sldId="268"/>
            <ac:spMk id="3" creationId="{81BA9339-2EFA-4EA8-BF92-6E369A5F1356}"/>
          </ac:spMkLst>
        </pc:spChg>
        <pc:picChg chg="add mod">
          <ac:chgData name="Mr P H Davies" userId="95ea06a9-2470-49e9-8f62-6fe3dcfdbc8c" providerId="ADAL" clId="{15262BD8-C2D9-418F-9653-038805E4D434}" dt="2019-02-14T20:44:19.727" v="596" actId="1076"/>
          <ac:picMkLst>
            <pc:docMk/>
            <pc:sldMk cId="1308191545" sldId="268"/>
            <ac:picMk id="5" creationId="{2742741A-337E-44DA-A44D-1FAB0BC52F86}"/>
          </ac:picMkLst>
        </pc:picChg>
        <pc:picChg chg="add mod">
          <ac:chgData name="Mr P H Davies" userId="95ea06a9-2470-49e9-8f62-6fe3dcfdbc8c" providerId="ADAL" clId="{15262BD8-C2D9-418F-9653-038805E4D434}" dt="2019-02-14T20:45:46.654" v="623" actId="1076"/>
          <ac:picMkLst>
            <pc:docMk/>
            <pc:sldMk cId="1308191545" sldId="268"/>
            <ac:picMk id="7" creationId="{C1FC25EA-759F-450A-96B1-CFDC594B882C}"/>
          </ac:picMkLst>
        </pc:picChg>
      </pc:sldChg>
      <pc:sldChg chg="modSp">
        <pc:chgData name="Mr P H Davies" userId="95ea06a9-2470-49e9-8f62-6fe3dcfdbc8c" providerId="ADAL" clId="{15262BD8-C2D9-418F-9653-038805E4D434}" dt="2019-02-14T20:47:39.160" v="646" actId="20577"/>
        <pc:sldMkLst>
          <pc:docMk/>
          <pc:sldMk cId="4203388036" sldId="269"/>
        </pc:sldMkLst>
        <pc:spChg chg="mod">
          <ac:chgData name="Mr P H Davies" userId="95ea06a9-2470-49e9-8f62-6fe3dcfdbc8c" providerId="ADAL" clId="{15262BD8-C2D9-418F-9653-038805E4D434}" dt="2019-02-14T20:46:03.016" v="624"/>
          <ac:spMkLst>
            <pc:docMk/>
            <pc:sldMk cId="4203388036" sldId="269"/>
            <ac:spMk id="2" creationId="{79E0FEA8-8DE4-44F6-B6B0-8F45D4EA1096}"/>
          </ac:spMkLst>
        </pc:spChg>
        <pc:spChg chg="mod">
          <ac:chgData name="Mr P H Davies" userId="95ea06a9-2470-49e9-8f62-6fe3dcfdbc8c" providerId="ADAL" clId="{15262BD8-C2D9-418F-9653-038805E4D434}" dt="2019-02-14T20:47:39.160" v="646" actId="20577"/>
          <ac:spMkLst>
            <pc:docMk/>
            <pc:sldMk cId="4203388036" sldId="269"/>
            <ac:spMk id="3" creationId="{2DDD4466-1C4E-46FA-87C4-6F93F968A032}"/>
          </ac:spMkLst>
        </pc:spChg>
      </pc:sldChg>
      <pc:sldChg chg="modSp modAnim">
        <pc:chgData name="Mr P H Davies" userId="95ea06a9-2470-49e9-8f62-6fe3dcfdbc8c" providerId="ADAL" clId="{15262BD8-C2D9-418F-9653-038805E4D434}" dt="2019-02-14T20:53:21.139" v="754" actId="962"/>
        <pc:sldMkLst>
          <pc:docMk/>
          <pc:sldMk cId="3698182272" sldId="270"/>
        </pc:sldMkLst>
        <pc:spChg chg="mod">
          <ac:chgData name="Mr P H Davies" userId="95ea06a9-2470-49e9-8f62-6fe3dcfdbc8c" providerId="ADAL" clId="{15262BD8-C2D9-418F-9653-038805E4D434}" dt="2019-02-14T20:50:04.422" v="703"/>
          <ac:spMkLst>
            <pc:docMk/>
            <pc:sldMk cId="3698182272" sldId="270"/>
            <ac:spMk id="2" creationId="{C653E3B1-5AB7-4360-87C4-74EE99B5EDBB}"/>
          </ac:spMkLst>
        </pc:spChg>
        <pc:spChg chg="mod">
          <ac:chgData name="Mr P H Davies" userId="95ea06a9-2470-49e9-8f62-6fe3dcfdbc8c" providerId="ADAL" clId="{15262BD8-C2D9-418F-9653-038805E4D434}" dt="2019-02-14T20:53:21.139" v="754" actId="962"/>
          <ac:spMkLst>
            <pc:docMk/>
            <pc:sldMk cId="3698182272" sldId="270"/>
            <ac:spMk id="3" creationId="{A509089B-F685-46CF-B4DA-0DF460D56843}"/>
          </ac:spMkLst>
        </pc:spChg>
      </pc:sldChg>
      <pc:sldChg chg="addSp delSp modSp">
        <pc:chgData name="Mr P H Davies" userId="95ea06a9-2470-49e9-8f62-6fe3dcfdbc8c" providerId="ADAL" clId="{15262BD8-C2D9-418F-9653-038805E4D434}" dt="2019-02-14T20:59:42.407" v="866" actId="478"/>
        <pc:sldMkLst>
          <pc:docMk/>
          <pc:sldMk cId="4024266036" sldId="271"/>
        </pc:sldMkLst>
        <pc:spChg chg="del">
          <ac:chgData name="Mr P H Davies" userId="95ea06a9-2470-49e9-8f62-6fe3dcfdbc8c" providerId="ADAL" clId="{15262BD8-C2D9-418F-9653-038805E4D434}" dt="2019-02-14T20:55:46.052" v="824"/>
          <ac:spMkLst>
            <pc:docMk/>
            <pc:sldMk cId="4024266036" sldId="271"/>
            <ac:spMk id="2" creationId="{73C46DEB-68DD-45D9-BC4B-3B556D164BE9}"/>
          </ac:spMkLst>
        </pc:spChg>
        <pc:spChg chg="del">
          <ac:chgData name="Mr P H Davies" userId="95ea06a9-2470-49e9-8f62-6fe3dcfdbc8c" providerId="ADAL" clId="{15262BD8-C2D9-418F-9653-038805E4D434}" dt="2019-02-14T20:55:46.052" v="824"/>
          <ac:spMkLst>
            <pc:docMk/>
            <pc:sldMk cId="4024266036" sldId="271"/>
            <ac:spMk id="3" creationId="{2520F363-8688-4816-BAB5-2AF09FEEAAFA}"/>
          </ac:spMkLst>
        </pc:spChg>
        <pc:spChg chg="add mod">
          <ac:chgData name="Mr P H Davies" userId="95ea06a9-2470-49e9-8f62-6fe3dcfdbc8c" providerId="ADAL" clId="{15262BD8-C2D9-418F-9653-038805E4D434}" dt="2019-02-14T20:55:55.663" v="838" actId="20577"/>
          <ac:spMkLst>
            <pc:docMk/>
            <pc:sldMk cId="4024266036" sldId="271"/>
            <ac:spMk id="4" creationId="{572CF69F-F42F-4186-BEC2-499AEE5C1E84}"/>
          </ac:spMkLst>
        </pc:spChg>
        <pc:spChg chg="add mod">
          <ac:chgData name="Mr P H Davies" userId="95ea06a9-2470-49e9-8f62-6fe3dcfdbc8c" providerId="ADAL" clId="{15262BD8-C2D9-418F-9653-038805E4D434}" dt="2019-02-14T20:56:15.382" v="851" actId="20577"/>
          <ac:spMkLst>
            <pc:docMk/>
            <pc:sldMk cId="4024266036" sldId="271"/>
            <ac:spMk id="5" creationId="{377FCE08-0877-4756-8F20-1C14A5F230CA}"/>
          </ac:spMkLst>
        </pc:spChg>
        <pc:picChg chg="add del">
          <ac:chgData name="Mr P H Davies" userId="95ea06a9-2470-49e9-8f62-6fe3dcfdbc8c" providerId="ADAL" clId="{15262BD8-C2D9-418F-9653-038805E4D434}" dt="2019-02-14T20:59:42.407" v="866" actId="478"/>
          <ac:picMkLst>
            <pc:docMk/>
            <pc:sldMk cId="4024266036" sldId="271"/>
            <ac:picMk id="3074" creationId="{3F850247-4F8A-4733-8EE5-F8DF8EBAF8FF}"/>
          </ac:picMkLst>
        </pc:picChg>
      </pc:sldChg>
      <pc:sldChg chg="addSp modSp add modAnim">
        <pc:chgData name="Mr P H Davies" userId="95ea06a9-2470-49e9-8f62-6fe3dcfdbc8c" providerId="ADAL" clId="{15262BD8-C2D9-418F-9653-038805E4D434}" dt="2019-02-14T20:27:48.152" v="126" actId="20577"/>
        <pc:sldMkLst>
          <pc:docMk/>
          <pc:sldMk cId="3392995912" sldId="272"/>
        </pc:sldMkLst>
        <pc:spChg chg="mod">
          <ac:chgData name="Mr P H Davies" userId="95ea06a9-2470-49e9-8f62-6fe3dcfdbc8c" providerId="ADAL" clId="{15262BD8-C2D9-418F-9653-038805E4D434}" dt="2019-02-14T20:27:48.152" v="126" actId="20577"/>
          <ac:spMkLst>
            <pc:docMk/>
            <pc:sldMk cId="3392995912" sldId="272"/>
            <ac:spMk id="2" creationId="{C94A99A8-E11B-4C21-ABCC-275D8D460A77}"/>
          </ac:spMkLst>
        </pc:spChg>
        <pc:spChg chg="mod">
          <ac:chgData name="Mr P H Davies" userId="95ea06a9-2470-49e9-8f62-6fe3dcfdbc8c" providerId="ADAL" clId="{15262BD8-C2D9-418F-9653-038805E4D434}" dt="2019-02-14T20:24:51.975" v="103" actId="14100"/>
          <ac:spMkLst>
            <pc:docMk/>
            <pc:sldMk cId="3392995912" sldId="272"/>
            <ac:spMk id="3" creationId="{13BF6BAE-56F6-4CA5-A111-229CBC5C5872}"/>
          </ac:spMkLst>
        </pc:spChg>
        <pc:picChg chg="add mod">
          <ac:chgData name="Mr P H Davies" userId="95ea06a9-2470-49e9-8f62-6fe3dcfdbc8c" providerId="ADAL" clId="{15262BD8-C2D9-418F-9653-038805E4D434}" dt="2019-02-14T20:24:15.132" v="96" actId="1076"/>
          <ac:picMkLst>
            <pc:docMk/>
            <pc:sldMk cId="3392995912" sldId="272"/>
            <ac:picMk id="4" creationId="{D8593557-F285-4406-AEA3-E58756041B9D}"/>
          </ac:picMkLst>
        </pc:picChg>
        <pc:picChg chg="add mod">
          <ac:chgData name="Mr P H Davies" userId="95ea06a9-2470-49e9-8f62-6fe3dcfdbc8c" providerId="ADAL" clId="{15262BD8-C2D9-418F-9653-038805E4D434}" dt="2019-02-14T20:24:43.817" v="101" actId="1076"/>
          <ac:picMkLst>
            <pc:docMk/>
            <pc:sldMk cId="3392995912" sldId="272"/>
            <ac:picMk id="6" creationId="{22DB0C32-3B52-49EE-872C-18A21B4DE9FD}"/>
          </ac:picMkLst>
        </pc:picChg>
      </pc:sldChg>
      <pc:sldChg chg="addSp delSp modSp add delAnim modAnim">
        <pc:chgData name="Mr P H Davies" userId="95ea06a9-2470-49e9-8f62-6fe3dcfdbc8c" providerId="ADAL" clId="{15262BD8-C2D9-418F-9653-038805E4D434}" dt="2019-02-14T20:27:52.371" v="127" actId="20577"/>
        <pc:sldMkLst>
          <pc:docMk/>
          <pc:sldMk cId="4163652220" sldId="273"/>
        </pc:sldMkLst>
        <pc:spChg chg="mod">
          <ac:chgData name="Mr P H Davies" userId="95ea06a9-2470-49e9-8f62-6fe3dcfdbc8c" providerId="ADAL" clId="{15262BD8-C2D9-418F-9653-038805E4D434}" dt="2019-02-14T20:27:52.371" v="127" actId="20577"/>
          <ac:spMkLst>
            <pc:docMk/>
            <pc:sldMk cId="4163652220" sldId="273"/>
            <ac:spMk id="2" creationId="{C94A99A8-E11B-4C21-ABCC-275D8D460A77}"/>
          </ac:spMkLst>
        </pc:spChg>
        <pc:spChg chg="mod">
          <ac:chgData name="Mr P H Davies" userId="95ea06a9-2470-49e9-8f62-6fe3dcfdbc8c" providerId="ADAL" clId="{15262BD8-C2D9-418F-9653-038805E4D434}" dt="2019-02-14T20:26:48.896" v="119" actId="1076"/>
          <ac:spMkLst>
            <pc:docMk/>
            <pc:sldMk cId="4163652220" sldId="273"/>
            <ac:spMk id="3" creationId="{13BF6BAE-56F6-4CA5-A111-229CBC5C5872}"/>
          </ac:spMkLst>
        </pc:spChg>
        <pc:picChg chg="del mod">
          <ac:chgData name="Mr P H Davies" userId="95ea06a9-2470-49e9-8f62-6fe3dcfdbc8c" providerId="ADAL" clId="{15262BD8-C2D9-418F-9653-038805E4D434}" dt="2019-02-14T20:25:43.713" v="110" actId="478"/>
          <ac:picMkLst>
            <pc:docMk/>
            <pc:sldMk cId="4163652220" sldId="273"/>
            <ac:picMk id="6" creationId="{22DB0C32-3B52-49EE-872C-18A21B4DE9FD}"/>
          </ac:picMkLst>
        </pc:picChg>
        <pc:picChg chg="add mod">
          <ac:chgData name="Mr P H Davies" userId="95ea06a9-2470-49e9-8f62-6fe3dcfdbc8c" providerId="ADAL" clId="{15262BD8-C2D9-418F-9653-038805E4D434}" dt="2019-02-14T20:26:51.881" v="120" actId="1076"/>
          <ac:picMkLst>
            <pc:docMk/>
            <pc:sldMk cId="4163652220" sldId="273"/>
            <ac:picMk id="7" creationId="{89C31874-4FAD-44A9-AD4F-1B97DB51ED38}"/>
          </ac:picMkLst>
        </pc:picChg>
      </pc:sldChg>
      <pc:sldChg chg="addSp modSp add">
        <pc:chgData name="Mr P H Davies" userId="95ea06a9-2470-49e9-8f62-6fe3dcfdbc8c" providerId="ADAL" clId="{15262BD8-C2D9-418F-9653-038805E4D434}" dt="2019-02-14T20:49:48.480" v="702" actId="14100"/>
        <pc:sldMkLst>
          <pc:docMk/>
          <pc:sldMk cId="789402603" sldId="274"/>
        </pc:sldMkLst>
        <pc:spChg chg="mod">
          <ac:chgData name="Mr P H Davies" userId="95ea06a9-2470-49e9-8f62-6fe3dcfdbc8c" providerId="ADAL" clId="{15262BD8-C2D9-418F-9653-038805E4D434}" dt="2019-02-14T20:47:52.010" v="656" actId="20577"/>
          <ac:spMkLst>
            <pc:docMk/>
            <pc:sldMk cId="789402603" sldId="274"/>
            <ac:spMk id="2" creationId="{79E0FEA8-8DE4-44F6-B6B0-8F45D4EA1096}"/>
          </ac:spMkLst>
        </pc:spChg>
        <pc:spChg chg="mod">
          <ac:chgData name="Mr P H Davies" userId="95ea06a9-2470-49e9-8f62-6fe3dcfdbc8c" providerId="ADAL" clId="{15262BD8-C2D9-418F-9653-038805E4D434}" dt="2019-02-14T20:49:39.681" v="700" actId="20577"/>
          <ac:spMkLst>
            <pc:docMk/>
            <pc:sldMk cId="789402603" sldId="274"/>
            <ac:spMk id="3" creationId="{2DDD4466-1C4E-46FA-87C4-6F93F968A032}"/>
          </ac:spMkLst>
        </pc:spChg>
        <pc:picChg chg="add mod">
          <ac:chgData name="Mr P H Davies" userId="95ea06a9-2470-49e9-8f62-6fe3dcfdbc8c" providerId="ADAL" clId="{15262BD8-C2D9-418F-9653-038805E4D434}" dt="2019-02-14T20:49:37.009" v="699" actId="14100"/>
          <ac:picMkLst>
            <pc:docMk/>
            <pc:sldMk cId="789402603" sldId="274"/>
            <ac:picMk id="5" creationId="{B187D9FE-2070-467D-8A85-D8C27158C9E3}"/>
          </ac:picMkLst>
        </pc:picChg>
        <pc:picChg chg="add mod">
          <ac:chgData name="Mr P H Davies" userId="95ea06a9-2470-49e9-8f62-6fe3dcfdbc8c" providerId="ADAL" clId="{15262BD8-C2D9-418F-9653-038805E4D434}" dt="2019-02-14T20:49:48.480" v="702" actId="14100"/>
          <ac:picMkLst>
            <pc:docMk/>
            <pc:sldMk cId="789402603" sldId="274"/>
            <ac:picMk id="7" creationId="{1B7BBCFE-1A3A-418E-B0D0-C6738B6FB753}"/>
          </ac:picMkLst>
        </pc:picChg>
      </pc:sldChg>
      <pc:sldChg chg="addSp modSp add">
        <pc:chgData name="Mr P H Davies" userId="95ea06a9-2470-49e9-8f62-6fe3dcfdbc8c" providerId="ADAL" clId="{15262BD8-C2D9-418F-9653-038805E4D434}" dt="2019-02-14T20:54:14.767" v="768" actId="1076"/>
        <pc:sldMkLst>
          <pc:docMk/>
          <pc:sldMk cId="1069889431" sldId="275"/>
        </pc:sldMkLst>
        <pc:spChg chg="mod">
          <ac:chgData name="Mr P H Davies" userId="95ea06a9-2470-49e9-8f62-6fe3dcfdbc8c" providerId="ADAL" clId="{15262BD8-C2D9-418F-9653-038805E4D434}" dt="2019-02-14T20:54:11.907" v="767" actId="20577"/>
          <ac:spMkLst>
            <pc:docMk/>
            <pc:sldMk cId="1069889431" sldId="275"/>
            <ac:spMk id="3" creationId="{A509089B-F685-46CF-B4DA-0DF460D56843}"/>
          </ac:spMkLst>
        </pc:spChg>
        <pc:picChg chg="add mod">
          <ac:chgData name="Mr P H Davies" userId="95ea06a9-2470-49e9-8f62-6fe3dcfdbc8c" providerId="ADAL" clId="{15262BD8-C2D9-418F-9653-038805E4D434}" dt="2019-02-14T20:52:48.522" v="743" actId="14100"/>
          <ac:picMkLst>
            <pc:docMk/>
            <pc:sldMk cId="1069889431" sldId="275"/>
            <ac:picMk id="5" creationId="{75A5402C-2565-43BB-8908-6E564E32C49F}"/>
          </ac:picMkLst>
        </pc:picChg>
        <pc:picChg chg="add mod">
          <ac:chgData name="Mr P H Davies" userId="95ea06a9-2470-49e9-8f62-6fe3dcfdbc8c" providerId="ADAL" clId="{15262BD8-C2D9-418F-9653-038805E4D434}" dt="2019-02-14T20:54:14.767" v="768" actId="1076"/>
          <ac:picMkLst>
            <pc:docMk/>
            <pc:sldMk cId="1069889431" sldId="275"/>
            <ac:picMk id="7" creationId="{5C49F0A5-79EF-4335-A086-831BE7DD6AF2}"/>
          </ac:picMkLst>
        </pc:picChg>
      </pc:sldChg>
      <pc:sldChg chg="addSp delSp modSp add">
        <pc:chgData name="Mr P H Davies" userId="95ea06a9-2470-49e9-8f62-6fe3dcfdbc8c" providerId="ADAL" clId="{15262BD8-C2D9-418F-9653-038805E4D434}" dt="2019-02-14T23:16:53.476" v="1829" actId="14100"/>
        <pc:sldMkLst>
          <pc:docMk/>
          <pc:sldMk cId="3949182978" sldId="276"/>
        </pc:sldMkLst>
        <pc:spChg chg="mod">
          <ac:chgData name="Mr P H Davies" userId="95ea06a9-2470-49e9-8f62-6fe3dcfdbc8c" providerId="ADAL" clId="{15262BD8-C2D9-418F-9653-038805E4D434}" dt="2019-02-14T22:39:55.060" v="1344" actId="20577"/>
          <ac:spMkLst>
            <pc:docMk/>
            <pc:sldMk cId="3949182978" sldId="276"/>
            <ac:spMk id="2" creationId="{3A7EBB2D-9331-4502-8B7A-9107B829E72F}"/>
          </ac:spMkLst>
        </pc:spChg>
        <pc:spChg chg="mod">
          <ac:chgData name="Mr P H Davies" userId="95ea06a9-2470-49e9-8f62-6fe3dcfdbc8c" providerId="ADAL" clId="{15262BD8-C2D9-418F-9653-038805E4D434}" dt="2019-02-14T21:01:46.987" v="997" actId="20577"/>
          <ac:spMkLst>
            <pc:docMk/>
            <pc:sldMk cId="3949182978" sldId="276"/>
            <ac:spMk id="3" creationId="{1CEDB4DD-7336-4505-A3A4-16A8BA8DEAB3}"/>
          </ac:spMkLst>
        </pc:spChg>
        <pc:picChg chg="add del">
          <ac:chgData name="Mr P H Davies" userId="95ea06a9-2470-49e9-8f62-6fe3dcfdbc8c" providerId="ADAL" clId="{15262BD8-C2D9-418F-9653-038805E4D434}" dt="2019-02-14T20:57:15.744" v="860"/>
          <ac:picMkLst>
            <pc:docMk/>
            <pc:sldMk cId="3949182978" sldId="276"/>
            <ac:picMk id="4" creationId="{85A8027F-3310-4EA8-9F32-5E876D658672}"/>
          </ac:picMkLst>
        </pc:picChg>
        <pc:picChg chg="add del mod">
          <ac:chgData name="Mr P H Davies" userId="95ea06a9-2470-49e9-8f62-6fe3dcfdbc8c" providerId="ADAL" clId="{15262BD8-C2D9-418F-9653-038805E4D434}" dt="2019-02-14T21:03:37.671" v="1003" actId="478"/>
          <ac:picMkLst>
            <pc:docMk/>
            <pc:sldMk cId="3949182978" sldId="276"/>
            <ac:picMk id="6" creationId="{9E5AC75C-0F48-45BE-A0E1-BDCA2A293A2F}"/>
          </ac:picMkLst>
        </pc:picChg>
        <pc:picChg chg="add del mod">
          <ac:chgData name="Mr P H Davies" userId="95ea06a9-2470-49e9-8f62-6fe3dcfdbc8c" providerId="ADAL" clId="{15262BD8-C2D9-418F-9653-038805E4D434}" dt="2019-02-14T21:03:59.326" v="1007" actId="478"/>
          <ac:picMkLst>
            <pc:docMk/>
            <pc:sldMk cId="3949182978" sldId="276"/>
            <ac:picMk id="8" creationId="{1E60EBC9-90A5-4D37-999B-37B6E1A12EB8}"/>
          </ac:picMkLst>
        </pc:picChg>
        <pc:picChg chg="add del mod">
          <ac:chgData name="Mr P H Davies" userId="95ea06a9-2470-49e9-8f62-6fe3dcfdbc8c" providerId="ADAL" clId="{15262BD8-C2D9-418F-9653-038805E4D434}" dt="2019-02-14T23:14:50.015" v="1712" actId="478"/>
          <ac:picMkLst>
            <pc:docMk/>
            <pc:sldMk cId="3949182978" sldId="276"/>
            <ac:picMk id="10" creationId="{D0996813-040C-4D15-AD77-860A6A27E5D3}"/>
          </ac:picMkLst>
        </pc:picChg>
        <pc:picChg chg="add mod">
          <ac:chgData name="Mr P H Davies" userId="95ea06a9-2470-49e9-8f62-6fe3dcfdbc8c" providerId="ADAL" clId="{15262BD8-C2D9-418F-9653-038805E4D434}" dt="2019-02-14T23:16:53.476" v="1829" actId="14100"/>
          <ac:picMkLst>
            <pc:docMk/>
            <pc:sldMk cId="3949182978" sldId="276"/>
            <ac:picMk id="12" creationId="{9BD1B5B0-7BA3-4B7E-9FFF-02ED261FBF6D}"/>
          </ac:picMkLst>
        </pc:picChg>
        <pc:picChg chg="add mod">
          <ac:chgData name="Mr P H Davies" userId="95ea06a9-2470-49e9-8f62-6fe3dcfdbc8c" providerId="ADAL" clId="{15262BD8-C2D9-418F-9653-038805E4D434}" dt="2019-02-14T20:59:15.430" v="864" actId="14100"/>
          <ac:picMkLst>
            <pc:docMk/>
            <pc:sldMk cId="3949182978" sldId="276"/>
            <ac:picMk id="2050" creationId="{E8390225-9A1C-4228-BD6F-EBB7FFF00A8E}"/>
          </ac:picMkLst>
        </pc:picChg>
        <pc:picChg chg="add del mod">
          <ac:chgData name="Mr P H Davies" userId="95ea06a9-2470-49e9-8f62-6fe3dcfdbc8c" providerId="ADAL" clId="{15262BD8-C2D9-418F-9653-038805E4D434}" dt="2019-02-14T22:27:58.615" v="1015" actId="478"/>
          <ac:picMkLst>
            <pc:docMk/>
            <pc:sldMk cId="3949182978" sldId="276"/>
            <ac:picMk id="2052" creationId="{9AB79D97-0D4A-4668-81FF-1F925B284AF5}"/>
          </ac:picMkLst>
        </pc:picChg>
      </pc:sldChg>
      <pc:sldChg chg="modSp add">
        <pc:chgData name="Mr P H Davies" userId="95ea06a9-2470-49e9-8f62-6fe3dcfdbc8c" providerId="ADAL" clId="{15262BD8-C2D9-418F-9653-038805E4D434}" dt="2019-02-14T22:38:32.414" v="1327" actId="20577"/>
        <pc:sldMkLst>
          <pc:docMk/>
          <pc:sldMk cId="1509535688" sldId="277"/>
        </pc:sldMkLst>
        <pc:spChg chg="mod">
          <ac:chgData name="Mr P H Davies" userId="95ea06a9-2470-49e9-8f62-6fe3dcfdbc8c" providerId="ADAL" clId="{15262BD8-C2D9-418F-9653-038805E4D434}" dt="2019-02-14T22:30:41.268" v="1027" actId="20577"/>
          <ac:spMkLst>
            <pc:docMk/>
            <pc:sldMk cId="1509535688" sldId="277"/>
            <ac:spMk id="2" creationId="{5F63DF2B-2BAF-4E19-AAD2-38AC1CE4E3EA}"/>
          </ac:spMkLst>
        </pc:spChg>
        <pc:spChg chg="mod">
          <ac:chgData name="Mr P H Davies" userId="95ea06a9-2470-49e9-8f62-6fe3dcfdbc8c" providerId="ADAL" clId="{15262BD8-C2D9-418F-9653-038805E4D434}" dt="2019-02-14T22:38:32.414" v="1327" actId="20577"/>
          <ac:spMkLst>
            <pc:docMk/>
            <pc:sldMk cId="1509535688" sldId="277"/>
            <ac:spMk id="3" creationId="{13483D2C-E453-4142-9CB5-2CFFCD9D28CC}"/>
          </ac:spMkLst>
        </pc:spChg>
      </pc:sldChg>
      <pc:sldChg chg="addSp delSp modSp add">
        <pc:chgData name="Mr P H Davies" userId="95ea06a9-2470-49e9-8f62-6fe3dcfdbc8c" providerId="ADAL" clId="{15262BD8-C2D9-418F-9653-038805E4D434}" dt="2019-02-14T23:16:59.956" v="1830" actId="14100"/>
        <pc:sldMkLst>
          <pc:docMk/>
          <pc:sldMk cId="3060837226" sldId="278"/>
        </pc:sldMkLst>
        <pc:spChg chg="mod">
          <ac:chgData name="Mr P H Davies" userId="95ea06a9-2470-49e9-8f62-6fe3dcfdbc8c" providerId="ADAL" clId="{15262BD8-C2D9-418F-9653-038805E4D434}" dt="2019-02-14T22:42:56.020" v="1352" actId="20577"/>
          <ac:spMkLst>
            <pc:docMk/>
            <pc:sldMk cId="3060837226" sldId="278"/>
            <ac:spMk id="2" creationId="{F79FEF9F-F5D5-4D5F-8E94-31DD83F5C338}"/>
          </ac:spMkLst>
        </pc:spChg>
        <pc:spChg chg="mod">
          <ac:chgData name="Mr P H Davies" userId="95ea06a9-2470-49e9-8f62-6fe3dcfdbc8c" providerId="ADAL" clId="{15262BD8-C2D9-418F-9653-038805E4D434}" dt="2019-02-14T23:16:28.126" v="1825" actId="20577"/>
          <ac:spMkLst>
            <pc:docMk/>
            <pc:sldMk cId="3060837226" sldId="278"/>
            <ac:spMk id="3" creationId="{D8E6F75F-BEA6-46BB-9718-E7418CE5EC47}"/>
          </ac:spMkLst>
        </pc:spChg>
        <pc:picChg chg="add del mod">
          <ac:chgData name="Mr P H Davies" userId="95ea06a9-2470-49e9-8f62-6fe3dcfdbc8c" providerId="ADAL" clId="{15262BD8-C2D9-418F-9653-038805E4D434}" dt="2019-02-14T23:15:13.543" v="1719" actId="478"/>
          <ac:picMkLst>
            <pc:docMk/>
            <pc:sldMk cId="3060837226" sldId="278"/>
            <ac:picMk id="5" creationId="{C8A324F1-022A-44D3-BBC5-C092B6250E88}"/>
          </ac:picMkLst>
        </pc:picChg>
        <pc:picChg chg="add mod">
          <ac:chgData name="Mr P H Davies" userId="95ea06a9-2470-49e9-8f62-6fe3dcfdbc8c" providerId="ADAL" clId="{15262BD8-C2D9-418F-9653-038805E4D434}" dt="2019-02-14T23:16:59.956" v="1830" actId="14100"/>
          <ac:picMkLst>
            <pc:docMk/>
            <pc:sldMk cId="3060837226" sldId="278"/>
            <ac:picMk id="7" creationId="{5B40E0C0-7519-44C4-901D-DC98188E2A8C}"/>
          </ac:picMkLst>
        </pc:picChg>
      </pc:sldChg>
      <pc:sldChg chg="addSp delSp modSp add">
        <pc:chgData name="Mr P H Davies" userId="95ea06a9-2470-49e9-8f62-6fe3dcfdbc8c" providerId="ADAL" clId="{15262BD8-C2D9-418F-9653-038805E4D434}" dt="2019-02-14T23:17:45.060" v="1835" actId="14100"/>
        <pc:sldMkLst>
          <pc:docMk/>
          <pc:sldMk cId="686085159" sldId="279"/>
        </pc:sldMkLst>
        <pc:spChg chg="mod">
          <ac:chgData name="Mr P H Davies" userId="95ea06a9-2470-49e9-8f62-6fe3dcfdbc8c" providerId="ADAL" clId="{15262BD8-C2D9-418F-9653-038805E4D434}" dt="2019-02-14T22:52:17.759" v="1517" actId="20577"/>
          <ac:spMkLst>
            <pc:docMk/>
            <pc:sldMk cId="686085159" sldId="279"/>
            <ac:spMk id="2" creationId="{2B46E6D4-26CE-4726-9451-4C0261AF44E9}"/>
          </ac:spMkLst>
        </pc:spChg>
        <pc:spChg chg="mod">
          <ac:chgData name="Mr P H Davies" userId="95ea06a9-2470-49e9-8f62-6fe3dcfdbc8c" providerId="ADAL" clId="{15262BD8-C2D9-418F-9653-038805E4D434}" dt="2019-02-14T22:56:16.911" v="1614" actId="20577"/>
          <ac:spMkLst>
            <pc:docMk/>
            <pc:sldMk cId="686085159" sldId="279"/>
            <ac:spMk id="3" creationId="{82C6C9D4-612C-4EBC-82F7-E55D41AE5195}"/>
          </ac:spMkLst>
        </pc:spChg>
        <pc:picChg chg="add del mod">
          <ac:chgData name="Mr P H Davies" userId="95ea06a9-2470-49e9-8f62-6fe3dcfdbc8c" providerId="ADAL" clId="{15262BD8-C2D9-418F-9653-038805E4D434}" dt="2019-02-14T23:16:38.335" v="1826" actId="478"/>
          <ac:picMkLst>
            <pc:docMk/>
            <pc:sldMk cId="686085159" sldId="279"/>
            <ac:picMk id="5" creationId="{EA142373-F6F4-425A-8F21-67BACF3CF0F9}"/>
          </ac:picMkLst>
        </pc:picChg>
        <pc:picChg chg="add mod">
          <ac:chgData name="Mr P H Davies" userId="95ea06a9-2470-49e9-8f62-6fe3dcfdbc8c" providerId="ADAL" clId="{15262BD8-C2D9-418F-9653-038805E4D434}" dt="2019-02-14T23:17:45.060" v="1835" actId="14100"/>
          <ac:picMkLst>
            <pc:docMk/>
            <pc:sldMk cId="686085159" sldId="279"/>
            <ac:picMk id="7" creationId="{6E8F237A-F861-4D40-85EA-00628601BFCA}"/>
          </ac:picMkLst>
        </pc:picChg>
      </pc:sldChg>
      <pc:sldChg chg="addSp delSp modSp add">
        <pc:chgData name="Mr P H Davies" userId="95ea06a9-2470-49e9-8f62-6fe3dcfdbc8c" providerId="ADAL" clId="{15262BD8-C2D9-418F-9653-038805E4D434}" dt="2019-02-14T23:18:12.407" v="1837" actId="478"/>
        <pc:sldMkLst>
          <pc:docMk/>
          <pc:sldMk cId="4159920458" sldId="280"/>
        </pc:sldMkLst>
        <pc:spChg chg="mod">
          <ac:chgData name="Mr P H Davies" userId="95ea06a9-2470-49e9-8f62-6fe3dcfdbc8c" providerId="ADAL" clId="{15262BD8-C2D9-418F-9653-038805E4D434}" dt="2019-02-14T22:56:57.924" v="1622" actId="20577"/>
          <ac:spMkLst>
            <pc:docMk/>
            <pc:sldMk cId="4159920458" sldId="280"/>
            <ac:spMk id="2" creationId="{84FA3DC9-6260-497B-BDC9-22624B6583ED}"/>
          </ac:spMkLst>
        </pc:spChg>
        <pc:spChg chg="mod">
          <ac:chgData name="Mr P H Davies" userId="95ea06a9-2470-49e9-8f62-6fe3dcfdbc8c" providerId="ADAL" clId="{15262BD8-C2D9-418F-9653-038805E4D434}" dt="2019-02-14T23:02:39.279" v="1704" actId="20577"/>
          <ac:spMkLst>
            <pc:docMk/>
            <pc:sldMk cId="4159920458" sldId="280"/>
            <ac:spMk id="3" creationId="{82C6DAE4-1F13-407C-83E1-2341308DF8E7}"/>
          </ac:spMkLst>
        </pc:spChg>
        <pc:picChg chg="add del mod">
          <ac:chgData name="Mr P H Davies" userId="95ea06a9-2470-49e9-8f62-6fe3dcfdbc8c" providerId="ADAL" clId="{15262BD8-C2D9-418F-9653-038805E4D434}" dt="2019-02-14T23:18:12.407" v="1837" actId="478"/>
          <ac:picMkLst>
            <pc:docMk/>
            <pc:sldMk cId="4159920458" sldId="280"/>
            <ac:picMk id="5" creationId="{FEA4DF15-3780-416E-90AF-F3693BBEA7FB}"/>
          </ac:picMkLst>
        </pc:picChg>
      </pc:sldChg>
      <pc:sldChg chg="addSp modSp add">
        <pc:chgData name="Mr P H Davies" userId="95ea06a9-2470-49e9-8f62-6fe3dcfdbc8c" providerId="ADAL" clId="{15262BD8-C2D9-418F-9653-038805E4D434}" dt="2019-02-14T23:27:42.763" v="1847" actId="1076"/>
        <pc:sldMkLst>
          <pc:docMk/>
          <pc:sldMk cId="3675723257" sldId="281"/>
        </pc:sldMkLst>
        <pc:spChg chg="mod">
          <ac:chgData name="Mr P H Davies" userId="95ea06a9-2470-49e9-8f62-6fe3dcfdbc8c" providerId="ADAL" clId="{15262BD8-C2D9-418F-9653-038805E4D434}" dt="2019-02-14T23:19:20.247" v="1841" actId="14100"/>
          <ac:spMkLst>
            <pc:docMk/>
            <pc:sldMk cId="3675723257" sldId="281"/>
            <ac:spMk id="2" creationId="{57BFC783-9397-49F9-85A7-95209D06E36D}"/>
          </ac:spMkLst>
        </pc:spChg>
        <pc:spChg chg="mod">
          <ac:chgData name="Mr P H Davies" userId="95ea06a9-2470-49e9-8f62-6fe3dcfdbc8c" providerId="ADAL" clId="{15262BD8-C2D9-418F-9653-038805E4D434}" dt="2019-02-14T23:27:26.399" v="1843"/>
          <ac:spMkLst>
            <pc:docMk/>
            <pc:sldMk cId="3675723257" sldId="281"/>
            <ac:spMk id="3" creationId="{FB2ADF9C-264B-4BA4-A033-02D60E2B9081}"/>
          </ac:spMkLst>
        </pc:spChg>
        <pc:picChg chg="add mod">
          <ac:chgData name="Mr P H Davies" userId="95ea06a9-2470-49e9-8f62-6fe3dcfdbc8c" providerId="ADAL" clId="{15262BD8-C2D9-418F-9653-038805E4D434}" dt="2019-02-14T23:27:42.763" v="1847" actId="1076"/>
          <ac:picMkLst>
            <pc:docMk/>
            <pc:sldMk cId="3675723257" sldId="281"/>
            <ac:picMk id="5" creationId="{6F52BFC7-46C3-403D-9BBA-8A02964EAEC6}"/>
          </ac:picMkLst>
        </pc:picChg>
      </pc:sldChg>
      <pc:sldChg chg="addSp modSp add">
        <pc:chgData name="Mr P H Davies" userId="95ea06a9-2470-49e9-8f62-6fe3dcfdbc8c" providerId="ADAL" clId="{15262BD8-C2D9-418F-9653-038805E4D434}" dt="2019-02-14T23:32:19.651" v="1864" actId="14100"/>
        <pc:sldMkLst>
          <pc:docMk/>
          <pc:sldMk cId="1782725739" sldId="282"/>
        </pc:sldMkLst>
        <pc:spChg chg="mod">
          <ac:chgData name="Mr P H Davies" userId="95ea06a9-2470-49e9-8f62-6fe3dcfdbc8c" providerId="ADAL" clId="{15262BD8-C2D9-418F-9653-038805E4D434}" dt="2019-02-14T23:28:32.819" v="1855"/>
          <ac:spMkLst>
            <pc:docMk/>
            <pc:sldMk cId="1782725739" sldId="282"/>
            <ac:spMk id="2" creationId="{A6E64B98-3CC0-4434-95A4-A140B969A0AF}"/>
          </ac:spMkLst>
        </pc:spChg>
        <pc:spChg chg="mod">
          <ac:chgData name="Mr P H Davies" userId="95ea06a9-2470-49e9-8f62-6fe3dcfdbc8c" providerId="ADAL" clId="{15262BD8-C2D9-418F-9653-038805E4D434}" dt="2019-02-14T23:29:27.808" v="1858" actId="108"/>
          <ac:spMkLst>
            <pc:docMk/>
            <pc:sldMk cId="1782725739" sldId="282"/>
            <ac:spMk id="3" creationId="{EF965DBA-8FA3-4154-B0B3-FA781BDD8B57}"/>
          </ac:spMkLst>
        </pc:spChg>
        <pc:picChg chg="add mod">
          <ac:chgData name="Mr P H Davies" userId="95ea06a9-2470-49e9-8f62-6fe3dcfdbc8c" providerId="ADAL" clId="{15262BD8-C2D9-418F-9653-038805E4D434}" dt="2019-02-14T23:32:19.651" v="1864" actId="14100"/>
          <ac:picMkLst>
            <pc:docMk/>
            <pc:sldMk cId="1782725739" sldId="282"/>
            <ac:picMk id="5" creationId="{BABEBD27-C265-4482-9E02-9BA4307A5E86}"/>
          </ac:picMkLst>
        </pc:picChg>
      </pc:sldChg>
      <pc:sldChg chg="addSp delSp modSp add">
        <pc:chgData name="Mr P H Davies" userId="95ea06a9-2470-49e9-8f62-6fe3dcfdbc8c" providerId="ADAL" clId="{15262BD8-C2D9-418F-9653-038805E4D434}" dt="2019-02-14T23:33:03.708" v="1875" actId="1076"/>
        <pc:sldMkLst>
          <pc:docMk/>
          <pc:sldMk cId="3707696740" sldId="283"/>
        </pc:sldMkLst>
        <pc:spChg chg="mod">
          <ac:chgData name="Mr P H Davies" userId="95ea06a9-2470-49e9-8f62-6fe3dcfdbc8c" providerId="ADAL" clId="{15262BD8-C2D9-418F-9653-038805E4D434}" dt="2019-02-14T23:32:47.714" v="1871" actId="20577"/>
          <ac:spMkLst>
            <pc:docMk/>
            <pc:sldMk cId="3707696740" sldId="283"/>
            <ac:spMk id="2" creationId="{31C7E6E4-AAED-4B0F-8D86-3FA94EA45966}"/>
          </ac:spMkLst>
        </pc:spChg>
        <pc:spChg chg="del">
          <ac:chgData name="Mr P H Davies" userId="95ea06a9-2470-49e9-8f62-6fe3dcfdbc8c" providerId="ADAL" clId="{15262BD8-C2D9-418F-9653-038805E4D434}" dt="2019-02-14T23:33:01.325" v="1872" actId="931"/>
          <ac:spMkLst>
            <pc:docMk/>
            <pc:sldMk cId="3707696740" sldId="283"/>
            <ac:spMk id="3" creationId="{9F666625-BF6F-4EBA-9AB3-37B0C6E673BD}"/>
          </ac:spMkLst>
        </pc:spChg>
        <pc:picChg chg="add mod">
          <ac:chgData name="Mr P H Davies" userId="95ea06a9-2470-49e9-8f62-6fe3dcfdbc8c" providerId="ADAL" clId="{15262BD8-C2D9-418F-9653-038805E4D434}" dt="2019-02-14T23:33:03.708" v="1875" actId="1076"/>
          <ac:picMkLst>
            <pc:docMk/>
            <pc:sldMk cId="3707696740" sldId="283"/>
            <ac:picMk id="5" creationId="{CEB9138B-AE28-43A3-A85F-709E958E2835}"/>
          </ac:picMkLst>
        </pc:picChg>
      </pc:sldChg>
      <pc:sldChg chg="addSp delSp modSp add">
        <pc:chgData name="Mr P H Davies" userId="95ea06a9-2470-49e9-8f62-6fe3dcfdbc8c" providerId="ADAL" clId="{15262BD8-C2D9-418F-9653-038805E4D434}" dt="2019-02-14T23:38:46.250" v="1899" actId="1076"/>
        <pc:sldMkLst>
          <pc:docMk/>
          <pc:sldMk cId="1192640550" sldId="284"/>
        </pc:sldMkLst>
        <pc:spChg chg="mod">
          <ac:chgData name="Mr P H Davies" userId="95ea06a9-2470-49e9-8f62-6fe3dcfdbc8c" providerId="ADAL" clId="{15262BD8-C2D9-418F-9653-038805E4D434}" dt="2019-02-14T23:37:08.393" v="1892" actId="20577"/>
          <ac:spMkLst>
            <pc:docMk/>
            <pc:sldMk cId="1192640550" sldId="284"/>
            <ac:spMk id="2" creationId="{DE1C4856-D7F3-4ECC-9CB1-CEF8327FF1BB}"/>
          </ac:spMkLst>
        </pc:spChg>
        <pc:spChg chg="del">
          <ac:chgData name="Mr P H Davies" userId="95ea06a9-2470-49e9-8f62-6fe3dcfdbc8c" providerId="ADAL" clId="{15262BD8-C2D9-418F-9653-038805E4D434}" dt="2019-02-14T23:36:36.250" v="1877" actId="931"/>
          <ac:spMkLst>
            <pc:docMk/>
            <pc:sldMk cId="1192640550" sldId="284"/>
            <ac:spMk id="3" creationId="{3D9DD171-0404-4402-AA95-261CE827ADF2}"/>
          </ac:spMkLst>
        </pc:spChg>
        <pc:spChg chg="add del">
          <ac:chgData name="Mr P H Davies" userId="95ea06a9-2470-49e9-8f62-6fe3dcfdbc8c" providerId="ADAL" clId="{15262BD8-C2D9-418F-9653-038805E4D434}" dt="2019-02-14T23:38:13.163" v="1894"/>
          <ac:spMkLst>
            <pc:docMk/>
            <pc:sldMk cId="1192640550" sldId="284"/>
            <ac:spMk id="8" creationId="{5F2CA5A6-B5B4-491D-9593-2612CCDD8CA2}"/>
          </ac:spMkLst>
        </pc:spChg>
        <pc:spChg chg="add mod">
          <ac:chgData name="Mr P H Davies" userId="95ea06a9-2470-49e9-8f62-6fe3dcfdbc8c" providerId="ADAL" clId="{15262BD8-C2D9-418F-9653-038805E4D434}" dt="2019-02-14T23:38:46.250" v="1899" actId="1076"/>
          <ac:spMkLst>
            <pc:docMk/>
            <pc:sldMk cId="1192640550" sldId="284"/>
            <ac:spMk id="9" creationId="{31402A7D-4B59-43D0-8721-44055E7D5B0D}"/>
          </ac:spMkLst>
        </pc:spChg>
        <pc:picChg chg="add mod">
          <ac:chgData name="Mr P H Davies" userId="95ea06a9-2470-49e9-8f62-6fe3dcfdbc8c" providerId="ADAL" clId="{15262BD8-C2D9-418F-9653-038805E4D434}" dt="2019-02-14T23:36:38.401" v="1880" actId="1076"/>
          <ac:picMkLst>
            <pc:docMk/>
            <pc:sldMk cId="1192640550" sldId="284"/>
            <ac:picMk id="5" creationId="{75CF9922-98C2-4A8F-9841-EC18413E1E26}"/>
          </ac:picMkLst>
        </pc:picChg>
        <pc:picChg chg="add mod">
          <ac:chgData name="Mr P H Davies" userId="95ea06a9-2470-49e9-8f62-6fe3dcfdbc8c" providerId="ADAL" clId="{15262BD8-C2D9-418F-9653-038805E4D434}" dt="2019-02-14T23:37:00.207" v="1886" actId="1076"/>
          <ac:picMkLst>
            <pc:docMk/>
            <pc:sldMk cId="1192640550" sldId="284"/>
            <ac:picMk id="7" creationId="{6DE33869-C51C-44AC-A30E-697479953DFA}"/>
          </ac:picMkLst>
        </pc:picChg>
      </pc:sldChg>
      <pc:sldChg chg="addSp delSp modSp add">
        <pc:chgData name="Mr P H Davies" userId="95ea06a9-2470-49e9-8f62-6fe3dcfdbc8c" providerId="ADAL" clId="{15262BD8-C2D9-418F-9653-038805E4D434}" dt="2019-02-14T23:46:09.584" v="1919" actId="14100"/>
        <pc:sldMkLst>
          <pc:docMk/>
          <pc:sldMk cId="3846076763" sldId="285"/>
        </pc:sldMkLst>
        <pc:spChg chg="mod">
          <ac:chgData name="Mr P H Davies" userId="95ea06a9-2470-49e9-8f62-6fe3dcfdbc8c" providerId="ADAL" clId="{15262BD8-C2D9-418F-9653-038805E4D434}" dt="2019-02-14T23:40:17.571" v="1914" actId="20577"/>
          <ac:spMkLst>
            <pc:docMk/>
            <pc:sldMk cId="3846076763" sldId="285"/>
            <ac:spMk id="2" creationId="{ABF6B630-F8D2-48C2-8F26-3A8146CECECC}"/>
          </ac:spMkLst>
        </pc:spChg>
        <pc:spChg chg="del">
          <ac:chgData name="Mr P H Davies" userId="95ea06a9-2470-49e9-8f62-6fe3dcfdbc8c" providerId="ADAL" clId="{15262BD8-C2D9-418F-9653-038805E4D434}" dt="2019-02-14T23:46:04.685" v="1915" actId="931"/>
          <ac:spMkLst>
            <pc:docMk/>
            <pc:sldMk cId="3846076763" sldId="285"/>
            <ac:spMk id="3" creationId="{3839E6C2-25DC-4008-B470-D2D593BA44DA}"/>
          </ac:spMkLst>
        </pc:spChg>
        <pc:picChg chg="add mod">
          <ac:chgData name="Mr P H Davies" userId="95ea06a9-2470-49e9-8f62-6fe3dcfdbc8c" providerId="ADAL" clId="{15262BD8-C2D9-418F-9653-038805E4D434}" dt="2019-02-14T23:46:09.584" v="1919" actId="14100"/>
          <ac:picMkLst>
            <pc:docMk/>
            <pc:sldMk cId="3846076763" sldId="285"/>
            <ac:picMk id="5" creationId="{31C76030-C294-48FF-8234-C406C0314A5A}"/>
          </ac:picMkLst>
        </pc:picChg>
      </pc:sldChg>
      <pc:sldChg chg="addSp modSp add">
        <pc:chgData name="Mr P H Davies" userId="95ea06a9-2470-49e9-8f62-6fe3dcfdbc8c" providerId="ADAL" clId="{15262BD8-C2D9-418F-9653-038805E4D434}" dt="2019-02-14T23:49:28.706" v="1929" actId="14100"/>
        <pc:sldMkLst>
          <pc:docMk/>
          <pc:sldMk cId="3279141392" sldId="286"/>
        </pc:sldMkLst>
        <pc:spChg chg="mod">
          <ac:chgData name="Mr P H Davies" userId="95ea06a9-2470-49e9-8f62-6fe3dcfdbc8c" providerId="ADAL" clId="{15262BD8-C2D9-418F-9653-038805E4D434}" dt="2019-02-14T23:46:41.719" v="1921"/>
          <ac:spMkLst>
            <pc:docMk/>
            <pc:sldMk cId="3279141392" sldId="286"/>
            <ac:spMk id="2" creationId="{C9DEFC55-C316-4D85-BCBF-4E43D4517437}"/>
          </ac:spMkLst>
        </pc:spChg>
        <pc:spChg chg="mod">
          <ac:chgData name="Mr P H Davies" userId="95ea06a9-2470-49e9-8f62-6fe3dcfdbc8c" providerId="ADAL" clId="{15262BD8-C2D9-418F-9653-038805E4D434}" dt="2019-02-14T23:48:49.813" v="1923" actId="5793"/>
          <ac:spMkLst>
            <pc:docMk/>
            <pc:sldMk cId="3279141392" sldId="286"/>
            <ac:spMk id="3" creationId="{60DED7E1-D40F-401C-82EA-370F303713B2}"/>
          </ac:spMkLst>
        </pc:spChg>
        <pc:picChg chg="add mod">
          <ac:chgData name="Mr P H Davies" userId="95ea06a9-2470-49e9-8f62-6fe3dcfdbc8c" providerId="ADAL" clId="{15262BD8-C2D9-418F-9653-038805E4D434}" dt="2019-02-14T23:49:28.706" v="1929" actId="14100"/>
          <ac:picMkLst>
            <pc:docMk/>
            <pc:sldMk cId="3279141392" sldId="286"/>
            <ac:picMk id="5" creationId="{56429EF8-D4ED-4CED-BED9-8AD9FB491221}"/>
          </ac:picMkLst>
        </pc:picChg>
      </pc:sldChg>
      <pc:sldChg chg="addSp delSp modSp add">
        <pc:chgData name="Mr P H Davies" userId="95ea06a9-2470-49e9-8f62-6fe3dcfdbc8c" providerId="ADAL" clId="{15262BD8-C2D9-418F-9653-038805E4D434}" dt="2019-02-14T23:50:21.108" v="1943" actId="14100"/>
        <pc:sldMkLst>
          <pc:docMk/>
          <pc:sldMk cId="4261644410" sldId="287"/>
        </pc:sldMkLst>
        <pc:spChg chg="mod">
          <ac:chgData name="Mr P H Davies" userId="95ea06a9-2470-49e9-8f62-6fe3dcfdbc8c" providerId="ADAL" clId="{15262BD8-C2D9-418F-9653-038805E4D434}" dt="2019-02-14T23:49:41.420" v="1938" actId="20577"/>
          <ac:spMkLst>
            <pc:docMk/>
            <pc:sldMk cId="4261644410" sldId="287"/>
            <ac:spMk id="2" creationId="{8F4ACD06-C3CF-4639-9B13-C4250CCC6A91}"/>
          </ac:spMkLst>
        </pc:spChg>
        <pc:spChg chg="del">
          <ac:chgData name="Mr P H Davies" userId="95ea06a9-2470-49e9-8f62-6fe3dcfdbc8c" providerId="ADAL" clId="{15262BD8-C2D9-418F-9653-038805E4D434}" dt="2019-02-14T23:50:14.420" v="1939" actId="931"/>
          <ac:spMkLst>
            <pc:docMk/>
            <pc:sldMk cId="4261644410" sldId="287"/>
            <ac:spMk id="3" creationId="{B36F76B0-A486-4938-849B-5284CF8A5471}"/>
          </ac:spMkLst>
        </pc:spChg>
        <pc:picChg chg="add mod">
          <ac:chgData name="Mr P H Davies" userId="95ea06a9-2470-49e9-8f62-6fe3dcfdbc8c" providerId="ADAL" clId="{15262BD8-C2D9-418F-9653-038805E4D434}" dt="2019-02-14T23:50:21.108" v="1943" actId="14100"/>
          <ac:picMkLst>
            <pc:docMk/>
            <pc:sldMk cId="4261644410" sldId="287"/>
            <ac:picMk id="5" creationId="{4C50CF40-47F8-445D-B90B-2E94F4CD551C}"/>
          </ac:picMkLst>
        </pc:picChg>
      </pc:sldChg>
      <pc:sldChg chg="modSp add del">
        <pc:chgData name="Mr P H Davies" userId="95ea06a9-2470-49e9-8f62-6fe3dcfdbc8c" providerId="ADAL" clId="{15262BD8-C2D9-418F-9653-038805E4D434}" dt="2019-02-14T23:50:53.638" v="1953" actId="2696"/>
        <pc:sldMkLst>
          <pc:docMk/>
          <pc:sldMk cId="589186519" sldId="288"/>
        </pc:sldMkLst>
        <pc:spChg chg="mod">
          <ac:chgData name="Mr P H Davies" userId="95ea06a9-2470-49e9-8f62-6fe3dcfdbc8c" providerId="ADAL" clId="{15262BD8-C2D9-418F-9653-038805E4D434}" dt="2019-02-14T23:50:28.515" v="1952" actId="20577"/>
          <ac:spMkLst>
            <pc:docMk/>
            <pc:sldMk cId="589186519" sldId="288"/>
            <ac:spMk id="2" creationId="{00A5AD46-7334-431D-898C-A3ABA8970B25}"/>
          </ac:spMkLst>
        </pc:spChg>
      </pc:sldChg>
      <pc:sldChg chg="add del">
        <pc:chgData name="Mr P H Davies" userId="95ea06a9-2470-49e9-8f62-6fe3dcfdbc8c" providerId="ADAL" clId="{15262BD8-C2D9-418F-9653-038805E4D434}" dt="2019-02-14T23:50:53.654" v="1954" actId="2696"/>
        <pc:sldMkLst>
          <pc:docMk/>
          <pc:sldMk cId="3244195308" sldId="289"/>
        </pc:sldMkLst>
      </pc:sldChg>
      <pc:sldChg chg="add del">
        <pc:chgData name="Mr P H Davies" userId="95ea06a9-2470-49e9-8f62-6fe3dcfdbc8c" providerId="ADAL" clId="{15262BD8-C2D9-418F-9653-038805E4D434}" dt="2019-02-14T23:50:53.665" v="1955" actId="2696"/>
        <pc:sldMkLst>
          <pc:docMk/>
          <pc:sldMk cId="2133332007" sldId="290"/>
        </pc:sldMkLst>
      </pc:sldChg>
      <pc:sldChg chg="add del">
        <pc:chgData name="Mr P H Davies" userId="95ea06a9-2470-49e9-8f62-6fe3dcfdbc8c" providerId="ADAL" clId="{15262BD8-C2D9-418F-9653-038805E4D434}" dt="2019-02-14T23:50:53.671" v="1956" actId="2696"/>
        <pc:sldMkLst>
          <pc:docMk/>
          <pc:sldMk cId="1007261776" sldId="291"/>
        </pc:sldMkLst>
      </pc:sldChg>
      <pc:sldChg chg="addSp delSp modSp add">
        <pc:chgData name="Mr P H Davies" userId="95ea06a9-2470-49e9-8f62-6fe3dcfdbc8c" providerId="ADAL" clId="{15262BD8-C2D9-418F-9653-038805E4D434}" dt="2019-02-14T20:55:32.733" v="823" actId="20577"/>
        <pc:sldMkLst>
          <pc:docMk/>
          <pc:sldMk cId="1811704091" sldId="292"/>
        </pc:sldMkLst>
        <pc:spChg chg="del">
          <ac:chgData name="Mr P H Davies" userId="95ea06a9-2470-49e9-8f62-6fe3dcfdbc8c" providerId="ADAL" clId="{15262BD8-C2D9-418F-9653-038805E4D434}" dt="2019-02-14T20:55:00.739" v="786"/>
          <ac:spMkLst>
            <pc:docMk/>
            <pc:sldMk cId="1811704091" sldId="292"/>
            <ac:spMk id="2" creationId="{12267B98-33F7-4844-AE2E-602D75E5A41C}"/>
          </ac:spMkLst>
        </pc:spChg>
        <pc:spChg chg="del">
          <ac:chgData name="Mr P H Davies" userId="95ea06a9-2470-49e9-8f62-6fe3dcfdbc8c" providerId="ADAL" clId="{15262BD8-C2D9-418F-9653-038805E4D434}" dt="2019-02-14T20:55:00.739" v="786"/>
          <ac:spMkLst>
            <pc:docMk/>
            <pc:sldMk cId="1811704091" sldId="292"/>
            <ac:spMk id="3" creationId="{F821C533-5B09-4A39-AFA3-D80AFC9EE311}"/>
          </ac:spMkLst>
        </pc:spChg>
        <pc:spChg chg="add mod">
          <ac:chgData name="Mr P H Davies" userId="95ea06a9-2470-49e9-8f62-6fe3dcfdbc8c" providerId="ADAL" clId="{15262BD8-C2D9-418F-9653-038805E4D434}" dt="2019-02-14T20:55:04.943" v="789" actId="20577"/>
          <ac:spMkLst>
            <pc:docMk/>
            <pc:sldMk cId="1811704091" sldId="292"/>
            <ac:spMk id="4" creationId="{65AA8FFC-5473-4D16-848A-970DAA77BDBE}"/>
          </ac:spMkLst>
        </pc:spChg>
        <pc:spChg chg="add mod">
          <ac:chgData name="Mr P H Davies" userId="95ea06a9-2470-49e9-8f62-6fe3dcfdbc8c" providerId="ADAL" clId="{15262BD8-C2D9-418F-9653-038805E4D434}" dt="2019-02-14T20:55:32.733" v="823" actId="20577"/>
          <ac:spMkLst>
            <pc:docMk/>
            <pc:sldMk cId="1811704091" sldId="292"/>
            <ac:spMk id="5" creationId="{6AB4811D-8C26-4A8F-A709-02FCD23B60A3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75.50562" units="1/cm"/>
          <inkml:channelProperty channel="Y" name="resolution" value="37.76978" units="1/cm"/>
          <inkml:channelProperty channel="T" name="resolution" value="1" units="1/dev"/>
        </inkml:channelProperties>
      </inkml:inkSource>
      <inkml:timestamp xml:id="ts0" timeString="2019-02-15T09:48:10.9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12156 7620 0,'0'20'62,"0"0"-62,20 0 16,0 21-16,-20 19 16,0-20-1,0 1-15,20 19 16,-20 1-1,0-1-15,0 21 0,0-41 16,0-20 0,0 0-16,0 21 15,0-1-15,0-20 16,0 0-16,0 1 16,0-1-1,0 0-15,0 0 16,0 0-1</inkml:trace>
  <inkml:trace contextRef="#ctx0" brushRef="#br0" timeOffset="1899.234">12075 7660 0,'-20'0'156,"20"20"-140,-20-20 0,20 21-1,-20-21 63,-1 20-46,21 0 61,0 20 95,21-40-173,-1 0 1,-20 20 0,20-20-1,0 0-15,0 0 16,0 0 0,1 0-1,-1 0-15,0 0 0,0 0 16,0 0-1,0 0 1,1 0-16,-1 0 31,0 0-15,0 0 0,0 0 15,0 0-16,-40 0 173,0 0-188,0 0 16,0-20-16,20 0 15,-20 20-15,-1 0 16,1-20-16,-20 20 15,40-20 1,-20 20-16,0 0 31,20-20 16</inkml:trace>
  <inkml:trace contextRef="#ctx0" brushRef="#br0" timeOffset="5082.845">11732 8910 0,'0'-20'16,"0"0"-16,0 40 156,0 0-140,0 0 15,0 0 47,0 1-15,0-42 124,0-19-171,-20-20-16,20-1 15,0 21-15,0-1 16,0 21-16,0 0 16,0-20-16,0 20 15,0-21-15,0 21 16,0 0 0,0 0-16,0 0 0,0 0 31,0-1-31,20 21 15,-20-20 32,21 20 0,19 0-31,-20 20-16,0-20 15,20 21 1,-19 19 0,-1-40-16,0 20 15,0 0 1,-20 0-16,20 0 16,21 21-1,-41-21 1,20 20-1,0-20 1,-20 21 0,0-21-16,0 0 15,20 0-15,-20 0 32,0 1-32,0-1 15,0 0 1,0-40 171,-20 0-187,20-41 16,0 41-16,0-41 16,0 41-16,0 0 15,0-20-15,0 20 16,0-1-1,0 1 1,0-20-16,20 40 109,0 0-93,21 0 0,-21 0-1,0 0 32,0 0-16,0 0-15,0 0 0,1 0 15,-1 0-31,0 0 0,0 20 78,0-20-62,0 20 15,0 0 0,1 1-15,-1-1-1,-20 0 1,20 20 0,-20-20 15,0 1-15,20-1-16,-20 0 15,0 0 1,0 0-1,0 0 64,0 1-64,0-1-15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B8D677-CE44-44B9-A8C8-A851B297DFB6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BD0BD-6B78-4358-B27B-5F67F3BB75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500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5B130-EBF8-484A-9D23-5E6C8B60E8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30850B-6C51-432E-B763-6F8A327EC5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2602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5245-D7C2-4F2B-A17F-5D62B6E6B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6144C4-4A71-4E79-9344-2614558B7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43D90-3D71-4965-914A-46E8FD5D29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F6733F-EF2E-45E7-B381-393E83534E78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5E2B4-EF14-4F7D-9825-21126B812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14326-9D20-4CFD-83E2-0A4F54754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3AAF1F-6468-46CC-AAF1-D30C38499B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7262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2451B4-847D-40E8-9F8F-8D7E998A18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3C0542-489D-4B34-9E72-CEEF2AC70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7DDA9-B799-463B-94F0-6236780590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F6733F-EF2E-45E7-B381-393E83534E78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63C21-8216-44DC-9411-FF6E3C45F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E5224-1C6F-4896-B092-1ACF58853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3AAF1F-6468-46CC-AAF1-D30C38499B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981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E2D0C-0061-475A-AFA2-B3C550E45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615CE-63EA-4DFB-B4C6-6FA6AAA4D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3626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E3CB5-8C49-4A24-8625-0CE8472CE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EEA32-7848-45CC-93BC-6434350AE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68A50-2B08-45F4-A286-C4F521EC31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F6733F-EF2E-45E7-B381-393E83534E78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8B163-8BE7-4B9B-8658-3FEA72E2F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0BB77-6329-493C-8385-B138864C9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3AAF1F-6468-46CC-AAF1-D30C38499B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752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4A0DB-69E5-4447-A643-3A8BEEC9F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A3F64-5EB3-47FD-8C32-709781338C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43A15-8A78-47FA-B0E1-3F2CF3FDB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015347-B8F2-45FD-87BB-9D4C4DBD8C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F6733F-EF2E-45E7-B381-393E83534E78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50EE8-3F7A-4A82-821A-F79D79037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E7986-40CA-436B-9351-B38002B2B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3AAF1F-6468-46CC-AAF1-D30C38499B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1886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55BF8-8019-4C28-A121-9BDB4C61E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3241C-05BE-4414-BE7A-BA6111B7C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7935D7-93B6-4C4F-B966-9EF08F745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22D4F2-C9AA-4D90-B836-BC83C5D831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6330F4-805A-4A73-9538-C8D650496A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C5854C-7F9A-4E2A-ACED-0FEBEE4FCD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F6733F-EF2E-45E7-B381-393E83534E78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68C550-BD73-4F2A-A45E-53429D4F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394867-0DB9-4826-A1FB-3802FA1FC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3AAF1F-6468-46CC-AAF1-D30C38499B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102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A1918-01A7-44C0-9918-D5ABE4701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902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ECD481-FF2B-4922-9B96-CDC44AF38F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F6733F-EF2E-45E7-B381-393E83534E78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166570-339F-47E4-89AA-52EC2565C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AAEC2A-7E68-4F72-A99A-4A0543143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3AAF1F-6468-46CC-AAF1-D30C38499B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937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49764-344E-44FA-B293-860EBECC3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8E50E-63C4-4160-AEEC-CC110E4CB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D69C22-6B76-4FD9-A85E-A9E5E81B0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D837E-66C6-44F6-8F1C-96C61785FB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F6733F-EF2E-45E7-B381-393E83534E78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F0F142-662F-4047-B5A4-9212256B6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C4EBD-4B34-460F-9AD8-979C5E747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3AAF1F-6468-46CC-AAF1-D30C38499B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963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A7364-8DD6-4BB3-860F-41C6D28C5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D514C8-E059-40A5-A100-0D473FB731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F0A011-B34C-4DA4-A57B-C8EB199E2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BC148-E99E-467A-BCEA-E5EA6ED82E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F6733F-EF2E-45E7-B381-393E83534E78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33821-B6C4-4613-A9FA-56E2FFCCE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CCD948-1636-4D46-A301-900FBCB02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3AAF1F-6468-46CC-AAF1-D30C38499B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038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EA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537E4F-5079-47F4-A78D-460884E2B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098"/>
            <a:ext cx="9619861" cy="595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97041-5DA5-4E87-9D3B-DE9BF64F6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659298"/>
            <a:ext cx="12192000" cy="6198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298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CE181E"/>
          </a:solidFill>
          <a:latin typeface="Courier New" panose="02070309020205020404" pitchFamily="49" charset="0"/>
          <a:ea typeface="+mj-ea"/>
          <a:cs typeface="Courier New" panose="020703090202050204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rgbClr val="25408F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5408F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5408F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5408F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D2AA5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EA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27C41-7214-4502-AEA8-75E9241358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5CAAA-C201-45C4-9A9D-7D6A8E53AE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4995" y="5202238"/>
            <a:ext cx="9144000" cy="1655762"/>
          </a:xfrm>
        </p:spPr>
        <p:txBody>
          <a:bodyPr/>
          <a:lstStyle/>
          <a:p>
            <a:r>
              <a:rPr lang="en-GB" dirty="0"/>
              <a:t>Working with Databases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C726B4-2C24-412F-AE49-D54569734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686" y="512763"/>
            <a:ext cx="9242617" cy="401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476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A99A8-E11B-4C21-ABCC-275D8D460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SELECT Statement -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F6BAE-56F6-4CA5-A111-229CBC5C5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3355742"/>
            <a:ext cx="9619861" cy="272453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Example:</a:t>
            </a:r>
          </a:p>
          <a:p>
            <a:pPr marL="457200" lvl="1" indent="0">
              <a:buNone/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student_firstname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student_surname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FROM Students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/>
              <a:t>This will produce the following output: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8593557-F285-4406-AEA3-E58756041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3" y="587830"/>
            <a:ext cx="7859222" cy="272453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9C31874-4FAD-44A9-AD4F-1B97DB51ED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969" y="4162049"/>
            <a:ext cx="4001058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65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20058-587A-4D16-A6DE-3A1ED9747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SELECT Statement - Example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7A938-BDF7-445B-B937-A92C9C0CA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This select statement would produce the entire table</a:t>
            </a:r>
          </a:p>
          <a:p>
            <a:pPr marL="0" indent="0">
              <a:buNone/>
            </a:pPr>
            <a:br>
              <a:rPr lang="en-GB" dirty="0"/>
            </a:br>
            <a:r>
              <a:rPr lang="en-GB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GB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student_id</a:t>
            </a:r>
            <a:r>
              <a:rPr lang="en-GB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student_firstname</a:t>
            </a:r>
            <a:r>
              <a:rPr lang="en-GB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student_surname</a:t>
            </a:r>
            <a:r>
              <a:rPr lang="en-GB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student_DOB</a:t>
            </a:r>
            <a:r>
              <a:rPr lang="en-GB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Form FROM Students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But this is very inefficient so instead it is quicker to use the wildcard (</a:t>
            </a:r>
            <a:r>
              <a:rPr lang="en-GB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dirty="0"/>
              <a:t>) </a:t>
            </a:r>
          </a:p>
          <a:p>
            <a:pPr marL="0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Students</a:t>
            </a:r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5B175BF-E68D-419F-8067-65EBA419A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34" y="3758649"/>
            <a:ext cx="7859222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53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08C3A-E90C-4710-BFCC-470E2DE82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WHERE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B0706-D420-4058-A34D-5DB38544E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"Where" clause is used in conjunction with the select statement; this is used to specify a criteria in</a:t>
            </a:r>
          </a:p>
          <a:p>
            <a:pPr marL="0" indent="0">
              <a:buNone/>
            </a:pPr>
            <a:r>
              <a:rPr lang="en-GB" dirty="0"/>
              <a:t>the selection.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Syntax:</a:t>
            </a:r>
          </a:p>
          <a:p>
            <a:pPr marL="0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&lt;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field_name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FROM &lt;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&lt;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field_name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operator &lt;value&gt;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field_name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	</a:t>
            </a:r>
            <a:r>
              <a:rPr lang="en-GB" dirty="0"/>
              <a:t>is the name of the column to be selected</a:t>
            </a:r>
          </a:p>
          <a:p>
            <a:pPr marL="457200" lvl="1" indent="0">
              <a:buNone/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	</a:t>
            </a:r>
            <a:r>
              <a:rPr lang="en-GB" dirty="0"/>
              <a:t>is the name of the table in the database</a:t>
            </a:r>
          </a:p>
          <a:p>
            <a:pPr marL="457200" lvl="1" indent="0">
              <a:buNone/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		</a:t>
            </a:r>
            <a:r>
              <a:rPr lang="en-GB" dirty="0"/>
              <a:t>is an operator such as &lt; or != </a:t>
            </a:r>
          </a:p>
          <a:p>
            <a:pPr marL="457200" lvl="1" indent="0">
              <a:buNone/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&lt;value&gt; 		</a:t>
            </a:r>
            <a:r>
              <a:rPr lang="en-GB" dirty="0"/>
              <a:t>is any legal value that can be stored in the field name selected</a:t>
            </a:r>
          </a:p>
        </p:txBody>
      </p:sp>
    </p:spTree>
    <p:extLst>
      <p:ext uri="{BB962C8B-B14F-4D97-AF65-F5344CB8AC3E}">
        <p14:creationId xmlns:p14="http://schemas.microsoft.com/office/powerpoint/2010/main" val="909602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F9EBB-CA43-4166-88FF-1E64276CB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WHERE Clause -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F234A-C6D8-42DE-B667-70ACB697D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operators that you can use are shown in the table below.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E2F49B-7EFC-438D-A14B-EC6FE7EDA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25" y="1473217"/>
            <a:ext cx="10450383" cy="341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68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538B0-6FFD-4C3C-8D44-CC057D2F0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WHERE Clause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7F766-0A90-4602-B47C-88981A133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Example:</a:t>
            </a:r>
          </a:p>
          <a:p>
            <a:pPr marL="0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Students</a:t>
            </a:r>
          </a:p>
          <a:p>
            <a:pPr marL="457200" lvl="1" indent="0">
              <a:buNone/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Form='7S'</a:t>
            </a:r>
          </a:p>
          <a:p>
            <a:pPr marL="457200" lvl="1" indent="0">
              <a:buNone/>
            </a:pP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/>
              <a:t>This will produce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Notice that 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'7S' </a:t>
            </a:r>
            <a:r>
              <a:rPr lang="en-GB" dirty="0"/>
              <a:t>requires single quotation marks as the data type is text.</a:t>
            </a:r>
          </a:p>
          <a:p>
            <a:pPr marL="0" indent="0" algn="ctr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There is no need for quotation marks if the data type is numeric. </a:t>
            </a:r>
            <a:br>
              <a:rPr lang="en-GB" dirty="0"/>
            </a:br>
            <a:endParaRPr lang="en-GB" dirty="0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4A5E477-41DA-4F97-A68D-5631A71B50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24" y="2996542"/>
            <a:ext cx="7421011" cy="15242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C53F1D-7946-44CB-AA99-DFB795E3E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8105" y="2308"/>
            <a:ext cx="5373896" cy="186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586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F8985-49CD-407A-9661-8031A3949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UPDATE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E37FD-9FF4-4C80-90AC-77A03292B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This statement is used to change records by updating them in a table in a database.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Syntax:</a:t>
            </a:r>
          </a:p>
          <a:p>
            <a:pPr marL="0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 &lt;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&lt;column1&gt; = value1, &lt;column2&gt;=value2, ...</a:t>
            </a:r>
          </a:p>
          <a:p>
            <a:pPr marL="457200" lvl="1" indent="0">
              <a:buNone/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&lt;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field_name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= value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dirty="0"/>
              <a:t>is the name of the table in the database.</a:t>
            </a:r>
          </a:p>
          <a:p>
            <a:pPr marL="457200" lvl="1" indent="0">
              <a:buNone/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&lt;column1&gt; </a:t>
            </a:r>
            <a:r>
              <a:rPr lang="en-GB" dirty="0"/>
              <a:t>is the first column to be updated.</a:t>
            </a:r>
          </a:p>
          <a:p>
            <a:pPr marL="457200" lvl="1" indent="0">
              <a:buNone/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&lt;column2&gt; </a:t>
            </a:r>
            <a:r>
              <a:rPr lang="en-GB" dirty="0"/>
              <a:t>is the second column to be updated.</a:t>
            </a:r>
          </a:p>
          <a:p>
            <a:pPr marL="457200" lvl="1" indent="0">
              <a:buNone/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field_name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dirty="0"/>
              <a:t>specifies the record to be updated.</a:t>
            </a:r>
          </a:p>
          <a:p>
            <a:pPr marL="457200" lvl="1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Note that the 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GB" dirty="0"/>
              <a:t> clause specifies the particular record to be updated. </a:t>
            </a:r>
          </a:p>
          <a:p>
            <a:pPr marL="0" indent="0">
              <a:buNone/>
            </a:pPr>
            <a:r>
              <a:rPr lang="en-GB" dirty="0"/>
              <a:t>If this is left blank, then all the records will be updated.</a:t>
            </a:r>
          </a:p>
        </p:txBody>
      </p:sp>
    </p:spTree>
    <p:extLst>
      <p:ext uri="{BB962C8B-B14F-4D97-AF65-F5344CB8AC3E}">
        <p14:creationId xmlns:p14="http://schemas.microsoft.com/office/powerpoint/2010/main" val="2963346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C61BA-79DF-4F8D-B905-32C8DA1C5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UPDATE Statement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A9339-2EFA-4EA8-BF92-6E369A5F1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Before the update: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br>
              <a:rPr lang="en-GB" dirty="0"/>
            </a:br>
            <a:endParaRPr lang="en-GB" dirty="0"/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 Students</a:t>
            </a:r>
            <a:b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Form = '7S'</a:t>
            </a:r>
            <a:b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student_firstname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='Charlene'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After the update: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Notice that the Charlene is now in form 7S. </a:t>
            </a:r>
            <a:br>
              <a:rPr lang="en-GB" dirty="0"/>
            </a:br>
            <a:endParaRPr lang="en-GB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742741A-337E-44DA-A44D-1FAB0BC52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268" y="659298"/>
            <a:ext cx="5898261" cy="2051569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1FC25EA-759F-450A-96B1-CFDC594B88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268" y="3949850"/>
            <a:ext cx="5940403" cy="204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191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0FEA8-8DE4-44F6-B6B0-8F45D4EA1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DELETE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D4466-1C4E-46FA-87C4-6F93F968A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This statement is used to remove records from a database.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Syntax:</a:t>
            </a:r>
          </a:p>
          <a:p>
            <a:pPr marL="0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FROM &lt;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&lt;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field_name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= value</a:t>
            </a:r>
          </a:p>
          <a:p>
            <a:pPr marL="457200" lvl="1" indent="0">
              <a:buNone/>
            </a:pP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			</a:t>
            </a:r>
            <a:r>
              <a:rPr lang="en-GB" dirty="0"/>
              <a:t>is the name of the table in the database.</a:t>
            </a:r>
          </a:p>
          <a:p>
            <a:pPr marL="457200" lvl="1" indent="0">
              <a:buNone/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field_name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= value		</a:t>
            </a:r>
            <a:r>
              <a:rPr lang="en-GB" dirty="0"/>
              <a:t>specifies the record to be deleted.</a:t>
            </a:r>
          </a:p>
        </p:txBody>
      </p:sp>
    </p:spTree>
    <p:extLst>
      <p:ext uri="{BB962C8B-B14F-4D97-AF65-F5344CB8AC3E}">
        <p14:creationId xmlns:p14="http://schemas.microsoft.com/office/powerpoint/2010/main" val="4203388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0FEA8-8DE4-44F6-B6B0-8F45D4EA1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DELETE Statement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D4466-1C4E-46FA-87C4-6F93F968A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Before the delete statement:</a:t>
            </a: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Example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FROM Students</a:t>
            </a:r>
          </a:p>
          <a:p>
            <a:pPr marL="457200" lvl="1" indent="0">
              <a:buNone/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student_firstname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=’Charlene’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After the delete statement: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187D9FE-2070-467D-8A85-D8C27158C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031" y="587830"/>
            <a:ext cx="6290211" cy="2167727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B7BBCFE-1A3A-418E-B0D0-C6738B6FB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031" y="3831430"/>
            <a:ext cx="6290211" cy="196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402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3E3B1-5AB7-4360-87C4-74EE99B5E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INSERT INTO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9089B-F685-46CF-B4DA-0DF460D56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insert into statement is used to insert a new record into a database.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Syntax:</a:t>
            </a:r>
          </a:p>
          <a:p>
            <a:pPr marL="0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 &lt;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(column1, coulmn2, column3, ...)</a:t>
            </a:r>
          </a:p>
          <a:p>
            <a:pPr marL="457200" lvl="1" indent="0">
              <a:buNone/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 (value1, value2, value3, ...)</a:t>
            </a:r>
          </a:p>
          <a:p>
            <a:pPr marL="457200" lvl="1" indent="0">
              <a:buNone/>
            </a:pP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	</a:t>
            </a:r>
            <a:r>
              <a:rPr lang="en-GB" dirty="0"/>
              <a:t>is the name of the table in the database.</a:t>
            </a:r>
          </a:p>
          <a:p>
            <a:pPr marL="457200" lvl="1" indent="0">
              <a:buNone/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lang="en-GB" dirty="0"/>
              <a:t> 		is the column into which the value should be inserted.</a:t>
            </a:r>
          </a:p>
          <a:p>
            <a:pPr marL="457200" lvl="1" indent="0">
              <a:buNone/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GB" dirty="0"/>
              <a:t> 		is the value to be inserted into the matching column.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Note that the column is optional, but SQL will insert the values into consecutive columns if they are omitted. Specifying the column is a good way to insert data into non-consecutive columns.</a:t>
            </a:r>
          </a:p>
        </p:txBody>
      </p:sp>
    </p:spTree>
    <p:extLst>
      <p:ext uri="{BB962C8B-B14F-4D97-AF65-F5344CB8AC3E}">
        <p14:creationId xmlns:p14="http://schemas.microsoft.com/office/powerpoint/2010/main" val="3698182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5E4FF-4022-49EA-88A1-752CE394B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5820"/>
            <a:ext cx="9619861" cy="595928"/>
          </a:xfrm>
        </p:spPr>
        <p:txBody>
          <a:bodyPr/>
          <a:lstStyle/>
          <a:p>
            <a:r>
              <a:rPr lang="en-GB" dirty="0"/>
              <a:t>Database Basics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23D0BC5-50CD-44E0-A915-746003EE4D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19" y="1285576"/>
            <a:ext cx="10297962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3658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3E3B1-5AB7-4360-87C4-74EE99B5E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INSERT INTO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9089B-F685-46CF-B4DA-0DF460D56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Before the insert into statement: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Example:</a:t>
            </a:r>
          </a:p>
          <a:p>
            <a:pPr marL="457200" lvl="1" indent="0">
              <a:buNone/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 Students</a:t>
            </a:r>
          </a:p>
          <a:p>
            <a:pPr marL="457200" lvl="1" indent="0">
              <a:buNone/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 (‘009’, ‘Paul’, ‘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Piggot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’, ‘15/07/1992’, ‘7C’)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After  the insert into statement: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We could have used the field name to specify the columns where we want the data to be inserted, but in</a:t>
            </a:r>
            <a:br>
              <a:rPr lang="en-GB" dirty="0"/>
            </a:br>
            <a:r>
              <a:rPr lang="en-GB" dirty="0"/>
              <a:t>this case we want to insert it into all columns and therefore it is not necessary. </a:t>
            </a:r>
            <a:br>
              <a:rPr lang="en-GB" dirty="0"/>
            </a:br>
            <a:endParaRPr lang="en-GB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5A5402C-2565-43BB-8908-6E564E32C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742" y="587830"/>
            <a:ext cx="6141378" cy="2089412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C49F0A5-79EF-4335-A086-831BE7DD6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742" y="3573154"/>
            <a:ext cx="6141378" cy="232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889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2CF69F-F42F-4186-BEC2-499AEE5C1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and Python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7FCE08-0877-4756-8F20-1C14A5F23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Using SQLite3</a:t>
            </a:r>
          </a:p>
        </p:txBody>
      </p:sp>
    </p:spTree>
    <p:extLst>
      <p:ext uri="{BB962C8B-B14F-4D97-AF65-F5344CB8AC3E}">
        <p14:creationId xmlns:p14="http://schemas.microsoft.com/office/powerpoint/2010/main" val="40242660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EBB2D-9331-4502-8B7A-9107B829E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SQLite3 - Import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DB4DD-7336-4505-A3A4-16A8BA8DE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If you wish to use SQL when programming in Python you can import the sqlite3 library.</a:t>
            </a:r>
          </a:p>
        </p:txBody>
      </p:sp>
      <p:pic>
        <p:nvPicPr>
          <p:cNvPr id="2050" name="Picture 2" descr="Image result for SQLite3">
            <a:extLst>
              <a:ext uri="{FF2B5EF4-FFF2-40B4-BE49-F238E27FC236}">
                <a16:creationId xmlns:a16="http://schemas.microsoft.com/office/drawing/2014/main" id="{E8390225-9A1C-4228-BD6F-EBB7FFF00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3922" y="-121103"/>
            <a:ext cx="2288077" cy="1084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9BD1B5B0-7BA3-4B7E-9FFF-02ED261FBF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56" y="1825387"/>
            <a:ext cx="11239193" cy="172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182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FEF9F-F5D5-4D5F-8E94-31DD83F5C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SQLite3 - Connect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6F75F-BEA6-46BB-9718-E7418CE5E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Similar to when we connected to files, we need to have a handler in our program that interacts with the physical database saved on our hard disk. </a:t>
            </a:r>
          </a:p>
          <a:p>
            <a:pPr marL="0" indent="0">
              <a:buNone/>
            </a:pPr>
            <a:r>
              <a:rPr lang="en-GB" dirty="0"/>
              <a:t>We use the </a:t>
            </a:r>
            <a:r>
              <a:rPr lang="en-GB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connect() </a:t>
            </a:r>
            <a:r>
              <a:rPr lang="en-GB" dirty="0"/>
              <a:t>function to do this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database will be created in the same folder that your Python program is saved.</a:t>
            </a:r>
            <a:br>
              <a:rPr lang="en-GB" dirty="0"/>
            </a:br>
            <a:endParaRPr lang="en-GB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40E0C0-7519-44C4-901D-DC98188E2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47" y="1912994"/>
            <a:ext cx="9734584" cy="230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8372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6E6D4-26CE-4726-9451-4C0261AF4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SQLite3 - Create Cursor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6C9D4-612C-4EBC-82F7-E55D41AE5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 cursor object allows us to work with and manipulate databases.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In this case the curser is called </a:t>
            </a:r>
            <a:r>
              <a:rPr lang="en-GB" dirty="0" err="1"/>
              <a:t>xxxx</a:t>
            </a:r>
            <a:r>
              <a:rPr lang="en-GB" dirty="0"/>
              <a:t> and now that we have a connection to our database and a cursor object, we can execute SQL statements to create our table and insert data into our tables. 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E8F237A-F861-4D40-85EA-00628601B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13" y="1100802"/>
            <a:ext cx="11638113" cy="321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0851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A3DC9-6260-497B-BDC9-22624B658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SQLite3 - Create a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6DAE4-1F13-407C-83E1-2341308DF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In this example we will create a database of  students.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EA4DF15-3780-416E-90AF-F3693BBEA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379" y="1274347"/>
            <a:ext cx="9863853" cy="362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9204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FC783-9397-49F9-85A7-95209D06E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098"/>
            <a:ext cx="12192000" cy="595928"/>
          </a:xfrm>
        </p:spPr>
        <p:txBody>
          <a:bodyPr>
            <a:normAutofit fontScale="90000"/>
          </a:bodyPr>
          <a:lstStyle/>
          <a:p>
            <a:r>
              <a:rPr lang="en-GB" dirty="0"/>
              <a:t>SQLite3 - INSERT INTO statement to populate the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ADF9C-264B-4BA4-A033-02D60E2B9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Next, we use the INSERT INTO statement to insert values into our table. </a:t>
            </a:r>
            <a:br>
              <a:rPr lang="en-GB" dirty="0"/>
            </a:br>
            <a:endParaRPr lang="en-GB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F52BFC7-46C3-403D-9BBA-8A02964EA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114"/>
            <a:ext cx="12192000" cy="58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7232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64B98-3CC0-4434-95A4-A140B969A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SQLite3 - Commit and Close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65DBA-8FA3-4154-B0B3-FA781BDD8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We use the </a:t>
            </a:r>
            <a:r>
              <a:rPr lang="en-GB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commit() </a:t>
            </a:r>
            <a:r>
              <a:rPr lang="en-GB" dirty="0"/>
              <a:t>statement to save/commit the final transaction and finally close the database.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ABEBD27-C265-4482-9E02-9BA4307A5E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29" y="1523516"/>
            <a:ext cx="10549446" cy="311026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4C3D4A5-5AA0-4841-9E79-A468A28B202A}"/>
                  </a:ext>
                </a:extLst>
              </p14:cNvPr>
              <p14:cNvContentPartPr/>
              <p14:nvPr/>
            </p14:nvContentPartPr>
            <p14:xfrm>
              <a:off x="4216320" y="2743200"/>
              <a:ext cx="268920" cy="486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4C3D4A5-5AA0-4841-9E79-A468A28B20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06960" y="2733840"/>
                <a:ext cx="287640" cy="50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27257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7E6E4-AAED-4B0F-8D86-3FA94EA45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SQLite3 - So Far 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EB9138B-AE28-43A3-A85F-709E958E28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52" y="587830"/>
            <a:ext cx="10961803" cy="6199187"/>
          </a:xfrm>
        </p:spPr>
      </p:pic>
    </p:spTree>
    <p:extLst>
      <p:ext uri="{BB962C8B-B14F-4D97-AF65-F5344CB8AC3E}">
        <p14:creationId xmlns:p14="http://schemas.microsoft.com/office/powerpoint/2010/main" val="37076967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C4856-D7F3-4ECC-9CB1-CEF8327FF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SQLite3 - So Far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5CF9922-98C2-4A8F-9841-EC18413E1E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700" y="858370"/>
            <a:ext cx="8707065" cy="857370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DE33869-C51C-44AC-A30E-697479953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935" y="2399755"/>
            <a:ext cx="1880593" cy="205848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1402A7D-4B59-43D0-8721-44055E7D5B0D}"/>
              </a:ext>
            </a:extLst>
          </p:cNvPr>
          <p:cNvSpPr/>
          <p:nvPr/>
        </p:nvSpPr>
        <p:spPr>
          <a:xfrm>
            <a:off x="994705" y="4942204"/>
            <a:ext cx="98846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solidFill>
                  <a:srgbClr val="25408F"/>
                </a:solidFill>
              </a:rPr>
              <a:t>We can, however, use Python to read the data from this file and print this data to the screen. 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F3D6E8-3F0B-4268-A376-621596DB7DFE}"/>
              </a:ext>
            </a:extLst>
          </p:cNvPr>
          <p:cNvSpPr/>
          <p:nvPr/>
        </p:nvSpPr>
        <p:spPr>
          <a:xfrm>
            <a:off x="3896993" y="5999630"/>
            <a:ext cx="3691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http://inloop.github.io/sqlite-viewer/</a:t>
            </a:r>
          </a:p>
        </p:txBody>
      </p:sp>
    </p:spTree>
    <p:extLst>
      <p:ext uri="{BB962C8B-B14F-4D97-AF65-F5344CB8AC3E}">
        <p14:creationId xmlns:p14="http://schemas.microsoft.com/office/powerpoint/2010/main" val="1192640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AA8FFC-5473-4D16-848A-970DAA77B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B4811D-8C26-4A8F-A709-02FCD23B60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Commands and Pseudocode examples</a:t>
            </a:r>
          </a:p>
        </p:txBody>
      </p:sp>
    </p:spTree>
    <p:extLst>
      <p:ext uri="{BB962C8B-B14F-4D97-AF65-F5344CB8AC3E}">
        <p14:creationId xmlns:p14="http://schemas.microsoft.com/office/powerpoint/2010/main" val="18117040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6B630-F8D2-48C2-8F26-3A8146CEC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SQLite3 - Using Python 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1C76030-C294-48FF-8234-C406C0314A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68" y="716490"/>
            <a:ext cx="7924046" cy="5892513"/>
          </a:xfrm>
        </p:spPr>
      </p:pic>
    </p:spTree>
    <p:extLst>
      <p:ext uri="{BB962C8B-B14F-4D97-AF65-F5344CB8AC3E}">
        <p14:creationId xmlns:p14="http://schemas.microsoft.com/office/powerpoint/2010/main" val="38460767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EFC55-C316-4D85-BCBF-4E43D4517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SQLite3 - Using Python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ED7E1-D40F-401C-82EA-370F30371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Here are some other functions defined on the object cursor and a description of what they do.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6429EF8-D4ED-4CED-BED9-8AD9FB491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08" y="1544072"/>
            <a:ext cx="9106678" cy="45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1413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ACD06-C3CF-4639-9B13-C4250CCC6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Exercises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C50CF40-47F8-445D-B90B-2E94F4CD55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962" y="0"/>
            <a:ext cx="8345979" cy="6769973"/>
          </a:xfrm>
        </p:spPr>
      </p:pic>
    </p:spTree>
    <p:extLst>
      <p:ext uri="{BB962C8B-B14F-4D97-AF65-F5344CB8AC3E}">
        <p14:creationId xmlns:p14="http://schemas.microsoft.com/office/powerpoint/2010/main" val="4261644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B9545-6409-4BC6-BBCC-253CFEC94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Structured Query Language (SQL)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DEF21-E259-45EA-958C-5467221CF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We will discuss the following statements available in SQL: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>
                <a:solidFill>
                  <a:srgbClr val="CE181E"/>
                </a:solidFill>
              </a:rPr>
              <a:t>CREATE TABLE </a:t>
            </a:r>
            <a:r>
              <a:rPr lang="en-GB" dirty="0"/>
              <a:t>– </a:t>
            </a:r>
            <a:r>
              <a:rPr lang="en-GB" i="1" dirty="0"/>
              <a:t>this will create a table in a database</a:t>
            </a:r>
          </a:p>
          <a:p>
            <a:r>
              <a:rPr lang="en-GB" dirty="0">
                <a:solidFill>
                  <a:srgbClr val="CE181E"/>
                </a:solidFill>
              </a:rPr>
              <a:t>SELECT</a:t>
            </a:r>
            <a:r>
              <a:rPr lang="en-GB" dirty="0"/>
              <a:t> – </a:t>
            </a:r>
            <a:r>
              <a:rPr lang="en-GB" i="1" dirty="0"/>
              <a:t>display data that is in a table in a database</a:t>
            </a:r>
          </a:p>
          <a:p>
            <a:r>
              <a:rPr lang="en-GB" dirty="0">
                <a:solidFill>
                  <a:srgbClr val="CE181E"/>
                </a:solidFill>
              </a:rPr>
              <a:t>UPDATE</a:t>
            </a:r>
            <a:r>
              <a:rPr lang="en-GB" dirty="0"/>
              <a:t> – </a:t>
            </a:r>
            <a:r>
              <a:rPr lang="en-GB" i="1" dirty="0"/>
              <a:t>change data in a table in a database</a:t>
            </a:r>
          </a:p>
          <a:p>
            <a:r>
              <a:rPr lang="en-GB" dirty="0">
                <a:solidFill>
                  <a:srgbClr val="CE181E"/>
                </a:solidFill>
              </a:rPr>
              <a:t>DELETE</a:t>
            </a:r>
            <a:r>
              <a:rPr lang="en-GB" dirty="0"/>
              <a:t> – </a:t>
            </a:r>
            <a:r>
              <a:rPr lang="en-GB" i="1" dirty="0"/>
              <a:t>remove data from a table in a database</a:t>
            </a:r>
          </a:p>
          <a:p>
            <a:r>
              <a:rPr lang="en-GB" dirty="0">
                <a:solidFill>
                  <a:srgbClr val="CE181E"/>
                </a:solidFill>
              </a:rPr>
              <a:t>INSERT INTO </a:t>
            </a:r>
            <a:r>
              <a:rPr lang="en-GB" dirty="0"/>
              <a:t>– </a:t>
            </a:r>
            <a:r>
              <a:rPr lang="en-GB" i="1" dirty="0"/>
              <a:t>insert new data into a table in a database</a:t>
            </a:r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br>
              <a:rPr lang="en-GB" dirty="0"/>
            </a:b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07B94D-7EA3-461F-9ADF-A0B82EB8E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151" y="4162425"/>
            <a:ext cx="5724524" cy="221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499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89C29-61A4-4803-B139-D6118B5C3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CREATE TABLE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7EE95-5ADF-4B47-A044-C27E62657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We first use the CREATE TABLE statement to create the table that we will be using as a running example.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Syntax:</a:t>
            </a:r>
          </a:p>
          <a:p>
            <a:pPr marL="457200" lvl="1" indent="0">
              <a:buNone/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&lt;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field_name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data_type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</a:t>
            </a:r>
          </a:p>
          <a:p>
            <a:pPr marL="457200" lvl="1" indent="0">
              <a:buNone/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field_name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data_type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</a:t>
            </a:r>
          </a:p>
          <a:p>
            <a:pPr marL="457200" lvl="1" indent="0">
              <a:buNone/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field_name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data_type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dirty="0"/>
              <a:t>is the name of the table to be created in the database.</a:t>
            </a:r>
          </a:p>
          <a:p>
            <a:pPr marL="457200" lvl="1" indent="0">
              <a:buNone/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field_name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dirty="0"/>
              <a:t>is the name of the column to be created in the table.</a:t>
            </a:r>
          </a:p>
          <a:p>
            <a:pPr marL="457200" lvl="1" indent="0">
              <a:buNone/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data_type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dirty="0"/>
              <a:t>is the data type of the column</a:t>
            </a:r>
          </a:p>
        </p:txBody>
      </p:sp>
    </p:spTree>
    <p:extLst>
      <p:ext uri="{BB962C8B-B14F-4D97-AF65-F5344CB8AC3E}">
        <p14:creationId xmlns:p14="http://schemas.microsoft.com/office/powerpoint/2010/main" val="3997513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E700E-DEB7-4FBF-87FA-C32E06757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CREATE TABLE Statement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160AE-042F-4327-B0FC-DD135BAF4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472" y="3463076"/>
            <a:ext cx="9424086" cy="59592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This will create the following table called "Students" in the database </a:t>
            </a:r>
          </a:p>
        </p:txBody>
      </p:sp>
      <p:pic>
        <p:nvPicPr>
          <p:cNvPr id="5" name="Picture 4" descr="A screen shot of a person&#10;&#10;Description automatically generated">
            <a:extLst>
              <a:ext uri="{FF2B5EF4-FFF2-40B4-BE49-F238E27FC236}">
                <a16:creationId xmlns:a16="http://schemas.microsoft.com/office/drawing/2014/main" id="{38CE16DC-B5E7-49C1-BA1E-EFCD0774F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472" y="1098933"/>
            <a:ext cx="3534268" cy="2143424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FC384F-F532-4C9A-85F7-DEBA1FE25C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05" y="4059004"/>
            <a:ext cx="7830643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132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CC72-145E-4C02-98B4-B8025D608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13C06-8DF7-457F-B313-DD30786D7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59298"/>
            <a:ext cx="12192000" cy="5959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For the rest of the SQL section, we will use the following table as our running example. </a:t>
            </a:r>
            <a:br>
              <a:rPr lang="en-GB" dirty="0"/>
            </a:br>
            <a:endParaRPr lang="en-GB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AD85E8D-D96C-487E-A5D0-24120A8B3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639" y="1782530"/>
            <a:ext cx="7859222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146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A99A8-E11B-4C21-ABCC-275D8D460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SELECT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F6BAE-56F6-4CA5-A111-229CBC5C5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GB" dirty="0"/>
              <a:t> statement is used to display data in a table. We can view all the data, or we can specify a</a:t>
            </a:r>
          </a:p>
          <a:p>
            <a:pPr marL="0" indent="0">
              <a:buNone/>
            </a:pPr>
            <a:r>
              <a:rPr lang="en-GB" dirty="0"/>
              <a:t>criterion, in which case only data that meets the criteria will be displayed.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Syntax:</a:t>
            </a:r>
          </a:p>
          <a:p>
            <a:pPr marL="457200" lvl="1" indent="0">
              <a:buNone/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&lt;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field_name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FROM &lt;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buNone/>
            </a:pP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field_name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dirty="0"/>
              <a:t>is the name of the column to be selected.</a:t>
            </a:r>
          </a:p>
          <a:p>
            <a:pPr marL="457200" lvl="1" indent="0">
              <a:buNone/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dirty="0"/>
              <a:t>is the name of the table in the database.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8396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A99A8-E11B-4C21-ABCC-275D8D460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SELECT Statement -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F6BAE-56F6-4CA5-A111-229CBC5C5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33468"/>
            <a:ext cx="6672649" cy="272453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Example:</a:t>
            </a:r>
          </a:p>
          <a:p>
            <a:pPr marL="457200" lvl="1" indent="0">
              <a:buNone/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student_firstname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FROM Students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/>
              <a:t>This will produce the following output: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8593557-F285-4406-AEA3-E58756041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3" y="587830"/>
            <a:ext cx="7859222" cy="2724530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DB0C32-3B52-49EE-872C-18A21B4DE9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699" y="3485679"/>
            <a:ext cx="2772162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995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mpTemplate" id="{82C4179E-546C-4C55-97FE-1D9E7A0DAFA7}" vid="{25B95939-1848-4911-A9C8-23931889BF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CompTemplate</Template>
  <TotalTime>340</TotalTime>
  <Words>1080</Words>
  <Application>Microsoft Office PowerPoint</Application>
  <PresentationFormat>Widescreen</PresentationFormat>
  <Paragraphs>217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Courier New</vt:lpstr>
      <vt:lpstr>Office Theme</vt:lpstr>
      <vt:lpstr>Python</vt:lpstr>
      <vt:lpstr>Database Basics</vt:lpstr>
      <vt:lpstr>SQL</vt:lpstr>
      <vt:lpstr>Structured Query Language (SQL)</vt:lpstr>
      <vt:lpstr>The CREATE TABLE Statement</vt:lpstr>
      <vt:lpstr>The CREATE TABLE Statement - Example</vt:lpstr>
      <vt:lpstr>Example Data</vt:lpstr>
      <vt:lpstr>The SELECT Statement</vt:lpstr>
      <vt:lpstr>The SELECT Statement - Example 1</vt:lpstr>
      <vt:lpstr>The SELECT Statement - Example 2</vt:lpstr>
      <vt:lpstr>The SELECT Statement - Example 3</vt:lpstr>
      <vt:lpstr>The WHERE Clause</vt:lpstr>
      <vt:lpstr>The WHERE Clause - Operators</vt:lpstr>
      <vt:lpstr>The WHERE Clause - Example</vt:lpstr>
      <vt:lpstr>The UPDATE Statement</vt:lpstr>
      <vt:lpstr>The UPDATE Statement - Example</vt:lpstr>
      <vt:lpstr>The DELETE Statement</vt:lpstr>
      <vt:lpstr>The DELETE Statement - Example</vt:lpstr>
      <vt:lpstr>The INSERT INTO Statement</vt:lpstr>
      <vt:lpstr>The INSERT INTO Statement</vt:lpstr>
      <vt:lpstr>SQL and Python</vt:lpstr>
      <vt:lpstr>SQLite3 - Import Library</vt:lpstr>
      <vt:lpstr>SQLite3 - Connect</vt:lpstr>
      <vt:lpstr>SQLite3 - Create Cursor Object</vt:lpstr>
      <vt:lpstr>SQLite3 - Create a table</vt:lpstr>
      <vt:lpstr>SQLite3 - INSERT INTO statement to populate the table</vt:lpstr>
      <vt:lpstr>SQLite3 - Commit and Close</vt:lpstr>
      <vt:lpstr>SQLite3 - So Far </vt:lpstr>
      <vt:lpstr>SQLite3 - So Far</vt:lpstr>
      <vt:lpstr>SQLite3 - Using Python </vt:lpstr>
      <vt:lpstr>SQLite3 - Using Python </vt:lpstr>
      <vt:lpstr>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Peter Davies</dc:creator>
  <cp:lastModifiedBy>Mr P H Davies</cp:lastModifiedBy>
  <cp:revision>2</cp:revision>
  <dcterms:created xsi:type="dcterms:W3CDTF">2019-02-14T18:51:42Z</dcterms:created>
  <dcterms:modified xsi:type="dcterms:W3CDTF">2019-02-15T09:49:56Z</dcterms:modified>
</cp:coreProperties>
</file>