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58" r:id="rId6"/>
    <p:sldId id="260" r:id="rId7"/>
    <p:sldId id="261" r:id="rId8"/>
    <p:sldId id="281" r:id="rId9"/>
    <p:sldId id="276" r:id="rId10"/>
    <p:sldId id="262" r:id="rId11"/>
    <p:sldId id="263" r:id="rId12"/>
    <p:sldId id="266" r:id="rId13"/>
    <p:sldId id="277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9" r:id="rId23"/>
    <p:sldId id="274" r:id="rId24"/>
    <p:sldId id="275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03400-50AB-42A2-A770-AFB9133D90F1}" v="3" dt="2019-03-12T13:15:29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P H Davies" userId="95ea06a9-2470-49e9-8f62-6fe3dcfdbc8c" providerId="ADAL" clId="{D7B03400-50AB-42A2-A770-AFB9133D90F1}"/>
    <pc:docChg chg="addSld modSld">
      <pc:chgData name="Mr P H Davies" userId="95ea06a9-2470-49e9-8f62-6fe3dcfdbc8c" providerId="ADAL" clId="{D7B03400-50AB-42A2-A770-AFB9133D90F1}" dt="2019-03-12T13:15:29.252" v="6"/>
      <pc:docMkLst>
        <pc:docMk/>
      </pc:docMkLst>
      <pc:sldChg chg="modSp">
        <pc:chgData name="Mr P H Davies" userId="95ea06a9-2470-49e9-8f62-6fe3dcfdbc8c" providerId="ADAL" clId="{D7B03400-50AB-42A2-A770-AFB9133D90F1}" dt="2019-03-12T13:14:54.891" v="3" actId="20577"/>
        <pc:sldMkLst>
          <pc:docMk/>
          <pc:sldMk cId="1665494626" sldId="256"/>
        </pc:sldMkLst>
        <pc:graphicFrameChg chg="modGraphic">
          <ac:chgData name="Mr P H Davies" userId="95ea06a9-2470-49e9-8f62-6fe3dcfdbc8c" providerId="ADAL" clId="{D7B03400-50AB-42A2-A770-AFB9133D90F1}" dt="2019-03-12T13:14:54.891" v="3" actId="20577"/>
          <ac:graphicFrameMkLst>
            <pc:docMk/>
            <pc:sldMk cId="1665494626" sldId="256"/>
            <ac:graphicFrameMk id="5" creationId="{89F47219-BB7A-408F-88A6-4082BDBF0E07}"/>
          </ac:graphicFrameMkLst>
        </pc:graphicFrameChg>
      </pc:sldChg>
      <pc:sldChg chg="addSp delSp modSp add">
        <pc:chgData name="Mr P H Davies" userId="95ea06a9-2470-49e9-8f62-6fe3dcfdbc8c" providerId="ADAL" clId="{D7B03400-50AB-42A2-A770-AFB9133D90F1}" dt="2019-03-12T13:15:16.797" v="5"/>
        <pc:sldMkLst>
          <pc:docMk/>
          <pc:sldMk cId="728586780" sldId="280"/>
        </pc:sldMkLst>
        <pc:spChg chg="del">
          <ac:chgData name="Mr P H Davies" userId="95ea06a9-2470-49e9-8f62-6fe3dcfdbc8c" providerId="ADAL" clId="{D7B03400-50AB-42A2-A770-AFB9133D90F1}" dt="2019-03-12T13:15:16.797" v="5"/>
          <ac:spMkLst>
            <pc:docMk/>
            <pc:sldMk cId="728586780" sldId="280"/>
            <ac:spMk id="2" creationId="{D1CE7F34-38B3-45FE-A805-FB435603218D}"/>
          </ac:spMkLst>
        </pc:spChg>
        <pc:spChg chg="del">
          <ac:chgData name="Mr P H Davies" userId="95ea06a9-2470-49e9-8f62-6fe3dcfdbc8c" providerId="ADAL" clId="{D7B03400-50AB-42A2-A770-AFB9133D90F1}" dt="2019-03-12T13:15:16.797" v="5"/>
          <ac:spMkLst>
            <pc:docMk/>
            <pc:sldMk cId="728586780" sldId="280"/>
            <ac:spMk id="3" creationId="{EF0798B3-E6E8-4610-9F65-931BED4D257F}"/>
          </ac:spMkLst>
        </pc:spChg>
        <pc:spChg chg="add mod">
          <ac:chgData name="Mr P H Davies" userId="95ea06a9-2470-49e9-8f62-6fe3dcfdbc8c" providerId="ADAL" clId="{D7B03400-50AB-42A2-A770-AFB9133D90F1}" dt="2019-03-12T13:15:16.797" v="5"/>
          <ac:spMkLst>
            <pc:docMk/>
            <pc:sldMk cId="728586780" sldId="280"/>
            <ac:spMk id="4" creationId="{A02212FA-0F99-4E90-9871-FC17EB5B2E31}"/>
          </ac:spMkLst>
        </pc:spChg>
      </pc:sldChg>
      <pc:sldChg chg="add">
        <pc:chgData name="Mr P H Davies" userId="95ea06a9-2470-49e9-8f62-6fe3dcfdbc8c" providerId="ADAL" clId="{D7B03400-50AB-42A2-A770-AFB9133D90F1}" dt="2019-03-12T13:15:29.252" v="6"/>
        <pc:sldMkLst>
          <pc:docMk/>
          <pc:sldMk cId="1599552585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C116-E6BD-4547-8CFB-7796A2EF0A8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0DA21-1CDC-4F63-9D85-125126437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7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3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90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4589-396E-49D7-BF84-64B41C1F7F8A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B977-3AAE-488D-9CA9-057A735B5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CSE (9-1) Computer Science J276 Programming Project Report">
            <a:extLst>
              <a:ext uri="{FF2B5EF4-FFF2-40B4-BE49-F238E27FC236}">
                <a16:creationId xmlns:a16="http://schemas.microsoft.com/office/drawing/2014/main" id="{AB01D43D-C99B-4A78-A608-642DF240E2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" y="329169"/>
            <a:ext cx="7155180" cy="10210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F47219-BB7A-408F-88A6-4082BDBF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15601"/>
              </p:ext>
            </p:extLst>
          </p:nvPr>
        </p:nvGraphicFramePr>
        <p:xfrm>
          <a:off x="332786" y="6164121"/>
          <a:ext cx="6279515" cy="645033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112418582"/>
                    </a:ext>
                  </a:extLst>
                </a:gridCol>
                <a:gridCol w="3174365">
                  <a:extLst>
                    <a:ext uri="{9D8B030D-6E8A-4147-A177-3AD203B41FA5}">
                      <a16:colId xmlns:a16="http://schemas.microsoft.com/office/drawing/2014/main" val="3405373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Date started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Date completed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571788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 12/03/2019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9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49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A4A-243D-45B9-A9E0-6C5E456A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98BC-A90D-4F89-90CA-6FF0B4C8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2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72A8-39B2-4F60-A5F5-F4EFBAC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design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22640-691D-4B57-9259-5EA63AEA9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83" y="260966"/>
            <a:ext cx="4534533" cy="96215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CC0F05-D740-4F68-9045-AEF52790F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29346"/>
              </p:ext>
            </p:extLst>
          </p:nvPr>
        </p:nvGraphicFramePr>
        <p:xfrm>
          <a:off x="200297" y="1860564"/>
          <a:ext cx="9474925" cy="132835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59620">
                  <a:extLst>
                    <a:ext uri="{9D8B030D-6E8A-4147-A177-3AD203B41FA5}">
                      <a16:colId xmlns:a16="http://schemas.microsoft.com/office/drawing/2014/main" val="2377600207"/>
                    </a:ext>
                  </a:extLst>
                </a:gridCol>
                <a:gridCol w="1492270">
                  <a:extLst>
                    <a:ext uri="{9D8B030D-6E8A-4147-A177-3AD203B41FA5}">
                      <a16:colId xmlns:a16="http://schemas.microsoft.com/office/drawing/2014/main" val="3473074298"/>
                    </a:ext>
                  </a:extLst>
                </a:gridCol>
                <a:gridCol w="1598388">
                  <a:extLst>
                    <a:ext uri="{9D8B030D-6E8A-4147-A177-3AD203B41FA5}">
                      <a16:colId xmlns:a16="http://schemas.microsoft.com/office/drawing/2014/main" val="3568225333"/>
                    </a:ext>
                  </a:extLst>
                </a:gridCol>
                <a:gridCol w="2458636">
                  <a:extLst>
                    <a:ext uri="{9D8B030D-6E8A-4147-A177-3AD203B41FA5}">
                      <a16:colId xmlns:a16="http://schemas.microsoft.com/office/drawing/2014/main" val="3237108127"/>
                    </a:ext>
                  </a:extLst>
                </a:gridCol>
                <a:gridCol w="3466011">
                  <a:extLst>
                    <a:ext uri="{9D8B030D-6E8A-4147-A177-3AD203B41FA5}">
                      <a16:colId xmlns:a16="http://schemas.microsoft.com/office/drawing/2014/main" val="1040183758"/>
                    </a:ext>
                  </a:extLst>
                </a:gridCol>
              </a:tblGrid>
              <a:tr h="1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Test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am I testing?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data will I use?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Normal/Boundary/Erroneous?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Expected Result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89704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5964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55972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42155"/>
                  </a:ext>
                </a:extLst>
              </a:tr>
              <a:tr h="15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18" marR="646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7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9F309-F49F-477F-BC96-6AC161F7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Development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C26EA-EBDC-4218-9070-9EB37683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20" y="4937249"/>
            <a:ext cx="534427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554-47FB-4490-93C6-C21AA64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694A9-1D48-45AE-8E94-7C44F3A7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906000" cy="3439274"/>
          </a:xfrm>
        </p:spPr>
      </p:pic>
    </p:spTree>
    <p:extLst>
      <p:ext uri="{BB962C8B-B14F-4D97-AF65-F5344CB8AC3E}">
        <p14:creationId xmlns:p14="http://schemas.microsoft.com/office/powerpoint/2010/main" val="285130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B7F-E0EA-457C-9579-A8E0230F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9FD6-8DE5-4D1E-A271-1F97D109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4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0BE2-F9BE-4F6E-9FB1-F2E2F987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979-8236-4FF4-9334-0EB00FBE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1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BB7DF-A14A-4554-8565-10C6CC6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0F7B9-1052-4B3C-8715-30C090F39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31" y="5043596"/>
            <a:ext cx="413442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349-3BC9-4160-A8CF-AA9C38EA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7D66E-DB33-4263-81A4-72AFCD43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5588"/>
            <a:ext cx="9906001" cy="2851214"/>
          </a:xfrm>
        </p:spPr>
      </p:pic>
    </p:spTree>
    <p:extLst>
      <p:ext uri="{BB962C8B-B14F-4D97-AF65-F5344CB8AC3E}">
        <p14:creationId xmlns:p14="http://schemas.microsoft.com/office/powerpoint/2010/main" val="416255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1DD-5CB8-49D8-91A7-FBBE1316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My tests: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7AEF5-1F73-4641-B332-12039C6D4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40007"/>
              </p:ext>
            </p:extLst>
          </p:nvPr>
        </p:nvGraphicFramePr>
        <p:xfrm>
          <a:off x="108642" y="1412341"/>
          <a:ext cx="9596672" cy="272681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16784">
                  <a:extLst>
                    <a:ext uri="{9D8B030D-6E8A-4147-A177-3AD203B41FA5}">
                      <a16:colId xmlns:a16="http://schemas.microsoft.com/office/drawing/2014/main" val="2001541277"/>
                    </a:ext>
                  </a:extLst>
                </a:gridCol>
                <a:gridCol w="1677870">
                  <a:extLst>
                    <a:ext uri="{9D8B030D-6E8A-4147-A177-3AD203B41FA5}">
                      <a16:colId xmlns:a16="http://schemas.microsoft.com/office/drawing/2014/main" val="4136342701"/>
                    </a:ext>
                  </a:extLst>
                </a:gridCol>
                <a:gridCol w="1797186">
                  <a:extLst>
                    <a:ext uri="{9D8B030D-6E8A-4147-A177-3AD203B41FA5}">
                      <a16:colId xmlns:a16="http://schemas.microsoft.com/office/drawing/2014/main" val="3234254579"/>
                    </a:ext>
                  </a:extLst>
                </a:gridCol>
                <a:gridCol w="2539177">
                  <a:extLst>
                    <a:ext uri="{9D8B030D-6E8A-4147-A177-3AD203B41FA5}">
                      <a16:colId xmlns:a16="http://schemas.microsoft.com/office/drawing/2014/main" val="3292734739"/>
                    </a:ext>
                  </a:extLst>
                </a:gridCol>
                <a:gridCol w="3065655">
                  <a:extLst>
                    <a:ext uri="{9D8B030D-6E8A-4147-A177-3AD203B41FA5}">
                      <a16:colId xmlns:a16="http://schemas.microsoft.com/office/drawing/2014/main" val="3740787786"/>
                    </a:ext>
                  </a:extLst>
                </a:gridCol>
              </a:tblGrid>
              <a:tr h="399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Test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What am I testing?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Expected result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Pass/Fail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Do I need to change my program?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If so, how?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14316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817275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67306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65849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33502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26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0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76B-F465-4551-B200-7902AF03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F8AE-0718-4635-B8E7-E4370F02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A2ACF-0169-46C4-9AD9-7BEF1CC8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911C-FFA1-4B6F-9E95-0281D927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35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D0D3-54F5-4619-AD88-451EBE38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D42D-0627-4C26-B704-63105B1B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7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2EB26-0268-4FA7-A7F2-02638E9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Evaluation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EAFA2-571A-4C3B-B3A3-DC502E55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8" y="4912119"/>
            <a:ext cx="623021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EF73-118F-45AF-9BB4-207583C6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87A92-69C0-4F37-A2EE-255CBF68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695940" cy="2786063"/>
          </a:xfrm>
        </p:spPr>
      </p:pic>
    </p:spTree>
    <p:extLst>
      <p:ext uri="{BB962C8B-B14F-4D97-AF65-F5344CB8AC3E}">
        <p14:creationId xmlns:p14="http://schemas.microsoft.com/office/powerpoint/2010/main" val="44863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3E03-9FA7-4077-8E56-7DF0C2E7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successful was my program?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17C0-4D48-49B2-8E1B-5CB192C1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1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2EE-330B-416F-A521-FE6E5A60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new skills have I developed?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125A-2290-4AA2-A7C0-9B00364C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212FA-0F99-4E90-9871-FC17EB5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7AB5B-2118-4183-9445-7186ABFC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" y="84727"/>
            <a:ext cx="9556951" cy="53757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2BB-479F-4629-898F-C92786ED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261"/>
            <a:ext cx="6244046" cy="365125"/>
          </a:xfrm>
        </p:spPr>
        <p:txBody>
          <a:bodyPr/>
          <a:lstStyle/>
          <a:p>
            <a:r>
              <a:rPr lang="en-GB" dirty="0"/>
              <a:t>Centre Number: 54111  </a:t>
            </a:r>
            <a:r>
              <a:rPr lang="en-GB" dirty="0" err="1"/>
              <a:t>Candiadate</a:t>
            </a:r>
            <a:r>
              <a:rPr lang="en-GB" dirty="0"/>
              <a:t> Number: XXXX   </a:t>
            </a:r>
            <a:r>
              <a:rPr lang="en-GB" dirty="0" err="1"/>
              <a:t>Candiadate</a:t>
            </a:r>
            <a:r>
              <a:rPr lang="en-GB" dirty="0"/>
              <a:t> Name: XXXXX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9801-C9E3-487F-B8D3-0FEB6844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A6F6B977-3AAE-488D-9CA9-057A735B5B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1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AF2C-4B28-4523-B559-A20164A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Success Criteria: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EABD-DE2A-43B0-B97F-7414892C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x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x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3A432-EDF5-49A1-B450-4DD7A2A6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80" y="899302"/>
            <a:ext cx="430590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0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C3CD-7E9C-4375-B0E9-3221086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0CF8-7441-4D64-8BA2-46A12D21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6691B-72CE-440A-A7FC-78617958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Design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6A479-D794-4F66-B8FC-65626BA5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9" y="5018766"/>
            <a:ext cx="63254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4FC2E-FA44-43A1-B797-3FC5DEAD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5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96</Words>
  <Application>Microsoft Office PowerPoint</Application>
  <PresentationFormat>A4 Paper (210x297 mm)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Analysis</vt:lpstr>
      <vt:lpstr>PowerPoint Presentation</vt:lpstr>
      <vt:lpstr>PowerPoint Presentation</vt:lpstr>
      <vt:lpstr>Success Criteria:</vt:lpstr>
      <vt:lpstr>PowerPoint Presentation</vt:lpstr>
      <vt:lpstr>Design</vt:lpstr>
      <vt:lpstr>PowerPoint Presentation</vt:lpstr>
      <vt:lpstr>PowerPoint Presentation</vt:lpstr>
      <vt:lpstr>PowerPoint Presentation</vt:lpstr>
      <vt:lpstr>Test design</vt:lpstr>
      <vt:lpstr>Development</vt:lpstr>
      <vt:lpstr>PowerPoint Presentation</vt:lpstr>
      <vt:lpstr>PowerPoint Presentation</vt:lpstr>
      <vt:lpstr>PowerPoint Presentation</vt:lpstr>
      <vt:lpstr>Testing</vt:lpstr>
      <vt:lpstr>PowerPoint Presentation</vt:lpstr>
      <vt:lpstr>My tests:</vt:lpstr>
      <vt:lpstr>Test Evidence</vt:lpstr>
      <vt:lpstr>PowerPoint Presentation</vt:lpstr>
      <vt:lpstr>Evaluation</vt:lpstr>
      <vt:lpstr>PowerPoint Presentation</vt:lpstr>
      <vt:lpstr>How successful was my program?</vt:lpstr>
      <vt:lpstr>What new skills have I developed?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P H Davies</dc:creator>
  <cp:lastModifiedBy>Mr P H Davies</cp:lastModifiedBy>
  <cp:revision>3</cp:revision>
  <dcterms:created xsi:type="dcterms:W3CDTF">2018-09-04T16:22:26Z</dcterms:created>
  <dcterms:modified xsi:type="dcterms:W3CDTF">2019-03-12T13:15:38Z</dcterms:modified>
</cp:coreProperties>
</file>