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2" r:id="rId6"/>
    <p:sldId id="283" r:id="rId7"/>
    <p:sldId id="284" r:id="rId8"/>
    <p:sldId id="257" r:id="rId9"/>
    <p:sldId id="259" r:id="rId10"/>
    <p:sldId id="258" r:id="rId11"/>
    <p:sldId id="280" r:id="rId12"/>
    <p:sldId id="260" r:id="rId13"/>
    <p:sldId id="285" r:id="rId14"/>
    <p:sldId id="261" r:id="rId15"/>
    <p:sldId id="276" r:id="rId16"/>
    <p:sldId id="281" r:id="rId17"/>
    <p:sldId id="262" r:id="rId18"/>
    <p:sldId id="263" r:id="rId19"/>
    <p:sldId id="266" r:id="rId20"/>
    <p:sldId id="277" r:id="rId21"/>
    <p:sldId id="267" r:id="rId22"/>
    <p:sldId id="268" r:id="rId23"/>
    <p:sldId id="269" r:id="rId24"/>
    <p:sldId id="278" r:id="rId25"/>
    <p:sldId id="270" r:id="rId26"/>
    <p:sldId id="271" r:id="rId27"/>
    <p:sldId id="272" r:id="rId28"/>
    <p:sldId id="273" r:id="rId29"/>
    <p:sldId id="279" r:id="rId30"/>
    <p:sldId id="274" r:id="rId31"/>
    <p:sldId id="275" r:id="rId3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ABEEA-A301-404B-9176-EE83C1839836}" v="2" dt="2020-10-15T10:10:17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23) Hey Lau" userId="0ba50504-fdd9-4bb7-8dcb-8555862d4b45" providerId="ADAL" clId="{362ABEEA-A301-404B-9176-EE83C1839836}"/>
    <pc:docChg chg="modSld">
      <pc:chgData name="(23) Hey Lau" userId="0ba50504-fdd9-4bb7-8dcb-8555862d4b45" providerId="ADAL" clId="{362ABEEA-A301-404B-9176-EE83C1839836}" dt="2020-10-16T09:04:28.533" v="4" actId="1076"/>
      <pc:docMkLst>
        <pc:docMk/>
      </pc:docMkLst>
      <pc:sldChg chg="modSp mod">
        <pc:chgData name="(23) Hey Lau" userId="0ba50504-fdd9-4bb7-8dcb-8555862d4b45" providerId="ADAL" clId="{362ABEEA-A301-404B-9176-EE83C1839836}" dt="2020-10-16T09:04:28.533" v="4" actId="1076"/>
        <pc:sldMkLst>
          <pc:docMk/>
          <pc:sldMk cId="2603518651" sldId="283"/>
        </pc:sldMkLst>
        <pc:picChg chg="mod">
          <ac:chgData name="(23) Hey Lau" userId="0ba50504-fdd9-4bb7-8dcb-8555862d4b45" providerId="ADAL" clId="{362ABEEA-A301-404B-9176-EE83C1839836}" dt="2020-10-16T09:04:28.533" v="4" actId="1076"/>
          <ac:picMkLst>
            <pc:docMk/>
            <pc:sldMk cId="2603518651" sldId="283"/>
            <ac:picMk id="4" creationId="{0A3D0811-3F26-4C28-86B2-E5158A8CF49D}"/>
          </ac:picMkLst>
        </pc:picChg>
        <pc:picChg chg="mod">
          <ac:chgData name="(23) Hey Lau" userId="0ba50504-fdd9-4bb7-8dcb-8555862d4b45" providerId="ADAL" clId="{362ABEEA-A301-404B-9176-EE83C1839836}" dt="2020-10-16T08:36:28.301" v="3" actId="1076"/>
          <ac:picMkLst>
            <pc:docMk/>
            <pc:sldMk cId="2603518651" sldId="283"/>
            <ac:picMk id="6" creationId="{0484835E-9567-4C0E-B9FF-0E38999324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8F548F-FE7E-47F2-A992-612D59CC2C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30F4F-8C4D-4437-97E7-9376D0CA4C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11EDA-C1C5-4BD9-92A9-AF0A947B88CC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D5747-55B2-4DA9-BBDF-34885575FC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20BF8-7776-4184-A11E-A78F9D1453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8DD3A-D315-4CF6-A219-17B936CEB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49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1C116-E6BD-4547-8CFB-7796A2EF0A8D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0DA21-1CDC-4F63-9D85-125126437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2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390B-20AC-4240-A37C-6A1ABD1C0BE1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0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3051-808E-4A64-BE4D-26438CBE7AA6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01D-D155-44FA-B718-0573039069BC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2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A9A5-8E47-42B5-B876-0F6216D82A4E}" type="datetime1">
              <a:rPr lang="en-GB" smtClean="0"/>
              <a:t>16/10/2020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6D5F-0979-42EE-ADB7-11359A1A29FA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C65-442B-4AF1-A786-41E027BD5435}" type="datetime1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7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0F30-D50F-49DE-95AE-7248D895B189}" type="datetime1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F760-4960-4581-8D93-42D4C3A8F1C8}" type="datetime1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0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D61-ED8B-449C-97A1-19A0EE016634}" type="datetime1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5D059E78-1523-4DFB-9FF1-4AFCC95688D5}" type="datetime1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48F3-F585-4395-94E7-47D1D4A253B4}" type="datetime1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3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3CE433-D0F7-4B4B-8F0B-4DDF3B67CFA2}" type="datetime1">
              <a:rPr lang="en-GB" smtClean="0"/>
              <a:t>16/10/2020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GB"/>
              <a:t>Candidate Number - XXXX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8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0348/how-can-i-make-a-time-delay-in-python" TargetMode="External"/><Relationship Id="rId2" Type="http://schemas.openxmlformats.org/officeDocument/2006/relationships/hyperlink" Target="https://discuss.codecademy.com/t/how-can-i-check-if-a-number-is-odd/339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CSE (9-1) Computer Science J276 Programming Project Report">
            <a:extLst>
              <a:ext uri="{FF2B5EF4-FFF2-40B4-BE49-F238E27FC236}">
                <a16:creationId xmlns:a16="http://schemas.microsoft.com/office/drawing/2014/main" id="{AB01D43D-C99B-4A78-A608-642DF240E2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53" y="551251"/>
            <a:ext cx="7155180" cy="10210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F47219-BB7A-408F-88A6-4082BDBF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01329"/>
              </p:ext>
            </p:extLst>
          </p:nvPr>
        </p:nvGraphicFramePr>
        <p:xfrm>
          <a:off x="1614149" y="4648142"/>
          <a:ext cx="6279515" cy="645033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112418582"/>
                    </a:ext>
                  </a:extLst>
                </a:gridCol>
                <a:gridCol w="3174365">
                  <a:extLst>
                    <a:ext uri="{9D8B030D-6E8A-4147-A177-3AD203B41FA5}">
                      <a16:colId xmlns:a16="http://schemas.microsoft.com/office/drawing/2014/main" val="3405373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Date started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Date completed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571788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 12/03/2020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9773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800188C-BEB1-4372-916D-36C6FC504141}"/>
              </a:ext>
            </a:extLst>
          </p:cNvPr>
          <p:cNvSpPr/>
          <p:nvPr/>
        </p:nvSpPr>
        <p:spPr>
          <a:xfrm>
            <a:off x="226292" y="3050309"/>
            <a:ext cx="4156364" cy="75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833CE-71A7-4C78-9AC6-8B27506C3592}"/>
              </a:ext>
            </a:extLst>
          </p:cNvPr>
          <p:cNvSpPr txBox="1"/>
          <p:nvPr/>
        </p:nvSpPr>
        <p:spPr>
          <a:xfrm>
            <a:off x="942903" y="2126364"/>
            <a:ext cx="7622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Choice of Task</a:t>
            </a:r>
          </a:p>
          <a:p>
            <a:endParaRPr lang="en-GB" dirty="0"/>
          </a:p>
          <a:p>
            <a:r>
              <a:rPr lang="en-GB" dirty="0"/>
              <a:t>Task 1 – Music Quiz Game</a:t>
            </a:r>
          </a:p>
          <a:p>
            <a:endParaRPr lang="en-GB" dirty="0"/>
          </a:p>
          <a:p>
            <a:r>
              <a:rPr lang="en-GB" dirty="0"/>
              <a:t>Task 2 – Dice Game</a:t>
            </a:r>
          </a:p>
          <a:p>
            <a:endParaRPr lang="en-GB" dirty="0"/>
          </a:p>
          <a:p>
            <a:r>
              <a:rPr lang="en-GB" dirty="0"/>
              <a:t>Task 3 – Card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48335-F9BC-4D44-A27D-AFB022C1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9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C68FC-BAE3-4ED5-9899-A011E5E2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7373" y="6352206"/>
            <a:ext cx="2228850" cy="365125"/>
          </a:xfrm>
        </p:spPr>
        <p:txBody>
          <a:bodyPr/>
          <a:lstStyle/>
          <a:p>
            <a:r>
              <a:rPr lang="en-GB" dirty="0"/>
              <a:t>Candidate Number - XXXX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FBEF6-E033-4E15-B203-C9F28C180B35}"/>
              </a:ext>
            </a:extLst>
          </p:cNvPr>
          <p:cNvSpPr txBox="1"/>
          <p:nvPr/>
        </p:nvSpPr>
        <p:spPr>
          <a:xfrm>
            <a:off x="1276350" y="45720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Export and read top 5</a:t>
            </a:r>
          </a:p>
        </p:txBody>
      </p:sp>
    </p:spTree>
    <p:extLst>
      <p:ext uri="{BB962C8B-B14F-4D97-AF65-F5344CB8AC3E}">
        <p14:creationId xmlns:p14="http://schemas.microsoft.com/office/powerpoint/2010/main" val="26074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6691B-72CE-440A-A7FC-78617958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Design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A9B1-D5F2-4A10-BBFE-C496B5CA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6A479-D794-4F66-B8FC-65626BA5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9" y="5018766"/>
            <a:ext cx="632548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4FC2E-FA44-43A1-B797-3FC5DEAD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65564-58D9-44B9-9085-5CA4F34A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5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D4F82-8162-40FC-A698-9E47DA77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18066-FA35-41F2-B6EE-93CE7E93CF24}"/>
              </a:ext>
            </a:extLst>
          </p:cNvPr>
          <p:cNvSpPr txBox="1"/>
          <p:nvPr/>
        </p:nvSpPr>
        <p:spPr>
          <a:xfrm>
            <a:off x="979055" y="397164"/>
            <a:ext cx="834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9955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61016-2CE0-4190-A28C-FDC72E06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42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72A8-39B2-4F60-A5F5-F4EFBAC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"/>
            <a:ext cx="2761247" cy="62564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Test design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22640-691D-4B57-9259-5EA63AEA9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83" y="260966"/>
            <a:ext cx="4534533" cy="9621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F177-3D75-45AE-BEE4-F577E04A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CC0F05-D740-4F68-9045-AEF52790F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93064"/>
              </p:ext>
            </p:extLst>
          </p:nvPr>
        </p:nvGraphicFramePr>
        <p:xfrm>
          <a:off x="60158" y="1295080"/>
          <a:ext cx="9781675" cy="108299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74500">
                  <a:extLst>
                    <a:ext uri="{9D8B030D-6E8A-4147-A177-3AD203B41FA5}">
                      <a16:colId xmlns:a16="http://schemas.microsoft.com/office/drawing/2014/main" val="2377600207"/>
                    </a:ext>
                  </a:extLst>
                </a:gridCol>
                <a:gridCol w="1672833">
                  <a:extLst>
                    <a:ext uri="{9D8B030D-6E8A-4147-A177-3AD203B41FA5}">
                      <a16:colId xmlns:a16="http://schemas.microsoft.com/office/drawing/2014/main" val="3473074298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35682253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37108127"/>
                    </a:ext>
                  </a:extLst>
                </a:gridCol>
                <a:gridCol w="3431797">
                  <a:extLst>
                    <a:ext uri="{9D8B030D-6E8A-4147-A177-3AD203B41FA5}">
                      <a16:colId xmlns:a16="http://schemas.microsoft.com/office/drawing/2014/main" val="1040183758"/>
                    </a:ext>
                  </a:extLst>
                </a:gridCol>
              </a:tblGrid>
              <a:tr h="166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Test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What am I testing?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What data will I use?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Normal/Boundary/Erroneous?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Expected Result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89704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 created?</a:t>
                      </a: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5964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Can input name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55972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Can input </a:t>
                      </a:r>
                      <a:r>
                        <a:rPr lang="en-GB" sz="1400" dirty="0" err="1">
                          <a:effectLst/>
                        </a:rPr>
                        <a:t>passsword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42155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7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9F309-F49F-477F-BC96-6AC161F7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Development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47B3B-7B31-4701-918F-895AFD7D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C26EA-EBDC-4218-9070-9EB37683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20" y="4937249"/>
            <a:ext cx="534427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554-47FB-4490-93C6-C21AA64D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694A9-1D48-45AE-8E94-7C44F3A7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3439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E6A6-0D44-44BE-A02D-AFD7C92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30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78929-5A8B-4C3A-BEF2-48E5B163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245A9-FDC0-4134-83F1-000ABA891163}"/>
              </a:ext>
            </a:extLst>
          </p:cNvPr>
          <p:cNvSpPr txBox="1"/>
          <p:nvPr/>
        </p:nvSpPr>
        <p:spPr>
          <a:xfrm>
            <a:off x="831273" y="0"/>
            <a:ext cx="66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285784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F5820-A11B-4548-A8CC-155006CA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01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0CB3-2F2D-40B0-9493-3F54153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33837" cy="745958"/>
          </a:xfrm>
        </p:spPr>
        <p:txBody>
          <a:bodyPr>
            <a:normAutofit fontScale="90000"/>
          </a:bodyPr>
          <a:lstStyle/>
          <a:p>
            <a:r>
              <a:rPr lang="en-GB" dirty="0"/>
              <a:t>Task 1 – Music Quiz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28F07-F02C-417C-8B94-02E160FF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2</a:t>
            </a:fld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B6FBA-8452-42CF-B1F5-BB70D6A4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1" y="33088"/>
            <a:ext cx="5570819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BB7DF-A14A-4554-8565-10C6CC6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Testing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F249D-E469-4E1D-984E-6DDA4545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0F7B9-1052-4B3C-8715-30C090F39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31" y="5043596"/>
            <a:ext cx="413442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7D66E-DB33-4263-81A4-72AFCD43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5588"/>
            <a:ext cx="9906001" cy="285121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9F69E-4D36-45D3-AFFA-38347B78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55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1DD-5CB8-49D8-91A7-FBBE1316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628900" cy="727911"/>
          </a:xfrm>
        </p:spPr>
        <p:txBody>
          <a:bodyPr/>
          <a:lstStyle/>
          <a:p>
            <a:r>
              <a:rPr lang="en-GB" b="1" dirty="0"/>
              <a:t>My tests: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7AEF5-1F73-4641-B332-12039C6D4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687406"/>
              </p:ext>
            </p:extLst>
          </p:nvPr>
        </p:nvGraphicFramePr>
        <p:xfrm>
          <a:off x="-1" y="702183"/>
          <a:ext cx="9905998" cy="272681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33441">
                  <a:extLst>
                    <a:ext uri="{9D8B030D-6E8A-4147-A177-3AD203B41FA5}">
                      <a16:colId xmlns:a16="http://schemas.microsoft.com/office/drawing/2014/main" val="2001541277"/>
                    </a:ext>
                  </a:extLst>
                </a:gridCol>
                <a:gridCol w="1731952">
                  <a:extLst>
                    <a:ext uri="{9D8B030D-6E8A-4147-A177-3AD203B41FA5}">
                      <a16:colId xmlns:a16="http://schemas.microsoft.com/office/drawing/2014/main" val="413634270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3234254579"/>
                    </a:ext>
                  </a:extLst>
                </a:gridCol>
                <a:gridCol w="2621022">
                  <a:extLst>
                    <a:ext uri="{9D8B030D-6E8A-4147-A177-3AD203B41FA5}">
                      <a16:colId xmlns:a16="http://schemas.microsoft.com/office/drawing/2014/main" val="3292734739"/>
                    </a:ext>
                  </a:extLst>
                </a:gridCol>
                <a:gridCol w="3164469">
                  <a:extLst>
                    <a:ext uri="{9D8B030D-6E8A-4147-A177-3AD203B41FA5}">
                      <a16:colId xmlns:a16="http://schemas.microsoft.com/office/drawing/2014/main" val="3740787786"/>
                    </a:ext>
                  </a:extLst>
                </a:gridCol>
              </a:tblGrid>
              <a:tr h="399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Test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What am I testing?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Expected result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Pass/Fail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Do I need to change my program?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If so, how?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14316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817275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67306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65849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33502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26498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603F3-4E29-4A3E-9902-4FA774D3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80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476B-F465-4551-B200-7902AF0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42221" cy="607595"/>
          </a:xfrm>
        </p:spPr>
        <p:txBody>
          <a:bodyPr>
            <a:normAutofit fontScale="90000"/>
          </a:bodyPr>
          <a:lstStyle/>
          <a:p>
            <a:r>
              <a:rPr lang="en-GB" dirty="0"/>
              <a:t>Test Evidence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3CA25-8BEE-4257-9EED-EEE9800D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7EAAD-8211-46CB-9FE9-EEA0996CA8EF}"/>
              </a:ext>
            </a:extLst>
          </p:cNvPr>
          <p:cNvSpPr txBox="1"/>
          <p:nvPr/>
        </p:nvSpPr>
        <p:spPr>
          <a:xfrm>
            <a:off x="4064000" y="240145"/>
            <a:ext cx="381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Video recording</a:t>
            </a:r>
          </a:p>
        </p:txBody>
      </p:sp>
    </p:spTree>
    <p:extLst>
      <p:ext uri="{BB962C8B-B14F-4D97-AF65-F5344CB8AC3E}">
        <p14:creationId xmlns:p14="http://schemas.microsoft.com/office/powerpoint/2010/main" val="98519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9FD81-5500-4CF5-99B3-D78F1999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875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2EB26-0268-4FA7-A7F2-02638E9F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Evaluation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7C375-4E33-43C4-B19E-610A5EC4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EAFA2-571A-4C3B-B3A3-DC502E55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8" y="4912119"/>
            <a:ext cx="623021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2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EF73-118F-45AF-9BB4-207583C6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87A92-69C0-4F37-A2EE-255CBF68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695940" cy="27860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DFAA-E54A-447A-AC24-81A622A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3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3E03-9FA7-4077-8E56-7DF0C2E7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8043111" cy="781845"/>
          </a:xfrm>
        </p:spPr>
        <p:txBody>
          <a:bodyPr/>
          <a:lstStyle/>
          <a:p>
            <a:r>
              <a:rPr lang="en-GB" b="1" dirty="0"/>
              <a:t>How successful was my program?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17C0-4D48-49B2-8E1B-5CB192C1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56" y="1740309"/>
            <a:ext cx="9906000" cy="55557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4C178-BD97-4B3F-8323-DB0BDAD7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0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12EE-330B-416F-A521-FE6E5A60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760368" cy="77603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new skills have I developed?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125A-2290-4AA2-A7C0-9B00364C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56" y="1744381"/>
            <a:ext cx="9630026" cy="5519653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F6873-7C25-42DF-BD72-8C3E2262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8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0CB3-2F2D-40B0-9493-3F54153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33837" cy="745958"/>
          </a:xfrm>
        </p:spPr>
        <p:txBody>
          <a:bodyPr/>
          <a:lstStyle/>
          <a:p>
            <a:r>
              <a:rPr lang="en-GB" dirty="0"/>
              <a:t>Task 2 – Dice Game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EFF9-0588-42AB-8FD5-7711E340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D0811-3F26-4C28-86B2-E5158A8CF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07"/>
          <a:stretch/>
        </p:blipFill>
        <p:spPr>
          <a:xfrm>
            <a:off x="0" y="0"/>
            <a:ext cx="5727644" cy="4176075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2059787B-13A9-4D01-A317-342978A8F274}"/>
              </a:ext>
            </a:extLst>
          </p:cNvPr>
          <p:cNvSpPr/>
          <p:nvPr/>
        </p:nvSpPr>
        <p:spPr>
          <a:xfrm rot="4468273">
            <a:off x="6300476" y="-192689"/>
            <a:ext cx="2466110" cy="3578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84835E-9567-4C0E-B9FF-0E389993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62896" r="12" b="-45"/>
          <a:stretch/>
        </p:blipFill>
        <p:spPr>
          <a:xfrm>
            <a:off x="3719416" y="4106212"/>
            <a:ext cx="6186584" cy="27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0CB3-2F2D-40B0-9493-3F54153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33837" cy="745958"/>
          </a:xfrm>
        </p:spPr>
        <p:txBody>
          <a:bodyPr/>
          <a:lstStyle/>
          <a:p>
            <a:r>
              <a:rPr lang="en-GB" dirty="0"/>
              <a:t>Task 3 – Card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ADCD2-F0BB-45DC-A77E-CE418132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3615D-76DA-48B5-9E5B-DC7B2E0B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45" y="0"/>
            <a:ext cx="4306603" cy="61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1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A2ACF-0169-46C4-9AD9-7BEF1CC8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Analysis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0A67D-42E0-49E8-B325-FE2C5DF9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8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7AB5B-2118-4183-9445-7186ABFC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" y="84727"/>
            <a:ext cx="9556951" cy="53757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F916F-E979-4577-9764-3094E1AD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AF2C-4B28-4523-B559-A20164AE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930189" cy="66278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Success Criteria: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EABD-DE2A-43B0-B97F-7414892C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7382"/>
            <a:ext cx="8543925" cy="58795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User can login (by password)- authenticated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/create username can be create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/random generated number (1-6)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two times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Play five round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Another player five round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round break show summon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congratulate to winner and show point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/create external file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/external score winner name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/ask if same config next time?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/sort top 5</a:t>
            </a:r>
          </a:p>
          <a:p>
            <a:pPr marL="1471400" lvl="8" indent="0">
              <a:buNone/>
            </a:pPr>
            <a:r>
              <a:rPr lang="en-GB" dirty="0">
                <a:hlinkClick r:id="rId2"/>
              </a:rPr>
              <a:t>https://discuss.codecademy.com/t/how-can-i-check-if-a-number-is-odd/339354</a:t>
            </a:r>
            <a:endParaRPr lang="en-GB" dirty="0"/>
          </a:p>
          <a:p>
            <a:pPr marL="1608560" lvl="8" indent="0">
              <a:buNone/>
            </a:pPr>
            <a:r>
              <a:rPr lang="en-GB" dirty="0">
                <a:hlinkClick r:id="rId3"/>
              </a:rPr>
              <a:t>https://stackoverflow.com/que510348/how-can-i-make-a-time-delay-in-pythonstions/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42EA-D06A-4506-B575-856A89BF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Candidate Number - XXXX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3A432-EDF5-49A1-B450-4DD7A2A61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38" y="221041"/>
            <a:ext cx="430590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0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A7EB1-9827-41FB-96F5-2F42E787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F5023-3B8B-4E20-9D55-848D0417BA49}"/>
              </a:ext>
            </a:extLst>
          </p:cNvPr>
          <p:cNvSpPr txBox="1"/>
          <p:nvPr/>
        </p:nvSpPr>
        <p:spPr>
          <a:xfrm>
            <a:off x="1265382" y="378691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 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7678E-96B4-42D8-9D13-7004D17EC6A6}"/>
              </a:ext>
            </a:extLst>
          </p:cNvPr>
          <p:cNvSpPr txBox="1"/>
          <p:nvPr/>
        </p:nvSpPr>
        <p:spPr>
          <a:xfrm>
            <a:off x="5717303" y="33088"/>
            <a:ext cx="23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 roll()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2A00C1-6623-4703-B78E-38287C3565B2}"/>
              </a:ext>
            </a:extLst>
          </p:cNvPr>
          <p:cNvGrpSpPr/>
          <p:nvPr/>
        </p:nvGrpSpPr>
        <p:grpSpPr>
          <a:xfrm>
            <a:off x="4451927" y="-104298"/>
            <a:ext cx="5137355" cy="6746647"/>
            <a:chOff x="5430982" y="-33088"/>
            <a:chExt cx="5137355" cy="67466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FAE653-2588-44D3-BA60-FD1BDBBDD0EA}"/>
                </a:ext>
              </a:extLst>
            </p:cNvPr>
            <p:cNvGrpSpPr/>
            <p:nvPr/>
          </p:nvGrpSpPr>
          <p:grpSpPr>
            <a:xfrm>
              <a:off x="5430982" y="-33088"/>
              <a:ext cx="5137355" cy="6746647"/>
              <a:chOff x="5708066" y="-33088"/>
              <a:chExt cx="5137355" cy="67466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228075-0645-4C97-AFE7-B463AD985CAE}"/>
                  </a:ext>
                </a:extLst>
              </p:cNvPr>
              <p:cNvGrpSpPr/>
              <p:nvPr/>
            </p:nvGrpSpPr>
            <p:grpSpPr>
              <a:xfrm>
                <a:off x="5708066" y="-33088"/>
                <a:ext cx="5137355" cy="6746647"/>
                <a:chOff x="5430982" y="-49249"/>
                <a:chExt cx="5137355" cy="6746647"/>
              </a:xfrm>
            </p:grpSpPr>
            <p:pic>
              <p:nvPicPr>
                <p:cNvPr id="18" name="Picture 17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89AE80A-F0F3-411A-8A26-1C168AFE0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0982" y="-49249"/>
                  <a:ext cx="5137355" cy="6746647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DC1CCA-18DD-4710-A621-E534AA248866}"/>
                    </a:ext>
                  </a:extLst>
                </p:cNvPr>
                <p:cNvSpPr txBox="1"/>
                <p:nvPr/>
              </p:nvSpPr>
              <p:spPr>
                <a:xfrm>
                  <a:off x="7639050" y="4765675"/>
                  <a:ext cx="504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no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C680ED4-0367-4CC7-91DB-4E4C72D71850}"/>
                    </a:ext>
                  </a:extLst>
                </p:cNvPr>
                <p:cNvCxnSpPr/>
                <p:nvPr/>
              </p:nvCxnSpPr>
              <p:spPr>
                <a:xfrm>
                  <a:off x="8102227" y="3719513"/>
                  <a:ext cx="0" cy="342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2903821-C387-487E-96CF-64633F4CF602}"/>
                  </a:ext>
                </a:extLst>
              </p:cNvPr>
              <p:cNvCxnSpPr/>
              <p:nvPr/>
            </p:nvCxnSpPr>
            <p:spPr>
              <a:xfrm>
                <a:off x="6668648" y="1468582"/>
                <a:ext cx="0" cy="15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980D8C6-CE59-4720-B068-524655E51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8648" y="2401329"/>
                <a:ext cx="32103" cy="323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C2102B-E6FA-4E0F-8A6B-1E4D633D28D4}"/>
                  </a:ext>
                </a:extLst>
              </p:cNvPr>
              <p:cNvCxnSpPr/>
              <p:nvPr/>
            </p:nvCxnSpPr>
            <p:spPr>
              <a:xfrm>
                <a:off x="6700751" y="2992582"/>
                <a:ext cx="0" cy="1523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6B07C995-F4FF-4817-89C6-D384CEFE89B0}"/>
                </a:ext>
              </a:extLst>
            </p:cNvPr>
            <p:cNvSpPr/>
            <p:nvPr/>
          </p:nvSpPr>
          <p:spPr>
            <a:xfrm>
              <a:off x="6630079" y="5467825"/>
              <a:ext cx="1542473" cy="64221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Output you have num1 and num2 and you got score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62B70-3F6A-445E-A7F3-05688FBD1867}"/>
              </a:ext>
            </a:extLst>
          </p:cNvPr>
          <p:cNvCxnSpPr>
            <a:endCxn id="29" idx="3"/>
          </p:cNvCxnSpPr>
          <p:nvPr/>
        </p:nvCxnSpPr>
        <p:spPr>
          <a:xfrm flipH="1" flipV="1">
            <a:off x="6341984" y="6038831"/>
            <a:ext cx="3397" cy="1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8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C68FC-BAE3-4ED5-9899-A011E5E2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7373" y="6352206"/>
            <a:ext cx="2228850" cy="365125"/>
          </a:xfrm>
        </p:spPr>
        <p:txBody>
          <a:bodyPr/>
          <a:lstStyle/>
          <a:p>
            <a:r>
              <a:rPr lang="en-GB" dirty="0"/>
              <a:t>Candidate Number - XXXX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039369C-4BCF-4EBF-912B-F582FDD9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426"/>
            <a:ext cx="9906000" cy="31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1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5B3DCB8BFAB64A8EEB4F1E097F57E7" ma:contentTypeVersion="3" ma:contentTypeDescription="Create a new document." ma:contentTypeScope="" ma:versionID="34ac8f6f27dfc915267215fd34b57534">
  <xsd:schema xmlns:xsd="http://www.w3.org/2001/XMLSchema" xmlns:xs="http://www.w3.org/2001/XMLSchema" xmlns:p="http://schemas.microsoft.com/office/2006/metadata/properties" xmlns:ns2="548e3f07-09a6-4abb-8887-4991e329422f" targetNamespace="http://schemas.microsoft.com/office/2006/metadata/properties" ma:root="true" ma:fieldsID="c36508d581c01788f783b0396e5f3ce5" ns2:_="">
    <xsd:import namespace="548e3f07-09a6-4abb-8887-4991e329422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e3f07-09a6-4abb-8887-4991e329422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48e3f07-09a6-4abb-8887-4991e329422f">bf0434bb-d203-446a-9a49-1b5ce56a656a</ReferenceId>
  </documentManagement>
</p:properties>
</file>

<file path=customXml/itemProps1.xml><?xml version="1.0" encoding="utf-8"?>
<ds:datastoreItem xmlns:ds="http://schemas.openxmlformats.org/officeDocument/2006/customXml" ds:itemID="{D6A22377-84AF-4E7E-ACA1-099CDCFAE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8e3f07-09a6-4abb-8887-4991e32942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E82011-CE46-43FF-B641-F21E9829D7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2E8B8-963B-48DE-AE6D-CA511E1DCFBD}">
  <ds:schemaRefs>
    <ds:schemaRef ds:uri="http://schemas.openxmlformats.org/package/2006/metadata/core-properties"/>
    <ds:schemaRef ds:uri="http://purl.org/dc/terms/"/>
    <ds:schemaRef ds:uri="548e3f07-09a6-4abb-8887-4991e329422f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354</Words>
  <Application>Microsoft Office PowerPoint</Application>
  <PresentationFormat>A4 Paper (210x297 mm)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PowerPoint Presentation</vt:lpstr>
      <vt:lpstr>Task 1 – Music Quiz Game</vt:lpstr>
      <vt:lpstr>Task 2 – Dice Game</vt:lpstr>
      <vt:lpstr>Task 3 – Card Game</vt:lpstr>
      <vt:lpstr>Analysis</vt:lpstr>
      <vt:lpstr>PowerPoint Presentation</vt:lpstr>
      <vt:lpstr>Success Criteria:</vt:lpstr>
      <vt:lpstr>PowerPoint Presentation</vt:lpstr>
      <vt:lpstr>PowerPoint Presentation</vt:lpstr>
      <vt:lpstr>PowerPoint Presentation</vt:lpstr>
      <vt:lpstr>Design</vt:lpstr>
      <vt:lpstr>PowerPoint Presentation</vt:lpstr>
      <vt:lpstr>PowerPoint Presentation</vt:lpstr>
      <vt:lpstr>PowerPoint Presentation</vt:lpstr>
      <vt:lpstr>Test design</vt:lpstr>
      <vt:lpstr>Development</vt:lpstr>
      <vt:lpstr>PowerPoint Presentation</vt:lpstr>
      <vt:lpstr>PowerPoint Presentation</vt:lpstr>
      <vt:lpstr>PowerPoint Presentation</vt:lpstr>
      <vt:lpstr>Testing</vt:lpstr>
      <vt:lpstr>PowerPoint Presentation</vt:lpstr>
      <vt:lpstr>My tests:</vt:lpstr>
      <vt:lpstr>Test Evidence</vt:lpstr>
      <vt:lpstr>PowerPoint Presentation</vt:lpstr>
      <vt:lpstr>Evaluation</vt:lpstr>
      <vt:lpstr>PowerPoint Presentation</vt:lpstr>
      <vt:lpstr>How successful was my program?</vt:lpstr>
      <vt:lpstr>What new skills have I developed?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P H Davies</dc:creator>
  <cp:lastModifiedBy>(23) Hey Lau</cp:lastModifiedBy>
  <cp:revision>15</cp:revision>
  <dcterms:created xsi:type="dcterms:W3CDTF">2018-09-04T16:22:26Z</dcterms:created>
  <dcterms:modified xsi:type="dcterms:W3CDTF">2020-10-16T09:05:00Z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0x010100FB5B3DCB8BFAB64A8EEB4F1E097F57E7</vt:lpwstr>
  </property>
  <property fmtid="{D5CDD505-2E9C-101B-9397-08002B2CF9AE}" pid="3" name="Order">
    <vt:r8>818900</vt:r8>
  </property>
  <property fmtid="{D5CDD505-2E9C-101B-9397-08002B2CF9AE}" pid="4" name="ComplianceAssetId">
    <vt:lpwstr/>
  </property>
</Properties>
</file>