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181E"/>
    <a:srgbClr val="D2AA56"/>
    <a:srgbClr val="C7EAFB"/>
    <a:srgbClr val="254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E181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D2AA5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375A-9C03-4625-A708-7D12EE333049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61F1-8EE5-4B26-AC6D-59E137D66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82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375A-9C03-4625-A708-7D12EE333049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61F1-8EE5-4B26-AC6D-59E137D66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70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375A-9C03-4625-A708-7D12EE333049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61F1-8EE5-4B26-AC6D-59E137D66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99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E181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375A-9C03-4625-A708-7D12EE333049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61F1-8EE5-4B26-AC6D-59E137D66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6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00829"/>
            <a:ext cx="12192000" cy="791091"/>
          </a:xfrm>
        </p:spPr>
        <p:txBody>
          <a:bodyPr anchor="b">
            <a:normAutofit/>
          </a:bodyPr>
          <a:lstStyle>
            <a:lvl1pPr>
              <a:defRPr sz="3600">
                <a:solidFill>
                  <a:srgbClr val="CE181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4992304"/>
            <a:ext cx="12192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375A-9C03-4625-A708-7D12EE333049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61F1-8EE5-4B26-AC6D-59E137D66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28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61012"/>
            <a:ext cx="6019800" cy="55159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61012"/>
            <a:ext cx="6019800" cy="55159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375A-9C03-4625-A708-7D12EE333049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61F1-8EE5-4B26-AC6D-59E137D66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42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375A-9C03-4625-A708-7D12EE333049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61F1-8EE5-4B26-AC6D-59E137D66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04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375A-9C03-4625-A708-7D12EE333049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61F1-8EE5-4B26-AC6D-59E137D66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43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375A-9C03-4625-A708-7D12EE333049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61F1-8EE5-4B26-AC6D-59E137D66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8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375A-9C03-4625-A708-7D12EE333049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61F1-8EE5-4B26-AC6D-59E137D66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83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375A-9C03-4625-A708-7D12EE333049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61F1-8EE5-4B26-AC6D-59E137D66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83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568"/>
            <a:ext cx="12197508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50843"/>
            <a:ext cx="12197508" cy="5941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C375A-9C03-4625-A708-7D12EE333049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49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54308" y="64924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C61F1-8EE5-4B26-AC6D-59E137D66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98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CE181E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25408F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25408F"/>
          </a:solidFill>
          <a:latin typeface="+mn-lt"/>
          <a:ea typeface="+mn-ea"/>
          <a:cs typeface="+mn-cs"/>
        </a:defRPr>
      </a:lvl2pPr>
      <a:lvl3pPr marL="1428750" indent="-5143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408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408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408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Multi-Dimensional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Python – Lists of Lists</a:t>
            </a:r>
          </a:p>
        </p:txBody>
      </p:sp>
    </p:spTree>
    <p:extLst>
      <p:ext uri="{BB962C8B-B14F-4D97-AF65-F5344CB8AC3E}">
        <p14:creationId xmlns:p14="http://schemas.microsoft.com/office/powerpoint/2010/main" val="688474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2FEC9-F9D0-48A6-99F3-FC201534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08 Change a value of an element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4E2E70-BE7A-4891-9AE3-EAC6D8BC2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59" y="642879"/>
            <a:ext cx="8002117" cy="2210108"/>
          </a:xfrm>
        </p:spPr>
      </p:pic>
    </p:spTree>
    <p:extLst>
      <p:ext uri="{BB962C8B-B14F-4D97-AF65-F5344CB8AC3E}">
        <p14:creationId xmlns:p14="http://schemas.microsoft.com/office/powerpoint/2010/main" val="424058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1A0BB-E1C3-49FF-8FF8-95D2FFCC8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09 Remove the last element of an array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0308C2-988B-406F-A18A-F46070D32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2" y="652023"/>
            <a:ext cx="7992590" cy="2210108"/>
          </a:xfrm>
        </p:spPr>
      </p:pic>
    </p:spTree>
    <p:extLst>
      <p:ext uri="{BB962C8B-B14F-4D97-AF65-F5344CB8AC3E}">
        <p14:creationId xmlns:p14="http://schemas.microsoft.com/office/powerpoint/2010/main" val="4123006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FE5F3-5631-45F4-A213-1387C7FA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 Print the whole array 1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F3017D-D74A-4882-946F-78F7D737A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1" y="550843"/>
            <a:ext cx="7344800" cy="1657581"/>
          </a:xfrm>
        </p:spPr>
      </p:pic>
    </p:spTree>
    <p:extLst>
      <p:ext uri="{BB962C8B-B14F-4D97-AF65-F5344CB8AC3E}">
        <p14:creationId xmlns:p14="http://schemas.microsoft.com/office/powerpoint/2010/main" val="1419721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F431-C198-4E15-BA53-96AB7F46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11 Print the whole array 2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BC5B79-4A2A-4B74-87D0-3EA7E938F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11" y="587419"/>
            <a:ext cx="6630325" cy="1619476"/>
          </a:xfrm>
        </p:spPr>
      </p:pic>
    </p:spTree>
    <p:extLst>
      <p:ext uri="{BB962C8B-B14F-4D97-AF65-F5344CB8AC3E}">
        <p14:creationId xmlns:p14="http://schemas.microsoft.com/office/powerpoint/2010/main" val="1572495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1A8FD-6440-4A04-B0F0-51141A85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 Task 1 - Medals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91E1DA-8EBE-430C-B3A7-16B7BDFC8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34" y="648438"/>
            <a:ext cx="11641175" cy="1705213"/>
          </a:xfrm>
        </p:spPr>
      </p:pic>
    </p:spTree>
    <p:extLst>
      <p:ext uri="{BB962C8B-B14F-4D97-AF65-F5344CB8AC3E}">
        <p14:creationId xmlns:p14="http://schemas.microsoft.com/office/powerpoint/2010/main" val="3415702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9819-825A-4E58-8AA7-2F99E806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13 Task 2 – Sports Club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857BCA-B887-4C02-B433-652D2C46C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090"/>
            <a:ext cx="12196763" cy="2211109"/>
          </a:xfrm>
        </p:spPr>
      </p:pic>
    </p:spTree>
    <p:extLst>
      <p:ext uri="{BB962C8B-B14F-4D97-AF65-F5344CB8AC3E}">
        <p14:creationId xmlns:p14="http://schemas.microsoft.com/office/powerpoint/2010/main" val="2118909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1C20-A954-4522-934D-523B911D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62E94-CC2F-4527-B43C-3F37A90C8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16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23C0-70BC-4E2B-967C-27E73D4F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FAE94-E79A-4E6C-9793-70CEBFF44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50843"/>
            <a:ext cx="9857232" cy="594164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For each slide there is a Python program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Using the screen recording feature within </a:t>
            </a:r>
            <a:r>
              <a:rPr lang="en-GB" dirty="0" err="1"/>
              <a:t>powerpoint</a:t>
            </a:r>
            <a:r>
              <a:rPr lang="en-GB" dirty="0"/>
              <a:t>, record the program running and explain what is happening and when you might use it.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first one has been done </a:t>
            </a:r>
            <a:r>
              <a:rPr lang="en-GB"/>
              <a:t>for you.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F8329-515A-498F-8BAA-FBEB9ACED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524" y="79414"/>
            <a:ext cx="1590476" cy="94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223054-0DFC-4D7E-A82E-B1713E980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639955"/>
            <a:ext cx="3000156" cy="340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6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8BBF-EF13-47AC-B661-AF7C4A71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01 Print the whole array in one go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A09F33-7850-4E7A-8E29-DBC87F7A3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3" y="701279"/>
            <a:ext cx="8049748" cy="666843"/>
          </a:xfrm>
        </p:spPr>
      </p:pic>
      <p:pic>
        <p:nvPicPr>
          <p:cNvPr id="4" name="Screen Recording 3">
            <a:hlinkClick r:id="" action="ppaction://media"/>
            <a:extLst>
              <a:ext uri="{FF2B5EF4-FFF2-40B4-BE49-F238E27FC236}">
                <a16:creationId xmlns:a16="http://schemas.microsoft.com/office/drawing/2014/main" id="{72E5D53F-7AB5-465D-9B7C-F7B050F734A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430" y="1518558"/>
            <a:ext cx="88773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5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98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32CD-D708-46AA-8D21-912FE39C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02 Print an element from the array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364040-A958-4B23-B001-EB142E7FE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5" y="661469"/>
            <a:ext cx="8068801" cy="600159"/>
          </a:xfrm>
        </p:spPr>
      </p:pic>
    </p:spTree>
    <p:extLst>
      <p:ext uri="{BB962C8B-B14F-4D97-AF65-F5344CB8AC3E}">
        <p14:creationId xmlns:p14="http://schemas.microsoft.com/office/powerpoint/2010/main" val="84500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9C83-7958-4B78-A3DD-98427BF9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03 Print part of an element of the array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ED7457-E2C8-4E5E-9F2A-774F3B687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1" y="747764"/>
            <a:ext cx="7954485" cy="628738"/>
          </a:xfrm>
        </p:spPr>
      </p:pic>
    </p:spTree>
    <p:extLst>
      <p:ext uri="{BB962C8B-B14F-4D97-AF65-F5344CB8AC3E}">
        <p14:creationId xmlns:p14="http://schemas.microsoft.com/office/powerpoint/2010/main" val="376788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E7F9-5AE9-4487-A8F6-5FDB0636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04 Print the whole array one element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CB5F2D-A465-4985-9B26-70C85FD48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74" y="802007"/>
            <a:ext cx="8040222" cy="1343212"/>
          </a:xfrm>
        </p:spPr>
      </p:pic>
    </p:spTree>
    <p:extLst>
      <p:ext uri="{BB962C8B-B14F-4D97-AF65-F5344CB8AC3E}">
        <p14:creationId xmlns:p14="http://schemas.microsoft.com/office/powerpoint/2010/main" val="143420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DA02-7496-4E8B-B454-8172171F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05 Print the whole array more than one element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55CF3A-627C-4A1B-A96B-B86894C5C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2" y="661613"/>
            <a:ext cx="10269383" cy="1276528"/>
          </a:xfrm>
        </p:spPr>
      </p:pic>
    </p:spTree>
    <p:extLst>
      <p:ext uri="{BB962C8B-B14F-4D97-AF65-F5344CB8AC3E}">
        <p14:creationId xmlns:p14="http://schemas.microsoft.com/office/powerpoint/2010/main" val="87936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5F03-87CE-4A24-9990-593945F8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06 Append a value to the array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6BB38A-1DEE-4E7A-A810-D2C10FE81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58" y="729938"/>
            <a:ext cx="7944959" cy="2200582"/>
          </a:xfrm>
        </p:spPr>
      </p:pic>
    </p:spTree>
    <p:extLst>
      <p:ext uri="{BB962C8B-B14F-4D97-AF65-F5344CB8AC3E}">
        <p14:creationId xmlns:p14="http://schemas.microsoft.com/office/powerpoint/2010/main" val="3287216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19C5-964D-471A-8CFE-BC98ABD2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07 Change an element in the array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C1C817-BDCD-461C-A5A6-4021C65E1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86" y="616211"/>
            <a:ext cx="7944959" cy="2172003"/>
          </a:xfrm>
        </p:spPr>
      </p:pic>
    </p:spTree>
    <p:extLst>
      <p:ext uri="{BB962C8B-B14F-4D97-AF65-F5344CB8AC3E}">
        <p14:creationId xmlns:p14="http://schemas.microsoft.com/office/powerpoint/2010/main" val="106804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12B66D1-1EAD-496C-A7EB-05F504948777}" vid="{9D1FF4F8-CA6C-4FB0-A29F-534ACC20F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WBS_ICT blank</Template>
  <TotalTime>36</TotalTime>
  <Words>141</Words>
  <Application>Microsoft Office PowerPoint</Application>
  <PresentationFormat>Widescreen</PresentationFormat>
  <Paragraphs>21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Wingdings</vt:lpstr>
      <vt:lpstr>Office Theme</vt:lpstr>
      <vt:lpstr>Multi-Dimensional Arrays</vt:lpstr>
      <vt:lpstr>Instructions</vt:lpstr>
      <vt:lpstr>01 Print the whole array in one go</vt:lpstr>
      <vt:lpstr>02 Print an element from the array</vt:lpstr>
      <vt:lpstr>03 Print part of an element of the array</vt:lpstr>
      <vt:lpstr>04 Print the whole array one element</vt:lpstr>
      <vt:lpstr>05 Print the whole array more than one element</vt:lpstr>
      <vt:lpstr>06 Append a value to the array</vt:lpstr>
      <vt:lpstr>07 Change an element in the array</vt:lpstr>
      <vt:lpstr>08 Change a value of an element</vt:lpstr>
      <vt:lpstr>09 Remove the last element of an array</vt:lpstr>
      <vt:lpstr>10 Print the whole array 1 </vt:lpstr>
      <vt:lpstr>11 Print the whole array 2 </vt:lpstr>
      <vt:lpstr>12 Task 1 - Medals</vt:lpstr>
      <vt:lpstr>13 Task 2 – Sports Club</vt:lpstr>
      <vt:lpstr>PowerPoint Presentation</vt:lpstr>
    </vt:vector>
  </TitlesOfParts>
  <Company>West Buckland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Multi-Dimensional Arrays</dc:title>
  <dc:creator>Mr P H Davies</dc:creator>
  <cp:lastModifiedBy>Mr P H Davies</cp:lastModifiedBy>
  <cp:revision>5</cp:revision>
  <dcterms:created xsi:type="dcterms:W3CDTF">2018-11-27T10:51:53Z</dcterms:created>
  <dcterms:modified xsi:type="dcterms:W3CDTF">2018-11-27T13:12:17Z</dcterms:modified>
</cp:coreProperties>
</file>