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61" r:id="rId4"/>
    <p:sldId id="257" r:id="rId5"/>
    <p:sldId id="258" r:id="rId6"/>
    <p:sldId id="266" r:id="rId7"/>
    <p:sldId id="259" r:id="rId8"/>
    <p:sldId id="260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4660"/>
  </p:normalViewPr>
  <p:slideViewPr>
    <p:cSldViewPr>
      <p:cViewPr varScale="1">
        <p:scale>
          <a:sx n="102" d="100"/>
          <a:sy n="102" d="100"/>
        </p:scale>
        <p:origin x="11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1D95A-C363-4366-907A-02F5F8B5D54B}" type="datetimeFigureOut">
              <a:rPr lang="en-GB" smtClean="0"/>
              <a:t>01/11/2017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0FC4C-E167-4E9F-8510-F86E7EA90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1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0FC4C-E167-4E9F-8510-F86E7EA9022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76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7D46-B8F3-495B-93BD-433FE5E40A81}" type="datetimeFigureOut">
              <a:rPr lang="en-GB" smtClean="0"/>
              <a:pPr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C491-6D31-4E33-B3CD-101359CCE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7D46-B8F3-495B-93BD-433FE5E40A81}" type="datetimeFigureOut">
              <a:rPr lang="en-GB" smtClean="0"/>
              <a:pPr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C491-6D31-4E33-B3CD-101359CCE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7D46-B8F3-495B-93BD-433FE5E40A81}" type="datetimeFigureOut">
              <a:rPr lang="en-GB" smtClean="0"/>
              <a:pPr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C491-6D31-4E33-B3CD-101359CCE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7D46-B8F3-495B-93BD-433FE5E40A81}" type="datetimeFigureOut">
              <a:rPr lang="en-GB" smtClean="0"/>
              <a:pPr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C491-6D31-4E33-B3CD-101359CCE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7D46-B8F3-495B-93BD-433FE5E40A81}" type="datetimeFigureOut">
              <a:rPr lang="en-GB" smtClean="0"/>
              <a:pPr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C491-6D31-4E33-B3CD-101359CCE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7D46-B8F3-495B-93BD-433FE5E40A81}" type="datetimeFigureOut">
              <a:rPr lang="en-GB" smtClean="0"/>
              <a:pPr/>
              <a:t>01/11/2017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C491-6D31-4E33-B3CD-101359CCE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7D46-B8F3-495B-93BD-433FE5E40A81}" type="datetimeFigureOut">
              <a:rPr lang="en-GB" smtClean="0"/>
              <a:pPr/>
              <a:t>01/11/2017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C491-6D31-4E33-B3CD-101359CCE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7D46-B8F3-495B-93BD-433FE5E40A81}" type="datetimeFigureOut">
              <a:rPr lang="en-GB" smtClean="0"/>
              <a:pPr/>
              <a:t>01/11/2017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C491-6D31-4E33-B3CD-101359CCE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7D46-B8F3-495B-93BD-433FE5E40A81}" type="datetimeFigureOut">
              <a:rPr lang="en-GB" smtClean="0"/>
              <a:pPr/>
              <a:t>01/11/2017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C491-6D31-4E33-B3CD-101359CCE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7D46-B8F3-495B-93BD-433FE5E40A81}" type="datetimeFigureOut">
              <a:rPr lang="en-GB" smtClean="0"/>
              <a:pPr/>
              <a:t>01/11/2017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C491-6D31-4E33-B3CD-101359CCE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7D46-B8F3-495B-93BD-433FE5E40A81}" type="datetimeFigureOut">
              <a:rPr lang="en-GB" smtClean="0"/>
              <a:pPr/>
              <a:t>01/11/2017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C491-6D31-4E33-B3CD-101359CCE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87D46-B8F3-495B-93BD-433FE5E40A81}" type="datetimeFigureOut">
              <a:rPr lang="en-GB" smtClean="0"/>
              <a:pPr/>
              <a:t>01/11/2017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C491-6D31-4E33-B3CD-101359CCEAC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smtClean="0"/>
              <a:t>Starter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What are the purpose of the following methods/functions</a:t>
            </a:r>
            <a:r>
              <a:rPr lang="en-GB" dirty="0" smtClean="0"/>
              <a:t>?</a:t>
            </a:r>
          </a:p>
          <a:p>
            <a:pPr marL="900113" indent="-450850">
              <a:buFont typeface="Wingdings" panose="05000000000000000000" pitchFamily="2" charset="2"/>
              <a:buChar char="Ø"/>
            </a:pPr>
            <a:r>
              <a:rPr lang="en-GB" dirty="0" err="1" smtClean="0"/>
              <a:t>ToString</a:t>
            </a:r>
            <a:endParaRPr lang="en-GB" dirty="0" smtClean="0"/>
          </a:p>
          <a:p>
            <a:pPr marL="900113" indent="-450850">
              <a:buFont typeface="Wingdings" panose="05000000000000000000" pitchFamily="2" charset="2"/>
              <a:buChar char="Ø"/>
            </a:pPr>
            <a:r>
              <a:rPr lang="en-GB" dirty="0" err="1" smtClean="0"/>
              <a:t>ToLower</a:t>
            </a:r>
            <a:endParaRPr lang="en-GB" dirty="0" smtClean="0"/>
          </a:p>
          <a:p>
            <a:pPr marL="900113" indent="-450850">
              <a:buFont typeface="Wingdings" panose="05000000000000000000" pitchFamily="2" charset="2"/>
              <a:buChar char="Ø"/>
            </a:pPr>
            <a:r>
              <a:rPr lang="en-GB" dirty="0" err="1" smtClean="0"/>
              <a:t>ToUpper</a:t>
            </a:r>
            <a:endParaRPr lang="en-GB" dirty="0" smtClean="0"/>
          </a:p>
          <a:p>
            <a:pPr marL="900113" indent="-450850">
              <a:buFont typeface="Wingdings" panose="05000000000000000000" pitchFamily="2" charset="2"/>
              <a:buChar char="Ø"/>
            </a:pPr>
            <a:r>
              <a:rPr lang="en-GB" dirty="0" smtClean="0"/>
              <a:t>LCASE</a:t>
            </a:r>
          </a:p>
          <a:p>
            <a:pPr marL="900113" indent="-450850">
              <a:buFont typeface="Wingdings" panose="05000000000000000000" pitchFamily="2" charset="2"/>
              <a:buChar char="Ø"/>
            </a:pPr>
            <a:r>
              <a:rPr lang="en-GB" dirty="0" smtClean="0"/>
              <a:t>UCASE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39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 For-loop is also called a ……….. </a:t>
            </a:r>
            <a:r>
              <a:rPr lang="en-GB" dirty="0"/>
              <a:t>l</a:t>
            </a:r>
            <a:r>
              <a:rPr lang="en-GB" dirty="0" smtClean="0"/>
              <a:t>oop.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List 3 types of loops.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type of variable is used in a For-loop?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the code to display 1 – 10 using a For-loop.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statement/code do you use to end the For-loop?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5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Iteration / Repetition</a:t>
            </a:r>
            <a:br>
              <a:rPr lang="en-GB" dirty="0" smtClean="0"/>
            </a:br>
            <a:r>
              <a:rPr lang="en-GB" dirty="0" smtClean="0"/>
              <a:t>(Loops)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control statements that allow blocks of code to be repeated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24" y="4149080"/>
            <a:ext cx="422176" cy="422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 For-loop is also called a ……….. </a:t>
            </a:r>
            <a:r>
              <a:rPr lang="en-GB" dirty="0"/>
              <a:t>l</a:t>
            </a:r>
            <a:r>
              <a:rPr lang="en-GB" dirty="0" smtClean="0"/>
              <a:t>oop.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List 3 types of loops.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type of variable is used in a For-loop?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the code to display 1 – 10 using a For-loop.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statement/code do you use to end the For-loop?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5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For...Next</a:t>
            </a:r>
          </a:p>
          <a:p>
            <a:r>
              <a:rPr lang="en-GB" dirty="0" smtClean="0"/>
              <a:t>Do...Loop Until</a:t>
            </a:r>
          </a:p>
          <a:p>
            <a:r>
              <a:rPr lang="en-GB" dirty="0" smtClean="0"/>
              <a:t>Do Until...Loop</a:t>
            </a:r>
          </a:p>
          <a:p>
            <a:r>
              <a:rPr lang="en-GB" dirty="0" smtClean="0"/>
              <a:t>Do...Loop While</a:t>
            </a:r>
          </a:p>
          <a:p>
            <a:r>
              <a:rPr lang="en-GB" dirty="0" smtClean="0"/>
              <a:t>Do While...Loop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For...Next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Definite iteration </a:t>
            </a:r>
            <a:r>
              <a:rPr lang="en-GB" dirty="0" smtClean="0"/>
              <a:t>/ ‘</a:t>
            </a:r>
            <a:r>
              <a:rPr lang="en-GB" b="1" u="sng" dirty="0" smtClean="0"/>
              <a:t>fixed loop</a:t>
            </a:r>
            <a:r>
              <a:rPr lang="en-GB" dirty="0" smtClean="0"/>
              <a:t>’  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</a:t>
            </a:r>
            <a:r>
              <a:rPr lang="en-GB" dirty="0" smtClean="0">
                <a:sym typeface="Wingdings" panose="05000000000000000000" pitchFamily="2" charset="2"/>
              </a:rPr>
              <a:t>	 </a:t>
            </a:r>
            <a:r>
              <a:rPr lang="en-GB" dirty="0" smtClean="0"/>
              <a:t>number of iterations is predictable</a:t>
            </a:r>
          </a:p>
          <a:p>
            <a:pPr lvl="1"/>
            <a:r>
              <a:rPr lang="en-GB" dirty="0" smtClean="0"/>
              <a:t>because the programmer decides how many times the code is to be repeated</a:t>
            </a:r>
          </a:p>
          <a:p>
            <a:r>
              <a:rPr lang="en-GB" dirty="0" smtClean="0"/>
              <a:t>always has a </a:t>
            </a:r>
            <a:r>
              <a:rPr lang="en-GB" b="1" dirty="0" smtClean="0"/>
              <a:t>stepper variable</a:t>
            </a:r>
            <a:r>
              <a:rPr lang="en-GB" dirty="0" smtClean="0"/>
              <a:t> - variable holds a different value on each iteration</a:t>
            </a:r>
          </a:p>
          <a:p>
            <a:r>
              <a:rPr lang="en-GB" b="1" dirty="0" smtClean="0"/>
              <a:t>For count = 1 To 10 </a:t>
            </a:r>
            <a:r>
              <a:rPr lang="en-GB" sz="2200" dirty="0" smtClean="0">
                <a:solidFill>
                  <a:schemeClr val="accent3">
                    <a:lumMod val="75000"/>
                  </a:schemeClr>
                </a:solidFill>
              </a:rPr>
              <a:t>‘do the following 10 times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   </a:t>
            </a:r>
            <a:r>
              <a:rPr lang="en-GB" b="1" dirty="0" err="1" smtClean="0"/>
              <a:t>Console.WriteLine</a:t>
            </a:r>
            <a:r>
              <a:rPr lang="en-GB" b="1" dirty="0" smtClean="0"/>
              <a:t>("{0}.", count)</a:t>
            </a:r>
            <a:br>
              <a:rPr lang="en-GB" b="1" dirty="0" smtClean="0"/>
            </a:br>
            <a:r>
              <a:rPr lang="en-GB" b="1" dirty="0" smtClean="0"/>
              <a:t>Next </a:t>
            </a:r>
            <a:r>
              <a:rPr lang="en-GB" sz="2400" dirty="0" smtClean="0">
                <a:solidFill>
                  <a:schemeClr val="accent3">
                    <a:lumMod val="75000"/>
                  </a:schemeClr>
                </a:solidFill>
              </a:rPr>
              <a:t>‘marks the end of the block of code to be repeated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6866384" y="4221088"/>
            <a:ext cx="1944216" cy="86409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/>
              <a:t>Note:</a:t>
            </a:r>
            <a:r>
              <a:rPr lang="en-GB" b="1" dirty="0" smtClean="0"/>
              <a:t> count</a:t>
            </a:r>
            <a:r>
              <a:rPr lang="en-GB" dirty="0" smtClean="0"/>
              <a:t> is a stepper variable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258883"/>
            <a:ext cx="422176" cy="422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an endless loop (infinite loop)?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22590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has </a:t>
            </a:r>
            <a:r>
              <a:rPr lang="en-GB" dirty="0">
                <a:solidFill>
                  <a:srgbClr val="000000"/>
                </a:solidFill>
              </a:rPr>
              <a:t>no terminating </a:t>
            </a:r>
            <a:r>
              <a:rPr lang="en-GB" dirty="0" smtClean="0">
                <a:solidFill>
                  <a:srgbClr val="000000"/>
                </a:solidFill>
              </a:rPr>
              <a:t>condition</a:t>
            </a:r>
          </a:p>
          <a:p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has a condition </a:t>
            </a:r>
            <a:r>
              <a:rPr lang="en-GB" dirty="0">
                <a:solidFill>
                  <a:srgbClr val="000000"/>
                </a:solidFill>
              </a:rPr>
              <a:t>that can never be </a:t>
            </a:r>
            <a:r>
              <a:rPr lang="en-GB" dirty="0" smtClean="0">
                <a:solidFill>
                  <a:srgbClr val="000000"/>
                </a:solidFill>
              </a:rPr>
              <a:t>met/ </a:t>
            </a:r>
            <a:r>
              <a:rPr lang="en-GB" b="1" dirty="0" smtClean="0">
                <a:solidFill>
                  <a:srgbClr val="000000"/>
                </a:solidFill>
              </a:rPr>
              <a:t>causes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the </a:t>
            </a:r>
            <a:r>
              <a:rPr lang="en-GB" b="1" dirty="0">
                <a:solidFill>
                  <a:srgbClr val="000000"/>
                </a:solidFill>
              </a:rPr>
              <a:t>loop</a:t>
            </a:r>
            <a:r>
              <a:rPr lang="en-GB" dirty="0">
                <a:solidFill>
                  <a:srgbClr val="000000"/>
                </a:solidFill>
              </a:rPr>
              <a:t> to start over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5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564367"/>
              </p:ext>
            </p:extLst>
          </p:nvPr>
        </p:nvGraphicFramePr>
        <p:xfrm>
          <a:off x="457200" y="1340768"/>
          <a:ext cx="8229600" cy="518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71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Comments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3980">
                <a:tc>
                  <a:txBody>
                    <a:bodyPr/>
                    <a:lstStyle/>
                    <a:p>
                      <a:r>
                        <a:rPr lang="en-GB" dirty="0" smtClean="0"/>
                        <a:t>Dim count As Integer</a:t>
                      </a:r>
                      <a:br>
                        <a:rPr lang="en-GB" dirty="0" smtClean="0"/>
                      </a:br>
                      <a:r>
                        <a:rPr lang="en-GB" b="1" dirty="0" smtClean="0"/>
                        <a:t>For count = 10 To 100 Step 10</a:t>
                      </a:r>
                      <a:br>
                        <a:rPr lang="en-GB" b="1" dirty="0" smtClean="0"/>
                      </a:br>
                      <a:r>
                        <a:rPr lang="en-GB" b="1" dirty="0" smtClean="0"/>
                        <a:t>   </a:t>
                      </a:r>
                      <a:r>
                        <a:rPr lang="en-GB" b="1" dirty="0" err="1" smtClean="0"/>
                        <a:t>Console.WriteLine</a:t>
                      </a:r>
                      <a:r>
                        <a:rPr lang="en-GB" b="1" dirty="0" smtClean="0"/>
                        <a:t>("{0}.", count)</a:t>
                      </a:r>
                      <a:br>
                        <a:rPr lang="en-GB" b="1" dirty="0" smtClean="0"/>
                      </a:br>
                      <a:r>
                        <a:rPr lang="en-GB" b="1" dirty="0" smtClean="0"/>
                        <a:t>Next</a:t>
                      </a:r>
                      <a:br>
                        <a:rPr lang="en-GB" b="1" dirty="0" smtClean="0"/>
                      </a:br>
                      <a:r>
                        <a:rPr lang="en-GB" dirty="0" err="1" smtClean="0"/>
                        <a:t>Console.ReadLine</a:t>
                      </a:r>
                      <a:r>
                        <a:rPr lang="en-GB" dirty="0" smtClean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r>
                        <a:rPr lang="en-GB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‘the loop counts in 10s; can use a </a:t>
                      </a:r>
                      <a:r>
                        <a:rPr lang="en-GB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negative value </a:t>
                      </a:r>
                      <a:r>
                        <a:rPr lang="en-GB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for the </a:t>
                      </a:r>
                      <a:r>
                        <a:rPr lang="en-GB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Step</a:t>
                      </a:r>
                      <a:r>
                        <a:rPr lang="en-GB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part of the statement to get the loop to go </a:t>
                      </a:r>
                      <a:r>
                        <a:rPr lang="en-GB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backwards</a:t>
                      </a:r>
                      <a:r>
                        <a:rPr lang="en-GB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2226">
                <a:tc>
                  <a:txBody>
                    <a:bodyPr/>
                    <a:lstStyle/>
                    <a:p>
                      <a:r>
                        <a:rPr lang="en-GB" dirty="0" smtClean="0"/>
                        <a:t>Dim count As Integer</a:t>
                      </a:r>
                      <a:br>
                        <a:rPr lang="en-GB" dirty="0" smtClean="0"/>
                      </a:br>
                      <a:r>
                        <a:rPr lang="en-GB" b="1" dirty="0" smtClean="0"/>
                        <a:t>For count = 1 To 10</a:t>
                      </a:r>
                      <a:br>
                        <a:rPr lang="en-GB" b="1" dirty="0" smtClean="0"/>
                      </a:br>
                      <a:r>
                        <a:rPr lang="en-GB" b="1" dirty="0" smtClean="0"/>
                        <a:t>   If count Mod 2 = 0 Then Continue For</a:t>
                      </a:r>
                      <a:br>
                        <a:rPr lang="en-GB" b="1" dirty="0" smtClean="0"/>
                      </a:br>
                      <a:r>
                        <a:rPr lang="en-GB" b="1" dirty="0" smtClean="0"/>
                        <a:t>   </a:t>
                      </a:r>
                      <a:r>
                        <a:rPr lang="en-GB" b="1" dirty="0" err="1" smtClean="0"/>
                        <a:t>Console.WriteLine</a:t>
                      </a:r>
                      <a:r>
                        <a:rPr lang="en-GB" b="1" dirty="0" smtClean="0"/>
                        <a:t>("{0}.", count)</a:t>
                      </a:r>
                      <a:br>
                        <a:rPr lang="en-GB" b="1" dirty="0" smtClean="0"/>
                      </a:br>
                      <a:r>
                        <a:rPr lang="en-GB" b="1" dirty="0" smtClean="0"/>
                        <a:t>Next</a:t>
                      </a:r>
                      <a:br>
                        <a:rPr lang="en-GB" b="1" dirty="0" smtClean="0"/>
                      </a:br>
                      <a:r>
                        <a:rPr lang="en-GB" dirty="0" err="1" smtClean="0"/>
                        <a:t>Console.ReadLine</a:t>
                      </a:r>
                      <a:r>
                        <a:rPr lang="en-GB" dirty="0" smtClean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r>
                        <a:rPr lang="en-GB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‘</a:t>
                      </a:r>
                      <a:r>
                        <a:rPr lang="en-GB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Continue For</a:t>
                      </a:r>
                      <a:r>
                        <a:rPr lang="en-GB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statement used to skip all of the even iterations</a:t>
                      </a:r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a common cause of an accidental infinite loop?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Allow the user to input a message and a number. Display the message the specified number of times.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Ask the user which times tables they would like to see. Use a loop to produce a lovely display of their chosen tables.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Ask the user to enter 10 numbers. At the end, tell them the mean average, </a:t>
            </a:r>
            <a:r>
              <a:rPr lang="en-GB" b="1" dirty="0" smtClean="0"/>
              <a:t>maximum and minimum of the values entered.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Find out how to use For Each and write the construct for this. 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sz="2800" b="1" dirty="0" smtClean="0">
                <a:solidFill>
                  <a:srgbClr val="C00000"/>
                </a:solidFill>
              </a:rPr>
              <a:t>Note: Challenge task is in bold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23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Independent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23" y="659638"/>
            <a:ext cx="8229600" cy="6198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b="1" dirty="0" smtClean="0">
                <a:solidFill>
                  <a:srgbClr val="FF0000"/>
                </a:solidFill>
              </a:rPr>
              <a:t>Read the scenario below  and use the given </a:t>
            </a:r>
            <a:r>
              <a:rPr lang="en-GB" sz="1300" b="1" dirty="0" err="1" smtClean="0">
                <a:solidFill>
                  <a:srgbClr val="FF0000"/>
                </a:solidFill>
              </a:rPr>
              <a:t>pseudocode</a:t>
            </a:r>
            <a:r>
              <a:rPr lang="en-GB" sz="1300" b="1" dirty="0">
                <a:solidFill>
                  <a:srgbClr val="FF0000"/>
                </a:solidFill>
              </a:rPr>
              <a:t> </a:t>
            </a:r>
            <a:r>
              <a:rPr lang="en-GB" sz="1300" b="1" dirty="0" smtClean="0">
                <a:solidFill>
                  <a:srgbClr val="FF0000"/>
                </a:solidFill>
              </a:rPr>
              <a:t>to program a solution. </a:t>
            </a:r>
          </a:p>
          <a:p>
            <a:pPr marL="0" indent="0">
              <a:buNone/>
            </a:pPr>
            <a:r>
              <a:rPr lang="en-GB" sz="1300" dirty="0"/>
              <a:t>A teacher has a class of 30 pupils.  Each pupil has taken 3 tests throughout the year.  The teacher needs to know the average score for test1, test2 and test3.  She also needs to know the average test score for the year. </a:t>
            </a:r>
          </a:p>
          <a:p>
            <a:pPr marL="0" indent="0">
              <a:buNone/>
            </a:pPr>
            <a:r>
              <a:rPr lang="en-GB" sz="1300" dirty="0"/>
              <a:t> 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test1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0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test2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0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test3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0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total1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0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total2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0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total3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0</a:t>
            </a:r>
          </a:p>
          <a:p>
            <a:pPr marL="0" indent="0">
              <a:buNone/>
            </a:pPr>
            <a:r>
              <a:rPr lang="en-GB" sz="1300" dirty="0" err="1">
                <a:solidFill>
                  <a:srgbClr val="002060"/>
                </a:solidFill>
              </a:rPr>
              <a:t>totalYear</a:t>
            </a:r>
            <a:r>
              <a:rPr lang="en-GB" sz="1300" dirty="0">
                <a:solidFill>
                  <a:srgbClr val="002060"/>
                </a:solidFill>
              </a:rPr>
              <a:t>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0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FOR index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1 to 30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	test1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USERINPUT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	test2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USERINPUT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	test3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USERINPUT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	tota1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total1 + test1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	total2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total2 + test2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	total3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total3 + test3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	tota1Year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total1 + total2 + total3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NEXT index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average1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total1/30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average2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total2/30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average3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total3/30</a:t>
            </a:r>
          </a:p>
          <a:p>
            <a:pPr marL="0" indent="0">
              <a:buNone/>
            </a:pPr>
            <a:r>
              <a:rPr lang="en-GB" sz="1300" dirty="0" err="1">
                <a:solidFill>
                  <a:srgbClr val="002060"/>
                </a:solidFill>
              </a:rPr>
              <a:t>averageYear</a:t>
            </a:r>
            <a:r>
              <a:rPr lang="en-GB" sz="1300" dirty="0">
                <a:solidFill>
                  <a:srgbClr val="002060"/>
                </a:solidFill>
              </a:rPr>
              <a:t> </a:t>
            </a:r>
            <a:r>
              <a:rPr lang="en-GB" sz="1300" dirty="0">
                <a:solidFill>
                  <a:srgbClr val="002060"/>
                </a:solidFill>
                <a:sym typeface="Wingdings" panose="05000000000000000000" pitchFamily="2" charset="2"/>
              </a:rPr>
              <a:t></a:t>
            </a:r>
            <a:r>
              <a:rPr lang="en-GB" sz="1300" dirty="0">
                <a:solidFill>
                  <a:srgbClr val="002060"/>
                </a:solidFill>
              </a:rPr>
              <a:t> </a:t>
            </a:r>
            <a:r>
              <a:rPr lang="en-GB" sz="1300" dirty="0" err="1">
                <a:solidFill>
                  <a:srgbClr val="002060"/>
                </a:solidFill>
              </a:rPr>
              <a:t>totalYear</a:t>
            </a:r>
            <a:r>
              <a:rPr lang="en-GB" sz="1300" dirty="0">
                <a:solidFill>
                  <a:srgbClr val="002060"/>
                </a:solidFill>
              </a:rPr>
              <a:t>/30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OUTPUT “Averages:”, average1, average2, average3, </a:t>
            </a:r>
            <a:r>
              <a:rPr lang="en-GB" sz="1300" dirty="0" err="1">
                <a:solidFill>
                  <a:srgbClr val="002060"/>
                </a:solidFill>
              </a:rPr>
              <a:t>averageYear</a:t>
            </a:r>
            <a:endParaRPr lang="en-GB" sz="13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OUTPUT “Totals:”, total1, total2, total3, </a:t>
            </a:r>
            <a:r>
              <a:rPr lang="en-GB" sz="1300" dirty="0" err="1" smtClean="0">
                <a:solidFill>
                  <a:srgbClr val="002060"/>
                </a:solidFill>
              </a:rPr>
              <a:t>totalYear</a:t>
            </a:r>
            <a:r>
              <a:rPr lang="en-GB" sz="13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73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409</Words>
  <Application>Microsoft Office PowerPoint</Application>
  <PresentationFormat>On-screen Show (4:3)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Starter </vt:lpstr>
      <vt:lpstr>Iteration / Repetition (Loops)</vt:lpstr>
      <vt:lpstr>Key Questions</vt:lpstr>
      <vt:lpstr>Loops</vt:lpstr>
      <vt:lpstr>For...Next</vt:lpstr>
      <vt:lpstr>What is an endless loop (infinite loop)?</vt:lpstr>
      <vt:lpstr>Examples</vt:lpstr>
      <vt:lpstr>Exercises</vt:lpstr>
      <vt:lpstr>Independent Work</vt:lpstr>
      <vt:lpstr>Key Questions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/ Repetition (Loops)</dc:title>
  <dc:creator>dgillooly</dc:creator>
  <cp:lastModifiedBy>Devina Gillooly</cp:lastModifiedBy>
  <cp:revision>46</cp:revision>
  <dcterms:created xsi:type="dcterms:W3CDTF">2012-10-16T08:06:26Z</dcterms:created>
  <dcterms:modified xsi:type="dcterms:W3CDTF">2017-11-01T13:16:08Z</dcterms:modified>
</cp:coreProperties>
</file>