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4"/>
  </p:sldMasterIdLst>
  <p:notesMasterIdLst>
    <p:notesMasterId r:id="rId23"/>
  </p:notesMasterIdLst>
  <p:handoutMasterIdLst>
    <p:handoutMasterId r:id="rId24"/>
  </p:handoutMasterIdLst>
  <p:sldIdLst>
    <p:sldId id="400" r:id="rId5"/>
    <p:sldId id="391" r:id="rId6"/>
    <p:sldId id="404" r:id="rId7"/>
    <p:sldId id="403" r:id="rId8"/>
    <p:sldId id="405" r:id="rId9"/>
    <p:sldId id="270" r:id="rId10"/>
    <p:sldId id="408" r:id="rId11"/>
    <p:sldId id="261" r:id="rId12"/>
    <p:sldId id="410" r:id="rId13"/>
    <p:sldId id="413" r:id="rId14"/>
    <p:sldId id="414" r:id="rId15"/>
    <p:sldId id="411" r:id="rId16"/>
    <p:sldId id="412" r:id="rId17"/>
    <p:sldId id="415" r:id="rId18"/>
    <p:sldId id="416" r:id="rId19"/>
    <p:sldId id="409" r:id="rId20"/>
    <p:sldId id="398" r:id="rId21"/>
    <p:sldId id="28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44" autoAdjust="0"/>
    <p:restoredTop sz="95226" autoAdjust="0"/>
  </p:normalViewPr>
  <p:slideViewPr>
    <p:cSldViewPr snapToGrid="0">
      <p:cViewPr varScale="1">
        <p:scale>
          <a:sx n="85" d="100"/>
          <a:sy n="85" d="100"/>
        </p:scale>
        <p:origin x="538" y="53"/>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90" d="100"/>
        <a:sy n="90" d="100"/>
      </p:scale>
      <p:origin x="0" y="-1426"/>
    </p:cViewPr>
  </p:sorterViewPr>
  <p:notesViewPr>
    <p:cSldViewPr snapToGrid="0">
      <p:cViewPr varScale="1">
        <p:scale>
          <a:sx n="62" d="100"/>
          <a:sy n="62" d="100"/>
        </p:scale>
        <p:origin x="2266"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d" userId="a7283353fe1bbe02" providerId="LiveId" clId="{B9AD5EC5-7949-40E8-B917-2FBD8F8456F3}"/>
    <pc:docChg chg="undo custSel addSld delSld modSld sldOrd">
      <pc:chgData name="md" userId="a7283353fe1bbe02" providerId="LiveId" clId="{B9AD5EC5-7949-40E8-B917-2FBD8F8456F3}" dt="2024-04-17T11:27:44.288" v="2036" actId="1076"/>
      <pc:docMkLst>
        <pc:docMk/>
      </pc:docMkLst>
      <pc:sldChg chg="del">
        <pc:chgData name="md" userId="a7283353fe1bbe02" providerId="LiveId" clId="{B9AD5EC5-7949-40E8-B917-2FBD8F8456F3}" dt="2024-04-17T05:02:15.702" v="1902" actId="2696"/>
        <pc:sldMkLst>
          <pc:docMk/>
          <pc:sldMk cId="4212917468" sldId="260"/>
        </pc:sldMkLst>
      </pc:sldChg>
      <pc:sldChg chg="addSp delSp modSp mod ord">
        <pc:chgData name="md" userId="a7283353fe1bbe02" providerId="LiveId" clId="{B9AD5EC5-7949-40E8-B917-2FBD8F8456F3}" dt="2024-04-17T03:10:34.185" v="1235"/>
        <pc:sldMkLst>
          <pc:docMk/>
          <pc:sldMk cId="1527386939" sldId="261"/>
        </pc:sldMkLst>
        <pc:spChg chg="mod">
          <ac:chgData name="md" userId="a7283353fe1bbe02" providerId="LiveId" clId="{B9AD5EC5-7949-40E8-B917-2FBD8F8456F3}" dt="2024-04-16T22:26:17.453" v="16" actId="1076"/>
          <ac:spMkLst>
            <pc:docMk/>
            <pc:sldMk cId="1527386939" sldId="261"/>
            <ac:spMk id="2" creationId="{D543047E-FBFD-4F79-BCA5-10E69740F030}"/>
          </ac:spMkLst>
        </pc:spChg>
        <pc:picChg chg="add del mod">
          <ac:chgData name="md" userId="a7283353fe1bbe02" providerId="LiveId" clId="{B9AD5EC5-7949-40E8-B917-2FBD8F8456F3}" dt="2024-04-17T01:45:33.746" v="830" actId="21"/>
          <ac:picMkLst>
            <pc:docMk/>
            <pc:sldMk cId="1527386939" sldId="261"/>
            <ac:picMk id="6" creationId="{60EA0F27-43F6-4B7E-BE49-29CFBC501739}"/>
          </ac:picMkLst>
        </pc:picChg>
        <pc:picChg chg="mod">
          <ac:chgData name="md" userId="a7283353fe1bbe02" providerId="LiveId" clId="{B9AD5EC5-7949-40E8-B917-2FBD8F8456F3}" dt="2024-04-16T22:28:01.774" v="32" actId="1076"/>
          <ac:picMkLst>
            <pc:docMk/>
            <pc:sldMk cId="1527386939" sldId="261"/>
            <ac:picMk id="7" creationId="{4A1F31B8-6E06-4B73-B329-2151A2BD49CD}"/>
          </ac:picMkLst>
        </pc:picChg>
        <pc:picChg chg="add del mod">
          <ac:chgData name="md" userId="a7283353fe1bbe02" providerId="LiveId" clId="{B9AD5EC5-7949-40E8-B917-2FBD8F8456F3}" dt="2024-04-17T01:47:55.350" v="852" actId="21"/>
          <ac:picMkLst>
            <pc:docMk/>
            <pc:sldMk cId="1527386939" sldId="261"/>
            <ac:picMk id="8" creationId="{0F3612F3-2161-4097-929A-71F32F457C8C}"/>
          </ac:picMkLst>
        </pc:picChg>
        <pc:picChg chg="add mod">
          <ac:chgData name="md" userId="a7283353fe1bbe02" providerId="LiveId" clId="{B9AD5EC5-7949-40E8-B917-2FBD8F8456F3}" dt="2024-04-17T01:47:56.465" v="853" actId="1076"/>
          <ac:picMkLst>
            <pc:docMk/>
            <pc:sldMk cId="1527386939" sldId="261"/>
            <ac:picMk id="9" creationId="{02E62B67-26E1-4E9F-B0D1-4DA0D57622F4}"/>
          </ac:picMkLst>
        </pc:picChg>
        <pc:picChg chg="add mod">
          <ac:chgData name="md" userId="a7283353fe1bbe02" providerId="LiveId" clId="{B9AD5EC5-7949-40E8-B917-2FBD8F8456F3}" dt="2024-04-17T01:49:05.369" v="863" actId="14100"/>
          <ac:picMkLst>
            <pc:docMk/>
            <pc:sldMk cId="1527386939" sldId="261"/>
            <ac:picMk id="10" creationId="{B836106A-C014-4D5B-A3C7-0ED7EB91AFAD}"/>
          </ac:picMkLst>
        </pc:picChg>
        <pc:picChg chg="add del mod">
          <ac:chgData name="md" userId="a7283353fe1bbe02" providerId="LiveId" clId="{B9AD5EC5-7949-40E8-B917-2FBD8F8456F3}" dt="2024-04-16T22:25:31.638" v="9"/>
          <ac:picMkLst>
            <pc:docMk/>
            <pc:sldMk cId="1527386939" sldId="261"/>
            <ac:picMk id="13" creationId="{F725CB25-18B0-4273-8E9C-51D35617BC1B}"/>
          </ac:picMkLst>
        </pc:picChg>
        <pc:picChg chg="add del mod">
          <ac:chgData name="md" userId="a7283353fe1bbe02" providerId="LiveId" clId="{B9AD5EC5-7949-40E8-B917-2FBD8F8456F3}" dt="2024-04-17T01:45:22.548" v="826" actId="21"/>
          <ac:picMkLst>
            <pc:docMk/>
            <pc:sldMk cId="1527386939" sldId="261"/>
            <ac:picMk id="14" creationId="{6143AF2A-71DF-40A8-AF19-BC070229E9DA}"/>
          </ac:picMkLst>
        </pc:picChg>
      </pc:sldChg>
      <pc:sldChg chg="del">
        <pc:chgData name="md" userId="a7283353fe1bbe02" providerId="LiveId" clId="{B9AD5EC5-7949-40E8-B917-2FBD8F8456F3}" dt="2024-04-17T05:02:29.494" v="1906" actId="2696"/>
        <pc:sldMkLst>
          <pc:docMk/>
          <pc:sldMk cId="2563119616" sldId="265"/>
        </pc:sldMkLst>
      </pc:sldChg>
      <pc:sldChg chg="del">
        <pc:chgData name="md" userId="a7283353fe1bbe02" providerId="LiveId" clId="{B9AD5EC5-7949-40E8-B917-2FBD8F8456F3}" dt="2024-04-17T05:02:32.329" v="1907" actId="2696"/>
        <pc:sldMkLst>
          <pc:docMk/>
          <pc:sldMk cId="2721508595" sldId="266"/>
        </pc:sldMkLst>
      </pc:sldChg>
      <pc:sldChg chg="modSp mod">
        <pc:chgData name="md" userId="a7283353fe1bbe02" providerId="LiveId" clId="{B9AD5EC5-7949-40E8-B917-2FBD8F8456F3}" dt="2024-04-17T05:13:28.969" v="1994" actId="1076"/>
        <pc:sldMkLst>
          <pc:docMk/>
          <pc:sldMk cId="4268509636" sldId="286"/>
        </pc:sldMkLst>
        <pc:spChg chg="mod">
          <ac:chgData name="md" userId="a7283353fe1bbe02" providerId="LiveId" clId="{B9AD5EC5-7949-40E8-B917-2FBD8F8456F3}" dt="2024-04-17T05:13:28.969" v="1994" actId="1076"/>
          <ac:spMkLst>
            <pc:docMk/>
            <pc:sldMk cId="4268509636" sldId="286"/>
            <ac:spMk id="8" creationId="{A3976785-1E20-4209-911D-22069764DCD4}"/>
          </ac:spMkLst>
        </pc:spChg>
        <pc:picChg chg="mod">
          <ac:chgData name="md" userId="a7283353fe1bbe02" providerId="LiveId" clId="{B9AD5EC5-7949-40E8-B917-2FBD8F8456F3}" dt="2024-04-17T05:13:23.035" v="1993" actId="1076"/>
          <ac:picMkLst>
            <pc:docMk/>
            <pc:sldMk cId="4268509636" sldId="286"/>
            <ac:picMk id="23" creationId="{D7295B9C-2CB9-499D-8649-8B68BCBBD20C}"/>
          </ac:picMkLst>
        </pc:picChg>
      </pc:sldChg>
      <pc:sldChg chg="modSp mod">
        <pc:chgData name="md" userId="a7283353fe1bbe02" providerId="LiveId" clId="{B9AD5EC5-7949-40E8-B917-2FBD8F8456F3}" dt="2024-04-17T05:13:08.822" v="1989" actId="1036"/>
        <pc:sldMkLst>
          <pc:docMk/>
          <pc:sldMk cId="3831612662" sldId="398"/>
        </pc:sldMkLst>
        <pc:spChg chg="mod">
          <ac:chgData name="md" userId="a7283353fe1bbe02" providerId="LiveId" clId="{B9AD5EC5-7949-40E8-B917-2FBD8F8456F3}" dt="2024-04-17T05:05:38.746" v="1919" actId="1076"/>
          <ac:spMkLst>
            <pc:docMk/>
            <pc:sldMk cId="3831612662" sldId="398"/>
            <ac:spMk id="2" creationId="{00000000-0000-0000-0000-000000000000}"/>
          </ac:spMkLst>
        </pc:spChg>
        <pc:spChg chg="mod">
          <ac:chgData name="md" userId="a7283353fe1bbe02" providerId="LiveId" clId="{B9AD5EC5-7949-40E8-B917-2FBD8F8456F3}" dt="2024-04-17T05:05:41.769" v="1920" actId="1076"/>
          <ac:spMkLst>
            <pc:docMk/>
            <pc:sldMk cId="3831612662" sldId="398"/>
            <ac:spMk id="3" creationId="{00000000-0000-0000-0000-000000000000}"/>
          </ac:spMkLst>
        </pc:spChg>
        <pc:spChg chg="mod">
          <ac:chgData name="md" userId="a7283353fe1bbe02" providerId="LiveId" clId="{B9AD5EC5-7949-40E8-B917-2FBD8F8456F3}" dt="2024-04-17T05:13:08.822" v="1989" actId="1036"/>
          <ac:spMkLst>
            <pc:docMk/>
            <pc:sldMk cId="3831612662" sldId="398"/>
            <ac:spMk id="19" creationId="{0F1BC668-CEDC-414E-9BE5-D2234A944056}"/>
          </ac:spMkLst>
        </pc:spChg>
      </pc:sldChg>
      <pc:sldChg chg="del">
        <pc:chgData name="md" userId="a7283353fe1bbe02" providerId="LiveId" clId="{B9AD5EC5-7949-40E8-B917-2FBD8F8456F3}" dt="2024-04-17T05:02:26.718" v="1905" actId="2696"/>
        <pc:sldMkLst>
          <pc:docMk/>
          <pc:sldMk cId="2124184508" sldId="399"/>
        </pc:sldMkLst>
      </pc:sldChg>
      <pc:sldChg chg="addSp delSp modSp mod">
        <pc:chgData name="md" userId="a7283353fe1bbe02" providerId="LiveId" clId="{B9AD5EC5-7949-40E8-B917-2FBD8F8456F3}" dt="2024-04-17T11:27:44.288" v="2036" actId="1076"/>
        <pc:sldMkLst>
          <pc:docMk/>
          <pc:sldMk cId="3196402734" sldId="400"/>
        </pc:sldMkLst>
        <pc:spChg chg="mod">
          <ac:chgData name="md" userId="a7283353fe1bbe02" providerId="LiveId" clId="{B9AD5EC5-7949-40E8-B917-2FBD8F8456F3}" dt="2024-04-17T11:27:35.445" v="2035" actId="20577"/>
          <ac:spMkLst>
            <pc:docMk/>
            <pc:sldMk cId="3196402734" sldId="400"/>
            <ac:spMk id="18" creationId="{7F1C1DC8-8566-416D-A699-06A29F45B578}"/>
          </ac:spMkLst>
        </pc:spChg>
        <pc:spChg chg="mod">
          <ac:chgData name="md" userId="a7283353fe1bbe02" providerId="LiveId" clId="{B9AD5EC5-7949-40E8-B917-2FBD8F8456F3}" dt="2024-04-17T11:23:47.814" v="2014" actId="1076"/>
          <ac:spMkLst>
            <pc:docMk/>
            <pc:sldMk cId="3196402734" sldId="400"/>
            <ac:spMk id="19" creationId="{B032DA7C-C3AD-4A99-8801-152FB4EE9B9E}"/>
          </ac:spMkLst>
        </pc:spChg>
        <pc:picChg chg="add del mod">
          <ac:chgData name="md" userId="a7283353fe1bbe02" providerId="LiveId" clId="{B9AD5EC5-7949-40E8-B917-2FBD8F8456F3}" dt="2024-04-17T11:24:22.156" v="2019" actId="21"/>
          <ac:picMkLst>
            <pc:docMk/>
            <pc:sldMk cId="3196402734" sldId="400"/>
            <ac:picMk id="3" creationId="{E9B157DE-D1D4-4FA2-8925-8FDB93360D81}"/>
          </ac:picMkLst>
        </pc:picChg>
        <pc:picChg chg="add mod">
          <ac:chgData name="md" userId="a7283353fe1bbe02" providerId="LiveId" clId="{B9AD5EC5-7949-40E8-B917-2FBD8F8456F3}" dt="2024-04-17T11:27:44.288" v="2036" actId="1076"/>
          <ac:picMkLst>
            <pc:docMk/>
            <pc:sldMk cId="3196402734" sldId="400"/>
            <ac:picMk id="5" creationId="{26CE4F4A-7602-4CBF-99DF-61450B136DDC}"/>
          </ac:picMkLst>
        </pc:picChg>
      </pc:sldChg>
      <pc:sldChg chg="del">
        <pc:chgData name="md" userId="a7283353fe1bbe02" providerId="LiveId" clId="{B9AD5EC5-7949-40E8-B917-2FBD8F8456F3}" dt="2024-04-17T05:02:20.844" v="1903" actId="2696"/>
        <pc:sldMkLst>
          <pc:docMk/>
          <pc:sldMk cId="1716500862" sldId="401"/>
        </pc:sldMkLst>
      </pc:sldChg>
      <pc:sldChg chg="del">
        <pc:chgData name="md" userId="a7283353fe1bbe02" providerId="LiveId" clId="{B9AD5EC5-7949-40E8-B917-2FBD8F8456F3}" dt="2024-04-17T05:02:23.754" v="1904" actId="2696"/>
        <pc:sldMkLst>
          <pc:docMk/>
          <pc:sldMk cId="2023281849" sldId="402"/>
        </pc:sldMkLst>
      </pc:sldChg>
      <pc:sldChg chg="modSp mod">
        <pc:chgData name="md" userId="a7283353fe1bbe02" providerId="LiveId" clId="{B9AD5EC5-7949-40E8-B917-2FBD8F8456F3}" dt="2024-04-17T05:12:22.573" v="1984" actId="1076"/>
        <pc:sldMkLst>
          <pc:docMk/>
          <pc:sldMk cId="83597079" sldId="403"/>
        </pc:sldMkLst>
        <pc:spChg chg="mod">
          <ac:chgData name="md" userId="a7283353fe1bbe02" providerId="LiveId" clId="{B9AD5EC5-7949-40E8-B917-2FBD8F8456F3}" dt="2024-04-17T05:12:22.573" v="1984" actId="1076"/>
          <ac:spMkLst>
            <pc:docMk/>
            <pc:sldMk cId="83597079" sldId="403"/>
            <ac:spMk id="18" creationId="{1ED457A1-2E40-4C44-A232-BAF8CDEB0077}"/>
          </ac:spMkLst>
        </pc:spChg>
      </pc:sldChg>
      <pc:sldChg chg="modSp mod">
        <pc:chgData name="md" userId="a7283353fe1bbe02" providerId="LiveId" clId="{B9AD5EC5-7949-40E8-B917-2FBD8F8456F3}" dt="2024-04-17T01:54:20.645" v="942" actId="20577"/>
        <pc:sldMkLst>
          <pc:docMk/>
          <pc:sldMk cId="1312651730" sldId="404"/>
        </pc:sldMkLst>
        <pc:spChg chg="mod">
          <ac:chgData name="md" userId="a7283353fe1bbe02" providerId="LiveId" clId="{B9AD5EC5-7949-40E8-B917-2FBD8F8456F3}" dt="2024-04-17T01:54:20.645" v="942" actId="20577"/>
          <ac:spMkLst>
            <pc:docMk/>
            <pc:sldMk cId="1312651730" sldId="404"/>
            <ac:spMk id="27" creationId="{8777AD14-B633-4803-B2EF-CF2A208D1E2A}"/>
          </ac:spMkLst>
        </pc:spChg>
      </pc:sldChg>
      <pc:sldChg chg="modSp mod">
        <pc:chgData name="md" userId="a7283353fe1bbe02" providerId="LiveId" clId="{B9AD5EC5-7949-40E8-B917-2FBD8F8456F3}" dt="2024-04-17T05:12:36.967" v="1986" actId="1076"/>
        <pc:sldMkLst>
          <pc:docMk/>
          <pc:sldMk cId="3190337463" sldId="405"/>
        </pc:sldMkLst>
        <pc:spChg chg="mod">
          <ac:chgData name="md" userId="a7283353fe1bbe02" providerId="LiveId" clId="{B9AD5EC5-7949-40E8-B917-2FBD8F8456F3}" dt="2024-04-17T05:12:36.967" v="1986" actId="1076"/>
          <ac:spMkLst>
            <pc:docMk/>
            <pc:sldMk cId="3190337463" sldId="405"/>
            <ac:spMk id="18" creationId="{1ED457A1-2E40-4C44-A232-BAF8CDEB0077}"/>
          </ac:spMkLst>
        </pc:spChg>
        <pc:picChg chg="mod">
          <ac:chgData name="md" userId="a7283353fe1bbe02" providerId="LiveId" clId="{B9AD5EC5-7949-40E8-B917-2FBD8F8456F3}" dt="2024-04-17T05:12:28.592" v="1985" actId="1076"/>
          <ac:picMkLst>
            <pc:docMk/>
            <pc:sldMk cId="3190337463" sldId="405"/>
            <ac:picMk id="23" creationId="{8E1CFD6C-2E4B-4106-8446-4BD0F6602F7F}"/>
          </ac:picMkLst>
        </pc:picChg>
      </pc:sldChg>
      <pc:sldChg chg="addSp delSp modSp mod">
        <pc:chgData name="md" userId="a7283353fe1bbe02" providerId="LiveId" clId="{B9AD5EC5-7949-40E8-B917-2FBD8F8456F3}" dt="2024-04-17T03:09:25.981" v="1225" actId="14100"/>
        <pc:sldMkLst>
          <pc:docMk/>
          <pc:sldMk cId="1549184468" sldId="408"/>
        </pc:sldMkLst>
        <pc:spChg chg="mod">
          <ac:chgData name="md" userId="a7283353fe1bbe02" providerId="LiveId" clId="{B9AD5EC5-7949-40E8-B917-2FBD8F8456F3}" dt="2024-04-17T00:46:49.236" v="621" actId="1076"/>
          <ac:spMkLst>
            <pc:docMk/>
            <pc:sldMk cId="1549184468" sldId="408"/>
            <ac:spMk id="7" creationId="{FC632F0D-618D-472D-A67D-D93A7034CB33}"/>
          </ac:spMkLst>
        </pc:spChg>
        <pc:picChg chg="add del mod">
          <ac:chgData name="md" userId="a7283353fe1bbe02" providerId="LiveId" clId="{B9AD5EC5-7949-40E8-B917-2FBD8F8456F3}" dt="2024-04-17T02:59:08.768" v="1220" actId="21"/>
          <ac:picMkLst>
            <pc:docMk/>
            <pc:sldMk cId="1549184468" sldId="408"/>
            <ac:picMk id="3" creationId="{781ED0AB-8A5A-4D9E-AEFE-C917396203D8}"/>
          </ac:picMkLst>
        </pc:picChg>
        <pc:picChg chg="add del mod">
          <ac:chgData name="md" userId="a7283353fe1bbe02" providerId="LiveId" clId="{B9AD5EC5-7949-40E8-B917-2FBD8F8456F3}" dt="2024-04-17T02:58:19.290" v="1215" actId="21"/>
          <ac:picMkLst>
            <pc:docMk/>
            <pc:sldMk cId="1549184468" sldId="408"/>
            <ac:picMk id="4" creationId="{E5A64F61-D636-484B-88E5-ACF0CED20141}"/>
          </ac:picMkLst>
        </pc:picChg>
        <pc:picChg chg="add mod">
          <ac:chgData name="md" userId="a7283353fe1bbe02" providerId="LiveId" clId="{B9AD5EC5-7949-40E8-B917-2FBD8F8456F3}" dt="2024-04-17T03:09:25.981" v="1225" actId="14100"/>
          <ac:picMkLst>
            <pc:docMk/>
            <pc:sldMk cId="1549184468" sldId="408"/>
            <ac:picMk id="6" creationId="{794FE908-4917-49C7-9863-620990D4EB23}"/>
          </ac:picMkLst>
        </pc:picChg>
        <pc:picChg chg="del">
          <ac:chgData name="md" userId="a7283353fe1bbe02" providerId="LiveId" clId="{B9AD5EC5-7949-40E8-B917-2FBD8F8456F3}" dt="2024-04-17T02:58:13.153" v="1213" actId="21"/>
          <ac:picMkLst>
            <pc:docMk/>
            <pc:sldMk cId="1549184468" sldId="408"/>
            <ac:picMk id="9" creationId="{A533780E-17C6-478B-9EB4-16DD95FC3BD0}"/>
          </ac:picMkLst>
        </pc:picChg>
      </pc:sldChg>
      <pc:sldChg chg="addSp delSp modSp mod">
        <pc:chgData name="md" userId="a7283353fe1bbe02" providerId="LiveId" clId="{B9AD5EC5-7949-40E8-B917-2FBD8F8456F3}" dt="2024-04-17T05:09:42.591" v="1982" actId="14100"/>
        <pc:sldMkLst>
          <pc:docMk/>
          <pc:sldMk cId="3359859001" sldId="409"/>
        </pc:sldMkLst>
        <pc:spChg chg="del">
          <ac:chgData name="md" userId="a7283353fe1bbe02" providerId="LiveId" clId="{B9AD5EC5-7949-40E8-B917-2FBD8F8456F3}" dt="2024-04-17T04:55:44.890" v="1755" actId="21"/>
          <ac:spMkLst>
            <pc:docMk/>
            <pc:sldMk cId="3359859001" sldId="409"/>
            <ac:spMk id="2" creationId="{D543047E-FBFD-4F79-BCA5-10E69740F030}"/>
          </ac:spMkLst>
        </pc:spChg>
        <pc:spChg chg="add del mod">
          <ac:chgData name="md" userId="a7283353fe1bbe02" providerId="LiveId" clId="{B9AD5EC5-7949-40E8-B917-2FBD8F8456F3}" dt="2024-04-17T04:55:40.426" v="1754" actId="21"/>
          <ac:spMkLst>
            <pc:docMk/>
            <pc:sldMk cId="3359859001" sldId="409"/>
            <ac:spMk id="4" creationId="{60E30736-7F3C-4862-BE98-106F7FC746F3}"/>
          </ac:spMkLst>
        </pc:spChg>
        <pc:spChg chg="add del mod">
          <ac:chgData name="md" userId="a7283353fe1bbe02" providerId="LiveId" clId="{B9AD5EC5-7949-40E8-B917-2FBD8F8456F3}" dt="2024-04-17T04:55:48.865" v="1756" actId="21"/>
          <ac:spMkLst>
            <pc:docMk/>
            <pc:sldMk cId="3359859001" sldId="409"/>
            <ac:spMk id="7" creationId="{64B840E3-649B-4D1D-AC63-AAE8F1B62558}"/>
          </ac:spMkLst>
        </pc:spChg>
        <pc:spChg chg="add mod">
          <ac:chgData name="md" userId="a7283353fe1bbe02" providerId="LiveId" clId="{B9AD5EC5-7949-40E8-B917-2FBD8F8456F3}" dt="2024-04-17T05:08:35.884" v="1970" actId="1076"/>
          <ac:spMkLst>
            <pc:docMk/>
            <pc:sldMk cId="3359859001" sldId="409"/>
            <ac:spMk id="8" creationId="{092117C9-098C-4A57-88E1-7EA5796811A5}"/>
          </ac:spMkLst>
        </pc:spChg>
        <pc:spChg chg="add del mod">
          <ac:chgData name="md" userId="a7283353fe1bbe02" providerId="LiveId" clId="{B9AD5EC5-7949-40E8-B917-2FBD8F8456F3}" dt="2024-04-17T04:57:02.980" v="1769"/>
          <ac:spMkLst>
            <pc:docMk/>
            <pc:sldMk cId="3359859001" sldId="409"/>
            <ac:spMk id="9" creationId="{172078A4-2450-449D-A7C0-5D1F260FC62A}"/>
          </ac:spMkLst>
        </pc:spChg>
        <pc:spChg chg="del">
          <ac:chgData name="md" userId="a7283353fe1bbe02" providerId="LiveId" clId="{B9AD5EC5-7949-40E8-B917-2FBD8F8456F3}" dt="2024-04-17T04:55:55.111" v="1757" actId="21"/>
          <ac:spMkLst>
            <pc:docMk/>
            <pc:sldMk cId="3359859001" sldId="409"/>
            <ac:spMk id="10" creationId="{6F2FBAFE-D63F-4CBE-8235-62723C211D5A}"/>
          </ac:spMkLst>
        </pc:spChg>
        <pc:spChg chg="del">
          <ac:chgData name="md" userId="a7283353fe1bbe02" providerId="LiveId" clId="{B9AD5EC5-7949-40E8-B917-2FBD8F8456F3}" dt="2024-04-17T04:55:59.487" v="1758" actId="21"/>
          <ac:spMkLst>
            <pc:docMk/>
            <pc:sldMk cId="3359859001" sldId="409"/>
            <ac:spMk id="11" creationId="{FB4AA850-A6AA-4243-8196-0BBB80D7EA62}"/>
          </ac:spMkLst>
        </pc:spChg>
        <pc:spChg chg="mod">
          <ac:chgData name="md" userId="a7283353fe1bbe02" providerId="LiveId" clId="{B9AD5EC5-7949-40E8-B917-2FBD8F8456F3}" dt="2024-04-17T05:09:38.173" v="1981" actId="1076"/>
          <ac:spMkLst>
            <pc:docMk/>
            <pc:sldMk cId="3359859001" sldId="409"/>
            <ac:spMk id="12" creationId="{44F56172-F0A1-4C57-A121-33FE4644160A}"/>
          </ac:spMkLst>
        </pc:spChg>
        <pc:spChg chg="add del">
          <ac:chgData name="md" userId="a7283353fe1bbe02" providerId="LiveId" clId="{B9AD5EC5-7949-40E8-B917-2FBD8F8456F3}" dt="2024-04-17T04:57:00.349" v="1766"/>
          <ac:spMkLst>
            <pc:docMk/>
            <pc:sldMk cId="3359859001" sldId="409"/>
            <ac:spMk id="13" creationId="{A086DE16-1C7F-45DB-9463-F4B96AA5B3EB}"/>
          </ac:spMkLst>
        </pc:spChg>
        <pc:spChg chg="add mod">
          <ac:chgData name="md" userId="a7283353fe1bbe02" providerId="LiveId" clId="{B9AD5EC5-7949-40E8-B917-2FBD8F8456F3}" dt="2024-04-17T05:08:39.662" v="1971" actId="1076"/>
          <ac:spMkLst>
            <pc:docMk/>
            <pc:sldMk cId="3359859001" sldId="409"/>
            <ac:spMk id="14" creationId="{557F5CB0-EDA6-4318-A526-601A59CBF540}"/>
          </ac:spMkLst>
        </pc:spChg>
        <pc:spChg chg="add mod">
          <ac:chgData name="md" userId="a7283353fe1bbe02" providerId="LiveId" clId="{B9AD5EC5-7949-40E8-B917-2FBD8F8456F3}" dt="2024-04-17T05:09:42.591" v="1982" actId="14100"/>
          <ac:spMkLst>
            <pc:docMk/>
            <pc:sldMk cId="3359859001" sldId="409"/>
            <ac:spMk id="15" creationId="{76D2D4CA-F5D3-4D93-A45F-A8FE50E76F4C}"/>
          </ac:spMkLst>
        </pc:spChg>
        <pc:spChg chg="add mod">
          <ac:chgData name="md" userId="a7283353fe1bbe02" providerId="LiveId" clId="{B9AD5EC5-7949-40E8-B917-2FBD8F8456F3}" dt="2024-04-17T05:08:30.315" v="1969" actId="1076"/>
          <ac:spMkLst>
            <pc:docMk/>
            <pc:sldMk cId="3359859001" sldId="409"/>
            <ac:spMk id="16" creationId="{0AA854BD-348E-4C20-8779-DE3574C9E205}"/>
          </ac:spMkLst>
        </pc:spChg>
        <pc:spChg chg="add del mod">
          <ac:chgData name="md" userId="a7283353fe1bbe02" providerId="LiveId" clId="{B9AD5EC5-7949-40E8-B917-2FBD8F8456F3}" dt="2024-04-17T05:08:16.888" v="1967" actId="21"/>
          <ac:spMkLst>
            <pc:docMk/>
            <pc:sldMk cId="3359859001" sldId="409"/>
            <ac:spMk id="17" creationId="{C1E6C693-D4FA-4FE4-9BB3-8388C7066FF7}"/>
          </ac:spMkLst>
        </pc:spChg>
        <pc:spChg chg="add del mod">
          <ac:chgData name="md" userId="a7283353fe1bbe02" providerId="LiveId" clId="{B9AD5EC5-7949-40E8-B917-2FBD8F8456F3}" dt="2024-04-17T05:06:56.221" v="1955"/>
          <ac:spMkLst>
            <pc:docMk/>
            <pc:sldMk cId="3359859001" sldId="409"/>
            <ac:spMk id="18" creationId="{98D3B3A9-69CB-40FB-B934-03CAF959FD07}"/>
          </ac:spMkLst>
        </pc:spChg>
        <pc:graphicFrameChg chg="del">
          <ac:chgData name="md" userId="a7283353fe1bbe02" providerId="LiveId" clId="{B9AD5EC5-7949-40E8-B917-2FBD8F8456F3}" dt="2024-04-17T04:55:37.113" v="1753" actId="21"/>
          <ac:graphicFrameMkLst>
            <pc:docMk/>
            <pc:sldMk cId="3359859001" sldId="409"/>
            <ac:graphicFrameMk id="6" creationId="{DB23E567-BDB1-4E6F-9EA8-3E4297461AEE}"/>
          </ac:graphicFrameMkLst>
        </pc:graphicFrameChg>
      </pc:sldChg>
      <pc:sldChg chg="ord">
        <pc:chgData name="md" userId="a7283353fe1bbe02" providerId="LiveId" clId="{B9AD5EC5-7949-40E8-B917-2FBD8F8456F3}" dt="2024-04-17T03:10:28.379" v="1231"/>
        <pc:sldMkLst>
          <pc:docMk/>
          <pc:sldMk cId="2284251139" sldId="410"/>
        </pc:sldMkLst>
      </pc:sldChg>
      <pc:sldChg chg="addSp delSp modSp mod">
        <pc:chgData name="md" userId="a7283353fe1bbe02" providerId="LiveId" clId="{B9AD5EC5-7949-40E8-B917-2FBD8F8456F3}" dt="2024-04-17T04:30:29.854" v="1421" actId="1076"/>
        <pc:sldMkLst>
          <pc:docMk/>
          <pc:sldMk cId="3407729081" sldId="411"/>
        </pc:sldMkLst>
        <pc:spChg chg="add mod">
          <ac:chgData name="md" userId="a7283353fe1bbe02" providerId="LiveId" clId="{B9AD5EC5-7949-40E8-B917-2FBD8F8456F3}" dt="2024-04-17T04:30:29.854" v="1421" actId="1076"/>
          <ac:spMkLst>
            <pc:docMk/>
            <pc:sldMk cId="3407729081" sldId="411"/>
            <ac:spMk id="2" creationId="{3B7B5E97-0654-4F88-A597-69F2A81CA72E}"/>
          </ac:spMkLst>
        </pc:spChg>
        <pc:spChg chg="add mod">
          <ac:chgData name="md" userId="a7283353fe1bbe02" providerId="LiveId" clId="{B9AD5EC5-7949-40E8-B917-2FBD8F8456F3}" dt="2024-04-17T04:30:27.270" v="1419" actId="1076"/>
          <ac:spMkLst>
            <pc:docMk/>
            <pc:sldMk cId="3407729081" sldId="411"/>
            <ac:spMk id="8" creationId="{55F57A8A-E052-4D6A-9B26-C641B1D24F64}"/>
          </ac:spMkLst>
        </pc:spChg>
        <pc:picChg chg="add mod">
          <ac:chgData name="md" userId="a7283353fe1bbe02" providerId="LiveId" clId="{B9AD5EC5-7949-40E8-B917-2FBD8F8456F3}" dt="2024-04-17T04:30:28.914" v="1420" actId="1076"/>
          <ac:picMkLst>
            <pc:docMk/>
            <pc:sldMk cId="3407729081" sldId="411"/>
            <ac:picMk id="4" creationId="{B49C2957-6974-48B7-BFB3-21735AB70AEE}"/>
          </ac:picMkLst>
        </pc:picChg>
        <pc:picChg chg="add mod">
          <ac:chgData name="md" userId="a7283353fe1bbe02" providerId="LiveId" clId="{B9AD5EC5-7949-40E8-B917-2FBD8F8456F3}" dt="2024-04-16T22:32:00.980" v="133"/>
          <ac:picMkLst>
            <pc:docMk/>
            <pc:sldMk cId="3407729081" sldId="411"/>
            <ac:picMk id="5" creationId="{18CD060A-71CF-4D25-8B47-BBA5A6DB004B}"/>
          </ac:picMkLst>
        </pc:picChg>
        <pc:picChg chg="add mod">
          <ac:chgData name="md" userId="a7283353fe1bbe02" providerId="LiveId" clId="{B9AD5EC5-7949-40E8-B917-2FBD8F8456F3}" dt="2024-04-16T22:32:10.622" v="134"/>
          <ac:picMkLst>
            <pc:docMk/>
            <pc:sldMk cId="3407729081" sldId="411"/>
            <ac:picMk id="6" creationId="{A158AD92-C4A0-4006-AEB1-870FFECD1DC8}"/>
          </ac:picMkLst>
        </pc:picChg>
        <pc:picChg chg="add del mod">
          <ac:chgData name="md" userId="a7283353fe1bbe02" providerId="LiveId" clId="{B9AD5EC5-7949-40E8-B917-2FBD8F8456F3}" dt="2024-04-16T22:33:01.901" v="139"/>
          <ac:picMkLst>
            <pc:docMk/>
            <pc:sldMk cId="3407729081" sldId="411"/>
            <ac:picMk id="7" creationId="{B517F6B4-7428-431A-B448-3DEC175D58DB}"/>
          </ac:picMkLst>
        </pc:picChg>
      </pc:sldChg>
      <pc:sldChg chg="addSp delSp modSp mod ord">
        <pc:chgData name="md" userId="a7283353fe1bbe02" providerId="LiveId" clId="{B9AD5EC5-7949-40E8-B917-2FBD8F8456F3}" dt="2024-04-17T03:34:16.522" v="1412" actId="1076"/>
        <pc:sldMkLst>
          <pc:docMk/>
          <pc:sldMk cId="4248121316" sldId="412"/>
        </pc:sldMkLst>
        <pc:spChg chg="add mod">
          <ac:chgData name="md" userId="a7283353fe1bbe02" providerId="LiveId" clId="{B9AD5EC5-7949-40E8-B917-2FBD8F8456F3}" dt="2024-04-17T03:34:06.424" v="1411" actId="1076"/>
          <ac:spMkLst>
            <pc:docMk/>
            <pc:sldMk cId="4248121316" sldId="412"/>
            <ac:spMk id="2" creationId="{9CCD8DD1-140C-41A8-AE53-8B0026A289AC}"/>
          </ac:spMkLst>
        </pc:spChg>
        <pc:spChg chg="add del mod">
          <ac:chgData name="md" userId="a7283353fe1bbe02" providerId="LiveId" clId="{B9AD5EC5-7949-40E8-B917-2FBD8F8456F3}" dt="2024-04-16T22:33:16.076" v="141"/>
          <ac:spMkLst>
            <pc:docMk/>
            <pc:sldMk cId="4248121316" sldId="412"/>
            <ac:spMk id="2" creationId="{A5F134B4-D5E8-4BD9-AA73-DE2700C36F19}"/>
          </ac:spMkLst>
        </pc:spChg>
        <pc:spChg chg="add mod">
          <ac:chgData name="md" userId="a7283353fe1bbe02" providerId="LiveId" clId="{B9AD5EC5-7949-40E8-B917-2FBD8F8456F3}" dt="2024-04-17T03:31:55.681" v="1403" actId="1076"/>
          <ac:spMkLst>
            <pc:docMk/>
            <pc:sldMk cId="4248121316" sldId="412"/>
            <ac:spMk id="5" creationId="{D71A86C5-DE4E-4637-AA76-A125795B7FAF}"/>
          </ac:spMkLst>
        </pc:spChg>
        <pc:spChg chg="add mod">
          <ac:chgData name="md" userId="a7283353fe1bbe02" providerId="LiveId" clId="{B9AD5EC5-7949-40E8-B917-2FBD8F8456F3}" dt="2024-04-17T03:32:30.989" v="1409" actId="20577"/>
          <ac:spMkLst>
            <pc:docMk/>
            <pc:sldMk cId="4248121316" sldId="412"/>
            <ac:spMk id="6" creationId="{0542782C-F292-42FF-B2CC-675F49E5B20D}"/>
          </ac:spMkLst>
        </pc:spChg>
        <pc:graphicFrameChg chg="add del mod">
          <ac:chgData name="md" userId="a7283353fe1bbe02" providerId="LiveId" clId="{B9AD5EC5-7949-40E8-B917-2FBD8F8456F3}" dt="2024-04-17T00:47:56.165" v="627"/>
          <ac:graphicFrameMkLst>
            <pc:docMk/>
            <pc:sldMk cId="4248121316" sldId="412"/>
            <ac:graphicFrameMk id="9" creationId="{1A1F12F2-DF87-422B-84EF-17267CDF3A12}"/>
          </ac:graphicFrameMkLst>
        </pc:graphicFrameChg>
        <pc:picChg chg="add mod">
          <ac:chgData name="md" userId="a7283353fe1bbe02" providerId="LiveId" clId="{B9AD5EC5-7949-40E8-B917-2FBD8F8456F3}" dt="2024-04-17T03:34:16.522" v="1412" actId="1076"/>
          <ac:picMkLst>
            <pc:docMk/>
            <pc:sldMk cId="4248121316" sldId="412"/>
            <ac:picMk id="4" creationId="{D65DC2FA-8A3F-42BC-834C-B748549498E5}"/>
          </ac:picMkLst>
        </pc:picChg>
        <pc:picChg chg="add del mod">
          <ac:chgData name="md" userId="a7283353fe1bbe02" providerId="LiveId" clId="{B9AD5EC5-7949-40E8-B917-2FBD8F8456F3}" dt="2024-04-17T00:48:03.173" v="633" actId="22"/>
          <ac:picMkLst>
            <pc:docMk/>
            <pc:sldMk cId="4248121316" sldId="412"/>
            <ac:picMk id="7" creationId="{80222EC6-9F0B-4577-A6A1-52542ADDB660}"/>
          </ac:picMkLst>
        </pc:picChg>
      </pc:sldChg>
      <pc:sldChg chg="modSp mod">
        <pc:chgData name="md" userId="a7283353fe1bbe02" providerId="LiveId" clId="{B9AD5EC5-7949-40E8-B917-2FBD8F8456F3}" dt="2024-04-16T22:25:41.853" v="10" actId="688"/>
        <pc:sldMkLst>
          <pc:docMk/>
          <pc:sldMk cId="4183046182" sldId="413"/>
        </pc:sldMkLst>
        <pc:picChg chg="mod">
          <ac:chgData name="md" userId="a7283353fe1bbe02" providerId="LiveId" clId="{B9AD5EC5-7949-40E8-B917-2FBD8F8456F3}" dt="2024-04-16T22:25:41.853" v="10" actId="688"/>
          <ac:picMkLst>
            <pc:docMk/>
            <pc:sldMk cId="4183046182" sldId="413"/>
            <ac:picMk id="5" creationId="{E7479237-AA0C-4A08-90DF-B70EC6FA9EE7}"/>
          </ac:picMkLst>
        </pc:picChg>
      </pc:sldChg>
      <pc:sldChg chg="addSp delSp modSp add mod ord">
        <pc:chgData name="md" userId="a7283353fe1bbe02" providerId="LiveId" clId="{B9AD5EC5-7949-40E8-B917-2FBD8F8456F3}" dt="2024-04-17T02:01:14.313" v="1143" actId="1076"/>
        <pc:sldMkLst>
          <pc:docMk/>
          <pc:sldMk cId="3121442885" sldId="414"/>
        </pc:sldMkLst>
        <pc:spChg chg="add del">
          <ac:chgData name="md" userId="a7283353fe1bbe02" providerId="LiveId" clId="{B9AD5EC5-7949-40E8-B917-2FBD8F8456F3}" dt="2024-04-17T01:37:26.722" v="639" actId="22"/>
          <ac:spMkLst>
            <pc:docMk/>
            <pc:sldMk cId="3121442885" sldId="414"/>
            <ac:spMk id="3" creationId="{699ED817-BF08-4EA7-A2EA-E4449C616439}"/>
          </ac:spMkLst>
        </pc:spChg>
        <pc:spChg chg="add mod">
          <ac:chgData name="md" userId="a7283353fe1bbe02" providerId="LiveId" clId="{B9AD5EC5-7949-40E8-B917-2FBD8F8456F3}" dt="2024-04-17T01:56:49.449" v="995" actId="1076"/>
          <ac:spMkLst>
            <pc:docMk/>
            <pc:sldMk cId="3121442885" sldId="414"/>
            <ac:spMk id="4" creationId="{043E0176-7867-482E-804A-774EF443ACA3}"/>
          </ac:spMkLst>
        </pc:spChg>
        <pc:spChg chg="add mod">
          <ac:chgData name="md" userId="a7283353fe1bbe02" providerId="LiveId" clId="{B9AD5EC5-7949-40E8-B917-2FBD8F8456F3}" dt="2024-04-17T02:00:53.330" v="1142" actId="1076"/>
          <ac:spMkLst>
            <pc:docMk/>
            <pc:sldMk cId="3121442885" sldId="414"/>
            <ac:spMk id="5" creationId="{DD4E301E-BEDF-4AAA-8473-AA469A6CC2E6}"/>
          </ac:spMkLst>
        </pc:spChg>
        <pc:spChg chg="add mod">
          <ac:chgData name="md" userId="a7283353fe1bbe02" providerId="LiveId" clId="{B9AD5EC5-7949-40E8-B917-2FBD8F8456F3}" dt="2024-04-17T02:00:39.590" v="1140" actId="14100"/>
          <ac:spMkLst>
            <pc:docMk/>
            <pc:sldMk cId="3121442885" sldId="414"/>
            <ac:spMk id="6" creationId="{DE81647B-EC5D-4FD3-8A41-A24E7BC4B357}"/>
          </ac:spMkLst>
        </pc:spChg>
        <pc:spChg chg="add mod">
          <ac:chgData name="md" userId="a7283353fe1bbe02" providerId="LiveId" clId="{B9AD5EC5-7949-40E8-B917-2FBD8F8456F3}" dt="2024-04-17T02:00:49.366" v="1141" actId="1076"/>
          <ac:spMkLst>
            <pc:docMk/>
            <pc:sldMk cId="3121442885" sldId="414"/>
            <ac:spMk id="7" creationId="{32D72836-8786-4256-8154-1973CBC8FA87}"/>
          </ac:spMkLst>
        </pc:spChg>
        <pc:spChg chg="add mod">
          <ac:chgData name="md" userId="a7283353fe1bbe02" providerId="LiveId" clId="{B9AD5EC5-7949-40E8-B917-2FBD8F8456F3}" dt="2024-04-17T01:55:00.026" v="971" actId="20577"/>
          <ac:spMkLst>
            <pc:docMk/>
            <pc:sldMk cId="3121442885" sldId="414"/>
            <ac:spMk id="10" creationId="{A22DA21B-3640-442D-8871-7059A4698153}"/>
          </ac:spMkLst>
        </pc:spChg>
        <pc:spChg chg="add mod">
          <ac:chgData name="md" userId="a7283353fe1bbe02" providerId="LiveId" clId="{B9AD5EC5-7949-40E8-B917-2FBD8F8456F3}" dt="2024-04-17T02:01:14.313" v="1143" actId="1076"/>
          <ac:spMkLst>
            <pc:docMk/>
            <pc:sldMk cId="3121442885" sldId="414"/>
            <ac:spMk id="11" creationId="{E42C26EF-5499-410B-B079-7A603613802E}"/>
          </ac:spMkLst>
        </pc:spChg>
        <pc:picChg chg="add mod">
          <ac:chgData name="md" userId="a7283353fe1bbe02" providerId="LiveId" clId="{B9AD5EC5-7949-40E8-B917-2FBD8F8456F3}" dt="2024-04-17T01:49:43.425" v="866" actId="14100"/>
          <ac:picMkLst>
            <pc:docMk/>
            <pc:sldMk cId="3121442885" sldId="414"/>
            <ac:picMk id="8" creationId="{ABCBF476-6CBE-4FEE-A156-0B6911D35EAD}"/>
          </ac:picMkLst>
        </pc:picChg>
        <pc:picChg chg="add mod">
          <ac:chgData name="md" userId="a7283353fe1bbe02" providerId="LiveId" clId="{B9AD5EC5-7949-40E8-B917-2FBD8F8456F3}" dt="2024-04-17T01:49:33.958" v="865" actId="1076"/>
          <ac:picMkLst>
            <pc:docMk/>
            <pc:sldMk cId="3121442885" sldId="414"/>
            <ac:picMk id="9" creationId="{5303B394-864A-44AE-98B0-DA1BD633A682}"/>
          </ac:picMkLst>
        </pc:picChg>
      </pc:sldChg>
      <pc:sldChg chg="addSp delSp modSp add mod">
        <pc:chgData name="md" userId="a7283353fe1bbe02" providerId="LiveId" clId="{B9AD5EC5-7949-40E8-B917-2FBD8F8456F3}" dt="2024-04-17T04:40:51.496" v="1571" actId="1076"/>
        <pc:sldMkLst>
          <pc:docMk/>
          <pc:sldMk cId="250001042" sldId="415"/>
        </pc:sldMkLst>
        <pc:spChg chg="add mod">
          <ac:chgData name="md" userId="a7283353fe1bbe02" providerId="LiveId" clId="{B9AD5EC5-7949-40E8-B917-2FBD8F8456F3}" dt="2024-04-17T04:40:51.496" v="1571" actId="1076"/>
          <ac:spMkLst>
            <pc:docMk/>
            <pc:sldMk cId="250001042" sldId="415"/>
            <ac:spMk id="2" creationId="{BC74F812-5766-4C18-9C25-FD5184C56E04}"/>
          </ac:spMkLst>
        </pc:spChg>
        <pc:spChg chg="add mod">
          <ac:chgData name="md" userId="a7283353fe1bbe02" providerId="LiveId" clId="{B9AD5EC5-7949-40E8-B917-2FBD8F8456F3}" dt="2024-04-17T04:39:06.407" v="1551" actId="20577"/>
          <ac:spMkLst>
            <pc:docMk/>
            <pc:sldMk cId="250001042" sldId="415"/>
            <ac:spMk id="5" creationId="{FCA032C4-C8F1-4073-8EF4-15513DBF0D7A}"/>
          </ac:spMkLst>
        </pc:spChg>
        <pc:spChg chg="add del mod">
          <ac:chgData name="md" userId="a7283353fe1bbe02" providerId="LiveId" clId="{B9AD5EC5-7949-40E8-B917-2FBD8F8456F3}" dt="2024-04-17T04:40:38.348" v="1570"/>
          <ac:spMkLst>
            <pc:docMk/>
            <pc:sldMk cId="250001042" sldId="415"/>
            <ac:spMk id="6" creationId="{2330B834-0613-47FE-A617-DBBFC60D0E73}"/>
          </ac:spMkLst>
        </pc:spChg>
        <pc:spChg chg="add mod">
          <ac:chgData name="md" userId="a7283353fe1bbe02" providerId="LiveId" clId="{B9AD5EC5-7949-40E8-B917-2FBD8F8456F3}" dt="2024-04-17T04:40:33.924" v="1568" actId="12"/>
          <ac:spMkLst>
            <pc:docMk/>
            <pc:sldMk cId="250001042" sldId="415"/>
            <ac:spMk id="7" creationId="{8D422993-8566-49B2-A940-B09A91138381}"/>
          </ac:spMkLst>
        </pc:spChg>
        <pc:picChg chg="add mod">
          <ac:chgData name="md" userId="a7283353fe1bbe02" providerId="LiveId" clId="{B9AD5EC5-7949-40E8-B917-2FBD8F8456F3}" dt="2024-04-17T04:38:24.216" v="1547" actId="14100"/>
          <ac:picMkLst>
            <pc:docMk/>
            <pc:sldMk cId="250001042" sldId="415"/>
            <ac:picMk id="4" creationId="{80DCFC2D-F974-434D-8FFC-7A1CBD70FC47}"/>
          </ac:picMkLst>
        </pc:picChg>
      </pc:sldChg>
      <pc:sldChg chg="addSp modSp add mod">
        <pc:chgData name="md" userId="a7283353fe1bbe02" providerId="LiveId" clId="{B9AD5EC5-7949-40E8-B917-2FBD8F8456F3}" dt="2024-04-17T04:51:26.508" v="1752" actId="1076"/>
        <pc:sldMkLst>
          <pc:docMk/>
          <pc:sldMk cId="3871057923" sldId="416"/>
        </pc:sldMkLst>
        <pc:spChg chg="add mod">
          <ac:chgData name="md" userId="a7283353fe1bbe02" providerId="LiveId" clId="{B9AD5EC5-7949-40E8-B917-2FBD8F8456F3}" dt="2024-04-17T04:49:45.006" v="1745" actId="1076"/>
          <ac:spMkLst>
            <pc:docMk/>
            <pc:sldMk cId="3871057923" sldId="416"/>
            <ac:spMk id="2" creationId="{0B243E22-9C0E-4020-B11E-51261FDE5F56}"/>
          </ac:spMkLst>
        </pc:spChg>
        <pc:spChg chg="add mod">
          <ac:chgData name="md" userId="a7283353fe1bbe02" providerId="LiveId" clId="{B9AD5EC5-7949-40E8-B917-2FBD8F8456F3}" dt="2024-04-17T04:51:26.508" v="1752" actId="1076"/>
          <ac:spMkLst>
            <pc:docMk/>
            <pc:sldMk cId="3871057923" sldId="416"/>
            <ac:spMk id="3" creationId="{06A739C0-9113-4578-9B79-DB9B461E4494}"/>
          </ac:spMkLst>
        </pc:spChg>
      </pc:sldChg>
      <pc:sldChg chg="add del">
        <pc:chgData name="md" userId="a7283353fe1bbe02" providerId="LiveId" clId="{B9AD5EC5-7949-40E8-B917-2FBD8F8456F3}" dt="2024-04-17T05:09:55.513" v="1983" actId="2696"/>
        <pc:sldMkLst>
          <pc:docMk/>
          <pc:sldMk cId="1897665904" sldId="417"/>
        </pc:sldMkLst>
      </pc:sldChg>
      <pc:sldChg chg="add del">
        <pc:chgData name="md" userId="a7283353fe1bbe02" providerId="LiveId" clId="{B9AD5EC5-7949-40E8-B917-2FBD8F8456F3}" dt="2024-04-17T05:02:35.218" v="1908" actId="2696"/>
        <pc:sldMkLst>
          <pc:docMk/>
          <pc:sldMk cId="533734973" sldId="418"/>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698C0E1-628D-4A29-932B-81EFC1D54B0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E4E1657-5A73-426A-A66E-C4F85559BEA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C80B55D-A28C-4981-AA30-62D8B2215F35}" type="datetimeFigureOut">
              <a:rPr lang="en-US" smtClean="0"/>
              <a:t>4/17/2024</a:t>
            </a:fld>
            <a:endParaRPr lang="en-US" dirty="0"/>
          </a:p>
        </p:txBody>
      </p:sp>
      <p:sp>
        <p:nvSpPr>
          <p:cNvPr id="4" name="Footer Placeholder 3">
            <a:extLst>
              <a:ext uri="{FF2B5EF4-FFF2-40B4-BE49-F238E27FC236}">
                <a16:creationId xmlns:a16="http://schemas.microsoft.com/office/drawing/2014/main" id="{DBBF12EE-0BCA-4112-A66D-A1C7DDACEE3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059303C-1C5B-4166-91D0-954E1FF8A25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221B084-08CE-4CE2-A230-03FB2D2096EE}" type="slidenum">
              <a:rPr lang="en-US" smtClean="0"/>
              <a:t>‹#›</a:t>
            </a:fld>
            <a:endParaRPr lang="en-US" dirty="0"/>
          </a:p>
        </p:txBody>
      </p:sp>
    </p:spTree>
    <p:extLst>
      <p:ext uri="{BB962C8B-B14F-4D97-AF65-F5344CB8AC3E}">
        <p14:creationId xmlns:p14="http://schemas.microsoft.com/office/powerpoint/2010/main" val="5396255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3E07F7-7765-40B0-95C6-6F0178FC4D78}" type="datetimeFigureOut">
              <a:rPr lang="en-US" smtClean="0"/>
              <a:t>4/17/2024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4B07EB-3CEE-4B2A-A06F-03C965D4E9F1}" type="slidenum">
              <a:rPr lang="en-US" smtClean="0"/>
              <a:t>‹#›</a:t>
            </a:fld>
            <a:endParaRPr lang="en-US" dirty="0"/>
          </a:p>
        </p:txBody>
      </p:sp>
    </p:spTree>
    <p:extLst>
      <p:ext uri="{BB962C8B-B14F-4D97-AF65-F5344CB8AC3E}">
        <p14:creationId xmlns:p14="http://schemas.microsoft.com/office/powerpoint/2010/main" val="2076297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BFE780-4B97-4708-B97F-94D8ADC6D799}" type="slidenum">
              <a:rPr lang="en-US" smtClean="0"/>
              <a:t>1</a:t>
            </a:fld>
            <a:endParaRPr lang="en-US" dirty="0"/>
          </a:p>
        </p:txBody>
      </p:sp>
    </p:spTree>
    <p:extLst>
      <p:ext uri="{BB962C8B-B14F-4D97-AF65-F5344CB8AC3E}">
        <p14:creationId xmlns:p14="http://schemas.microsoft.com/office/powerpoint/2010/main" val="446673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8C22AF-75C7-433B-B852-69970FBFF62D}" type="slidenum">
              <a:rPr lang="en-US" smtClean="0"/>
              <a:t>2</a:t>
            </a:fld>
            <a:endParaRPr lang="en-US" dirty="0"/>
          </a:p>
        </p:txBody>
      </p:sp>
    </p:spTree>
    <p:extLst>
      <p:ext uri="{BB962C8B-B14F-4D97-AF65-F5344CB8AC3E}">
        <p14:creationId xmlns:p14="http://schemas.microsoft.com/office/powerpoint/2010/main" val="4254271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8C22AF-75C7-433B-B852-69970FBFF62D}" type="slidenum">
              <a:rPr lang="en-US" smtClean="0"/>
              <a:t>3</a:t>
            </a:fld>
            <a:endParaRPr lang="en-US" dirty="0"/>
          </a:p>
        </p:txBody>
      </p:sp>
    </p:spTree>
    <p:extLst>
      <p:ext uri="{BB962C8B-B14F-4D97-AF65-F5344CB8AC3E}">
        <p14:creationId xmlns:p14="http://schemas.microsoft.com/office/powerpoint/2010/main" val="3559213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6D7BE9-6C4F-48E9-816E-E7C44694421A}" type="slidenum">
              <a:rPr lang="en-US" smtClean="0"/>
              <a:t>4</a:t>
            </a:fld>
            <a:endParaRPr lang="en-US" dirty="0"/>
          </a:p>
        </p:txBody>
      </p:sp>
    </p:spTree>
    <p:extLst>
      <p:ext uri="{BB962C8B-B14F-4D97-AF65-F5344CB8AC3E}">
        <p14:creationId xmlns:p14="http://schemas.microsoft.com/office/powerpoint/2010/main" val="13599155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6D7BE9-6C4F-48E9-816E-E7C44694421A}" type="slidenum">
              <a:rPr lang="en-US" smtClean="0"/>
              <a:t>5</a:t>
            </a:fld>
            <a:endParaRPr lang="en-US" dirty="0"/>
          </a:p>
        </p:txBody>
      </p:sp>
    </p:spTree>
    <p:extLst>
      <p:ext uri="{BB962C8B-B14F-4D97-AF65-F5344CB8AC3E}">
        <p14:creationId xmlns:p14="http://schemas.microsoft.com/office/powerpoint/2010/main" val="20710178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6D7BE9-6C4F-48E9-816E-E7C44694421A}" type="slidenum">
              <a:rPr lang="en-US" smtClean="0"/>
              <a:t>6</a:t>
            </a:fld>
            <a:endParaRPr lang="en-US" dirty="0"/>
          </a:p>
        </p:txBody>
      </p:sp>
    </p:spTree>
    <p:extLst>
      <p:ext uri="{BB962C8B-B14F-4D97-AF65-F5344CB8AC3E}">
        <p14:creationId xmlns:p14="http://schemas.microsoft.com/office/powerpoint/2010/main" val="2397437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6D7BE9-6C4F-48E9-816E-E7C44694421A}" type="slidenum">
              <a:rPr lang="en-US" smtClean="0"/>
              <a:t>17</a:t>
            </a:fld>
            <a:endParaRPr lang="en-US" dirty="0"/>
          </a:p>
        </p:txBody>
      </p:sp>
    </p:spTree>
    <p:extLst>
      <p:ext uri="{BB962C8B-B14F-4D97-AF65-F5344CB8AC3E}">
        <p14:creationId xmlns:p14="http://schemas.microsoft.com/office/powerpoint/2010/main" val="3378875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E6D7BE9-6C4F-48E9-816E-E7C44694421A}" type="slidenum">
              <a:rPr lang="en-US" smtClean="0"/>
              <a:t>18</a:t>
            </a:fld>
            <a:endParaRPr lang="en-US" dirty="0"/>
          </a:p>
        </p:txBody>
      </p:sp>
    </p:spTree>
    <p:extLst>
      <p:ext uri="{BB962C8B-B14F-4D97-AF65-F5344CB8AC3E}">
        <p14:creationId xmlns:p14="http://schemas.microsoft.com/office/powerpoint/2010/main" val="1517567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8958888C-33C4-45BB-9053-0F238EBC2503}"/>
              </a:ext>
            </a:extLst>
          </p:cNvPr>
          <p:cNvSpPr>
            <a:spLocks noGrp="1"/>
          </p:cNvSpPr>
          <p:nvPr>
            <p:ph type="pic" sz="quarter" idx="13"/>
          </p:nvPr>
        </p:nvSpPr>
        <p:spPr>
          <a:xfrm>
            <a:off x="0" y="0"/>
            <a:ext cx="12192000" cy="6858000"/>
          </a:xfrm>
        </p:spPr>
        <p:txBody>
          <a:bodyPr/>
          <a:lstStyle/>
          <a:p>
            <a:r>
              <a:rPr lang="en-US"/>
              <a:t>Click icon to add picture</a:t>
            </a:r>
            <a:endParaRPr lang="en-US" dirty="0"/>
          </a:p>
        </p:txBody>
      </p:sp>
      <p:sp useBgFill="1">
        <p:nvSpPr>
          <p:cNvPr id="10" name="Title 1">
            <a:extLst>
              <a:ext uri="{FF2B5EF4-FFF2-40B4-BE49-F238E27FC236}">
                <a16:creationId xmlns:a16="http://schemas.microsoft.com/office/drawing/2014/main" id="{E234E1C5-BD1C-4142-BA62-2A1D902B606D}"/>
              </a:ext>
            </a:extLst>
          </p:cNvPr>
          <p:cNvSpPr>
            <a:spLocks noGrp="1"/>
          </p:cNvSpPr>
          <p:nvPr>
            <p:ph type="ctrTitle"/>
          </p:nvPr>
        </p:nvSpPr>
        <p:spPr>
          <a:xfrm>
            <a:off x="2263430" y="1762887"/>
            <a:ext cx="7665140" cy="2140251"/>
          </a:xfrm>
        </p:spPr>
        <p:txBody>
          <a:bodyPr tIns="365760" anchor="ctr">
            <a:normAutofit/>
          </a:bodyPr>
          <a:lstStyle>
            <a:lvl1pPr algn="ctr">
              <a:defRPr sz="5400"/>
            </a:lvl1pPr>
          </a:lstStyle>
          <a:p>
            <a:r>
              <a:rPr lang="en-US" sz="4800"/>
              <a:t>Click to edit Master title style</a:t>
            </a:r>
            <a:endParaRPr lang="en-US" sz="4800" dirty="0"/>
          </a:p>
        </p:txBody>
      </p:sp>
      <p:sp useBgFill="1">
        <p:nvSpPr>
          <p:cNvPr id="12" name="Subtitle 2" descr="Tag=AccentColor&#10;Flavor=Light&#10;Target=Text">
            <a:extLst>
              <a:ext uri="{FF2B5EF4-FFF2-40B4-BE49-F238E27FC236}">
                <a16:creationId xmlns:a16="http://schemas.microsoft.com/office/drawing/2014/main" id="{DED57426-1707-4704-8E09-2F76090515F3}"/>
              </a:ext>
            </a:extLst>
          </p:cNvPr>
          <p:cNvSpPr>
            <a:spLocks noGrp="1"/>
          </p:cNvSpPr>
          <p:nvPr>
            <p:ph type="subTitle" idx="1"/>
          </p:nvPr>
        </p:nvSpPr>
        <p:spPr>
          <a:xfrm>
            <a:off x="2263430" y="3903138"/>
            <a:ext cx="7665139" cy="1191977"/>
          </a:xfrm>
        </p:spPr>
        <p:txBody>
          <a:bodyPr/>
          <a:lstStyle>
            <a:lvl1pPr marL="0" indent="0" algn="ctr">
              <a:buNone/>
              <a:defRPr/>
            </a:lvl1pPr>
          </a:lstStyle>
          <a:p>
            <a:r>
              <a:rPr lang="en-US"/>
              <a:t>Click to edit Master subtitle style</a:t>
            </a:r>
            <a:endParaRPr lang="en-US" dirty="0"/>
          </a:p>
        </p:txBody>
      </p:sp>
    </p:spTree>
    <p:extLst>
      <p:ext uri="{BB962C8B-B14F-4D97-AF65-F5344CB8AC3E}">
        <p14:creationId xmlns:p14="http://schemas.microsoft.com/office/powerpoint/2010/main" val="3600301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FDB9BCB-0C27-46E1-90C0-AADF00541844}"/>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10649" y="1"/>
            <a:ext cx="4690532" cy="6858000"/>
          </a:xfrm>
          <a:prstGeom prst="rect">
            <a:avLst/>
          </a:prstGeom>
        </p:spPr>
      </p:pic>
      <p:sp>
        <p:nvSpPr>
          <p:cNvPr id="2" name="Title 1"/>
          <p:cNvSpPr>
            <a:spLocks noGrp="1"/>
          </p:cNvSpPr>
          <p:nvPr>
            <p:ph type="title"/>
          </p:nvPr>
        </p:nvSpPr>
        <p:spPr>
          <a:xfrm>
            <a:off x="5369441" y="1233378"/>
            <a:ext cx="5898114" cy="1357422"/>
          </a:xfrm>
        </p:spPr>
        <p:txBody>
          <a:bodyPr anchor="b">
            <a:noAutofit/>
          </a:bodyPr>
          <a:lstStyle>
            <a:lvl1pPr algn="ctr">
              <a:defRPr lang="en-US" sz="40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stStyle>
          <a:p>
            <a:r>
              <a:rPr lang="en-US"/>
              <a:t>Click to edit Master title style</a:t>
            </a:r>
            <a:endParaRPr lang="en-US" dirty="0"/>
          </a:p>
        </p:txBody>
      </p:sp>
      <p:sp>
        <p:nvSpPr>
          <p:cNvPr id="10" name="Subtitle 2" descr="Tag=AccentColor&#10;Flavor=Light&#10;Target=Text">
            <a:extLst>
              <a:ext uri="{FF2B5EF4-FFF2-40B4-BE49-F238E27FC236}">
                <a16:creationId xmlns:a16="http://schemas.microsoft.com/office/drawing/2014/main" id="{61821B46-FA47-4BEB-A735-3A8E1161FD7A}"/>
              </a:ext>
            </a:extLst>
          </p:cNvPr>
          <p:cNvSpPr>
            <a:spLocks noGrp="1"/>
          </p:cNvSpPr>
          <p:nvPr>
            <p:ph type="subTitle" idx="13"/>
          </p:nvPr>
        </p:nvSpPr>
        <p:spPr>
          <a:xfrm>
            <a:off x="5369440" y="2895601"/>
            <a:ext cx="5898115" cy="2378074"/>
          </a:xfrm>
        </p:spPr>
        <p:txBody>
          <a:bodyPr>
            <a:normAutofit/>
          </a:bodyPr>
          <a:lstStyle>
            <a:lvl1pPr marL="36900" indent="0">
              <a:buNone/>
              <a:defRPr/>
            </a:lvl1pPr>
          </a:lstStyle>
          <a:p>
            <a:r>
              <a:rPr lang="en-US"/>
              <a:t>Click to edit Master subtitle style</a:t>
            </a:r>
            <a:endParaRPr lang="en-US" dirty="0"/>
          </a:p>
        </p:txBody>
      </p:sp>
      <p:sp>
        <p:nvSpPr>
          <p:cNvPr id="13" name="Picture Placeholder 12">
            <a:extLst>
              <a:ext uri="{FF2B5EF4-FFF2-40B4-BE49-F238E27FC236}">
                <a16:creationId xmlns:a16="http://schemas.microsoft.com/office/drawing/2014/main" id="{CF220894-C699-4E12-9EB4-2318F23E4AAF}"/>
              </a:ext>
            </a:extLst>
          </p:cNvPr>
          <p:cNvSpPr>
            <a:spLocks noGrp="1"/>
          </p:cNvSpPr>
          <p:nvPr>
            <p:ph type="pic" sz="quarter" idx="14"/>
          </p:nvPr>
        </p:nvSpPr>
        <p:spPr>
          <a:xfrm>
            <a:off x="-11113" y="0"/>
            <a:ext cx="4583113" cy="6858000"/>
          </a:xfrm>
        </p:spPr>
        <p:txBody>
          <a:bodyPr/>
          <a:lstStyle/>
          <a:p>
            <a:r>
              <a:rPr lang="en-US"/>
              <a:t>Click icon to add picture</a:t>
            </a:r>
            <a:endParaRPr lang="en-US" dirty="0"/>
          </a:p>
        </p:txBody>
      </p:sp>
      <p:sp>
        <p:nvSpPr>
          <p:cNvPr id="6" name="Footer Placeholder 5"/>
          <p:cNvSpPr>
            <a:spLocks noGrp="1"/>
          </p:cNvSpPr>
          <p:nvPr>
            <p:ph type="ftr" sz="quarter" idx="11"/>
          </p:nvPr>
        </p:nvSpPr>
        <p:spPr/>
        <p:txBody>
          <a:bodyPr/>
          <a:lstStyle/>
          <a:p>
            <a:r>
              <a:rPr lang="en-US" dirty="0"/>
              <a:t>Sample footer text</a:t>
            </a:r>
          </a:p>
        </p:txBody>
      </p:sp>
      <p:sp>
        <p:nvSpPr>
          <p:cNvPr id="5" name="Date Placeholder 4"/>
          <p:cNvSpPr>
            <a:spLocks noGrp="1"/>
          </p:cNvSpPr>
          <p:nvPr>
            <p:ph type="dt" sz="half" idx="10"/>
          </p:nvPr>
        </p:nvSpPr>
        <p:spPr/>
        <p:txBody>
          <a:bodyPr/>
          <a:lstStyle>
            <a:lvl1pPr>
              <a:defRPr/>
            </a:lvl1pPr>
          </a:lstStyle>
          <a:p>
            <a:r>
              <a:rPr lang="en-US" dirty="0"/>
              <a:t>20XX</a:t>
            </a:r>
          </a:p>
        </p:txBody>
      </p:sp>
      <p:sp>
        <p:nvSpPr>
          <p:cNvPr id="7" name="Slide Number Placeholder 6"/>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67903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8958888C-33C4-45BB-9053-0F238EBC2503}"/>
              </a:ext>
            </a:extLst>
          </p:cNvPr>
          <p:cNvSpPr>
            <a:spLocks noGrp="1"/>
          </p:cNvSpPr>
          <p:nvPr>
            <p:ph type="pic" sz="quarter" idx="13"/>
          </p:nvPr>
        </p:nvSpPr>
        <p:spPr>
          <a:xfrm>
            <a:off x="0" y="0"/>
            <a:ext cx="12192000" cy="6858000"/>
          </a:xfrm>
        </p:spPr>
        <p:txBody>
          <a:bodyPr/>
          <a:lstStyle/>
          <a:p>
            <a:r>
              <a:rPr lang="en-US"/>
              <a:t>Click icon to add picture</a:t>
            </a:r>
            <a:endParaRPr lang="en-US" dirty="0"/>
          </a:p>
        </p:txBody>
      </p:sp>
      <p:sp useBgFill="1">
        <p:nvSpPr>
          <p:cNvPr id="2" name="Title 1"/>
          <p:cNvSpPr>
            <a:spLocks noGrp="1"/>
          </p:cNvSpPr>
          <p:nvPr>
            <p:ph type="ctrTitle"/>
          </p:nvPr>
        </p:nvSpPr>
        <p:spPr>
          <a:xfrm>
            <a:off x="1146676" y="1572884"/>
            <a:ext cx="4100417" cy="2585050"/>
          </a:xfrm>
        </p:spPr>
        <p:txBody>
          <a:bodyPr lIns="274320" anchor="ctr">
            <a:normAutofit/>
          </a:bodyPr>
          <a:lstStyle>
            <a:lvl1pPr algn="l">
              <a:defRPr lang="en-US" sz="40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stStyle>
          <a:p>
            <a:r>
              <a:rPr lang="en-US"/>
              <a:t>Click to edit Master title style</a:t>
            </a:r>
            <a:endParaRPr lang="en-US" dirty="0"/>
          </a:p>
        </p:txBody>
      </p:sp>
      <p:sp useBgFill="1">
        <p:nvSpPr>
          <p:cNvPr id="3" name="Subtitle 2"/>
          <p:cNvSpPr>
            <a:spLocks noGrp="1"/>
          </p:cNvSpPr>
          <p:nvPr>
            <p:ph type="subTitle" idx="1"/>
          </p:nvPr>
        </p:nvSpPr>
        <p:spPr>
          <a:xfrm>
            <a:off x="1146675" y="4157934"/>
            <a:ext cx="4100418" cy="1446364"/>
          </a:xfrm>
        </p:spPr>
        <p:txBody>
          <a:bodyPr lIns="274320" anchor="t">
            <a:normAutofit/>
          </a:bodyPr>
          <a:lstStyle>
            <a:lvl1pPr marL="342900" indent="-306000" algn="l" defTabSz="457200" rtl="0" eaLnBrk="1" latinLnBrk="0" hangingPunct="1">
              <a:lnSpc>
                <a:spcPct val="80000"/>
              </a:lnSpc>
              <a:spcBef>
                <a:spcPct val="20000"/>
              </a:spcBef>
              <a:spcAft>
                <a:spcPts val="600"/>
              </a:spcAft>
              <a:buClr>
                <a:schemeClr val="tx2"/>
              </a:buClr>
              <a:buSzPct val="70000"/>
              <a:buFont typeface="Wingdings 2" charset="2"/>
              <a:buChar char=""/>
              <a:defRPr lang="en-US" sz="16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Sample footer text</a:t>
            </a:r>
          </a:p>
        </p:txBody>
      </p:sp>
      <p:sp>
        <p:nvSpPr>
          <p:cNvPr id="4" name="Date Placeholder 3"/>
          <p:cNvSpPr>
            <a:spLocks noGrp="1"/>
          </p:cNvSpPr>
          <p:nvPr>
            <p:ph type="dt" sz="half" idx="10"/>
          </p:nvPr>
        </p:nvSpPr>
        <p:spPr/>
        <p:txBody>
          <a:bodyPr/>
          <a:lstStyle>
            <a:lvl1pPr>
              <a:defRPr/>
            </a:lvl1pPr>
          </a:lstStyle>
          <a:p>
            <a:r>
              <a:rPr lang="en-US" dirty="0"/>
              <a:t>20XX</a:t>
            </a:r>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864259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B2FCC-99C4-4C2B-99B4-9C5E13D5344B}"/>
              </a:ext>
            </a:extLst>
          </p:cNvPr>
          <p:cNvSpPr>
            <a:spLocks noGrp="1"/>
          </p:cNvSpPr>
          <p:nvPr>
            <p:ph type="title"/>
          </p:nvPr>
        </p:nvSpPr>
        <p:spPr>
          <a:xfrm>
            <a:off x="8050975" y="782122"/>
            <a:ext cx="3619500" cy="2492828"/>
          </a:xfrm>
        </p:spPr>
        <p:txBody>
          <a:bodyPr anchor="b"/>
          <a:lstStyle>
            <a:lvl1pPr algn="l">
              <a:spcBef>
                <a:spcPts val="960"/>
              </a:spcBef>
              <a:spcAft>
                <a:spcPts val="600"/>
              </a:spcAft>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8958888C-33C4-45BB-9053-0F238EBC2503}"/>
              </a:ext>
            </a:extLst>
          </p:cNvPr>
          <p:cNvSpPr>
            <a:spLocks noGrp="1"/>
          </p:cNvSpPr>
          <p:nvPr>
            <p:ph type="pic" sz="quarter" idx="13"/>
          </p:nvPr>
        </p:nvSpPr>
        <p:spPr>
          <a:xfrm>
            <a:off x="-4740" y="0"/>
            <a:ext cx="3754712" cy="2675444"/>
          </a:xfrm>
          <a:ln>
            <a:noFill/>
          </a:ln>
        </p:spPr>
        <p:txBody>
          <a:bodyPr/>
          <a:lstStyle/>
          <a:p>
            <a:r>
              <a:rPr lang="en-US"/>
              <a:t>Click icon to add picture</a:t>
            </a:r>
            <a:endParaRPr lang="en-US" dirty="0"/>
          </a:p>
        </p:txBody>
      </p:sp>
      <p:sp>
        <p:nvSpPr>
          <p:cNvPr id="19" name="Picture Placeholder 10">
            <a:extLst>
              <a:ext uri="{FF2B5EF4-FFF2-40B4-BE49-F238E27FC236}">
                <a16:creationId xmlns:a16="http://schemas.microsoft.com/office/drawing/2014/main" id="{B5F49914-A317-424F-9214-203370D7674B}"/>
              </a:ext>
            </a:extLst>
          </p:cNvPr>
          <p:cNvSpPr>
            <a:spLocks noGrp="1"/>
          </p:cNvSpPr>
          <p:nvPr>
            <p:ph type="pic" sz="quarter" idx="14"/>
          </p:nvPr>
        </p:nvSpPr>
        <p:spPr>
          <a:xfrm>
            <a:off x="3749972" y="0"/>
            <a:ext cx="3793815" cy="2675444"/>
          </a:xfrm>
          <a:ln>
            <a:noFill/>
          </a:ln>
        </p:spPr>
        <p:txBody>
          <a:bodyPr/>
          <a:lstStyle/>
          <a:p>
            <a:r>
              <a:rPr lang="en-US"/>
              <a:t>Click icon to add picture</a:t>
            </a:r>
            <a:endParaRPr lang="en-US" dirty="0"/>
          </a:p>
        </p:txBody>
      </p:sp>
      <p:sp>
        <p:nvSpPr>
          <p:cNvPr id="20" name="Picture Placeholder 10">
            <a:extLst>
              <a:ext uri="{FF2B5EF4-FFF2-40B4-BE49-F238E27FC236}">
                <a16:creationId xmlns:a16="http://schemas.microsoft.com/office/drawing/2014/main" id="{B68EE34D-80C0-4CEE-99D1-3C91F6626DFF}"/>
              </a:ext>
            </a:extLst>
          </p:cNvPr>
          <p:cNvSpPr>
            <a:spLocks noGrp="1"/>
          </p:cNvSpPr>
          <p:nvPr>
            <p:ph type="pic" sz="quarter" idx="15"/>
          </p:nvPr>
        </p:nvSpPr>
        <p:spPr>
          <a:xfrm>
            <a:off x="-4740" y="2675444"/>
            <a:ext cx="7543904" cy="4182556"/>
          </a:xfrm>
          <a:ln>
            <a:noFill/>
          </a:ln>
        </p:spPr>
        <p:txBody>
          <a:bodyPr/>
          <a:lstStyle/>
          <a:p>
            <a:r>
              <a:rPr lang="en-US"/>
              <a:t>Click icon to add picture</a:t>
            </a:r>
            <a:endParaRPr lang="en-US" dirty="0"/>
          </a:p>
        </p:txBody>
      </p:sp>
      <p:sp>
        <p:nvSpPr>
          <p:cNvPr id="12" name="Footer Placeholder 4">
            <a:extLst>
              <a:ext uri="{FF2B5EF4-FFF2-40B4-BE49-F238E27FC236}">
                <a16:creationId xmlns:a16="http://schemas.microsoft.com/office/drawing/2014/main" id="{25E34894-A499-4CC3-9F3E-BB0B1268CC35}"/>
              </a:ext>
            </a:extLst>
          </p:cNvPr>
          <p:cNvSpPr>
            <a:spLocks noGrp="1"/>
          </p:cNvSpPr>
          <p:nvPr>
            <p:ph type="ftr" sz="quarter" idx="11"/>
          </p:nvPr>
        </p:nvSpPr>
        <p:spPr>
          <a:xfrm>
            <a:off x="913795" y="6000749"/>
            <a:ext cx="6672865" cy="365125"/>
          </a:xfrm>
        </p:spPr>
        <p:txBody>
          <a:bodyPr/>
          <a:lstStyle/>
          <a:p>
            <a:r>
              <a:rPr lang="en-US" dirty="0"/>
              <a:t>Sample footer text</a:t>
            </a:r>
          </a:p>
        </p:txBody>
      </p:sp>
      <p:sp>
        <p:nvSpPr>
          <p:cNvPr id="23" name="Text Placeholder 22">
            <a:extLst>
              <a:ext uri="{FF2B5EF4-FFF2-40B4-BE49-F238E27FC236}">
                <a16:creationId xmlns:a16="http://schemas.microsoft.com/office/drawing/2014/main" id="{6F37D4A7-7BA4-4331-82C1-818D1B5B05B2}"/>
              </a:ext>
            </a:extLst>
          </p:cNvPr>
          <p:cNvSpPr>
            <a:spLocks noGrp="1"/>
          </p:cNvSpPr>
          <p:nvPr>
            <p:ph type="body" sz="quarter" idx="17"/>
          </p:nvPr>
        </p:nvSpPr>
        <p:spPr>
          <a:xfrm>
            <a:off x="8042275" y="3592286"/>
            <a:ext cx="3619500" cy="1992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r>
              <a:rPr lang="en-US" dirty="0"/>
              <a:t>20XX</a:t>
            </a:r>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741879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p:cNvSpPr>
            <a:spLocks noGrp="1"/>
          </p:cNvSpPr>
          <p:nvPr>
            <p:ph type="ctrTitle"/>
          </p:nvPr>
        </p:nvSpPr>
        <p:spPr>
          <a:xfrm>
            <a:off x="913335" y="1233378"/>
            <a:ext cx="5697102" cy="1405366"/>
          </a:xfrm>
        </p:spPr>
        <p:txBody>
          <a:bodyPr anchor="b">
            <a:noAutofit/>
          </a:bodyPr>
          <a:lstStyle>
            <a:lvl1pPr algn="ctr">
              <a:defRPr sz="4000"/>
            </a:lvl1pPr>
          </a:lstStyle>
          <a:p>
            <a:r>
              <a:rPr lang="en-US"/>
              <a:t>Click to edit Master title style</a:t>
            </a:r>
            <a:endParaRPr lang="en-US" dirty="0"/>
          </a:p>
        </p:txBody>
      </p:sp>
      <p:sp>
        <p:nvSpPr>
          <p:cNvPr id="3" name="Subtitle 2"/>
          <p:cNvSpPr>
            <a:spLocks noGrp="1"/>
          </p:cNvSpPr>
          <p:nvPr>
            <p:ph type="subTitle" idx="1"/>
          </p:nvPr>
        </p:nvSpPr>
        <p:spPr>
          <a:xfrm>
            <a:off x="913795" y="3002281"/>
            <a:ext cx="5686437" cy="2271393"/>
          </a:xfrm>
        </p:spPr>
        <p:txBody>
          <a:bodyPr anchor="t">
            <a:normAutofit/>
          </a:bodyPr>
          <a:lstStyle>
            <a:lvl1pPr marL="0" indent="0" algn="ctr">
              <a:buNone/>
              <a:defRPr lang="en-US" sz="20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Calibri"/>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Sample footer text</a:t>
            </a:r>
          </a:p>
        </p:txBody>
      </p:sp>
      <p:sp>
        <p:nvSpPr>
          <p:cNvPr id="13" name="Picture Placeholder 12">
            <a:extLst>
              <a:ext uri="{FF2B5EF4-FFF2-40B4-BE49-F238E27FC236}">
                <a16:creationId xmlns:a16="http://schemas.microsoft.com/office/drawing/2014/main" id="{F93FCD85-64A9-4257-8703-568A1629E13D}"/>
              </a:ext>
            </a:extLst>
          </p:cNvPr>
          <p:cNvSpPr>
            <a:spLocks noGrp="1"/>
          </p:cNvSpPr>
          <p:nvPr>
            <p:ph type="pic" sz="quarter" idx="13"/>
          </p:nvPr>
        </p:nvSpPr>
        <p:spPr>
          <a:xfrm>
            <a:off x="7596864" y="0"/>
            <a:ext cx="4572000" cy="6858000"/>
          </a:xfrm>
        </p:spPr>
        <p:txBody>
          <a:bodyPr/>
          <a:lstStyle/>
          <a:p>
            <a:r>
              <a:rPr lang="en-US"/>
              <a:t>Click icon to add picture</a:t>
            </a:r>
            <a:endParaRPr lang="en-US" dirty="0"/>
          </a:p>
        </p:txBody>
      </p:sp>
      <p:pic>
        <p:nvPicPr>
          <p:cNvPr id="9" name="Picture 8">
            <a:extLst>
              <a:ext uri="{FF2B5EF4-FFF2-40B4-BE49-F238E27FC236}">
                <a16:creationId xmlns:a16="http://schemas.microsoft.com/office/drawing/2014/main" id="{1A47AB1B-8039-41F6-A255-B03F33FB635C}"/>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7501468" y="1"/>
            <a:ext cx="4690532" cy="6858000"/>
          </a:xfrm>
          <a:prstGeom prst="rect">
            <a:avLst/>
          </a:prstGeom>
        </p:spPr>
      </p:pic>
      <p:sp>
        <p:nvSpPr>
          <p:cNvPr id="10" name="Date Placeholder 3">
            <a:extLst>
              <a:ext uri="{FF2B5EF4-FFF2-40B4-BE49-F238E27FC236}">
                <a16:creationId xmlns:a16="http://schemas.microsoft.com/office/drawing/2014/main" id="{FBC8FC98-420D-47E9-A6BF-65337349F5D7}"/>
              </a:ext>
            </a:extLst>
          </p:cNvPr>
          <p:cNvSpPr>
            <a:spLocks noGrp="1"/>
          </p:cNvSpPr>
          <p:nvPr>
            <p:ph type="dt" sz="half" idx="10"/>
          </p:nvPr>
        </p:nvSpPr>
        <p:spPr>
          <a:xfrm>
            <a:off x="7678736" y="6000749"/>
            <a:ext cx="2743200" cy="365125"/>
          </a:xfrm>
        </p:spPr>
        <p:txBody>
          <a:bodyPr/>
          <a:lstStyle>
            <a:lvl1pPr>
              <a:defRPr/>
            </a:lvl1pPr>
          </a:lstStyle>
          <a:p>
            <a:r>
              <a:rPr lang="en-US" dirty="0"/>
              <a:t>20XX</a:t>
            </a:r>
          </a:p>
        </p:txBody>
      </p:sp>
      <p:sp>
        <p:nvSpPr>
          <p:cNvPr id="11" name="Slide Number Placeholder 5">
            <a:extLst>
              <a:ext uri="{FF2B5EF4-FFF2-40B4-BE49-F238E27FC236}">
                <a16:creationId xmlns:a16="http://schemas.microsoft.com/office/drawing/2014/main" id="{016EE41C-5E1E-448A-AC09-A8C32B4A87FA}"/>
              </a:ext>
            </a:extLst>
          </p:cNvPr>
          <p:cNvSpPr>
            <a:spLocks noGrp="1"/>
          </p:cNvSpPr>
          <p:nvPr>
            <p:ph type="sldNum" sz="quarter" idx="12"/>
          </p:nvPr>
        </p:nvSpPr>
        <p:spPr>
          <a:xfrm>
            <a:off x="10514011" y="6000749"/>
            <a:ext cx="753545"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7973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2" name="Title 1"/>
          <p:cNvSpPr>
            <a:spLocks noGrp="1"/>
          </p:cNvSpPr>
          <p:nvPr>
            <p:ph type="title"/>
          </p:nvPr>
        </p:nvSpPr>
        <p:spPr>
          <a:xfrm>
            <a:off x="1370693" y="4913529"/>
            <a:ext cx="9440034" cy="680691"/>
          </a:xfrm>
        </p:spPr>
        <p:txBody>
          <a:bodyPr/>
          <a:lstStyle/>
          <a:p>
            <a:r>
              <a:rPr lang="en-US"/>
              <a:t>Click to edit Master title style</a:t>
            </a:r>
            <a:endParaRPr lang="en-US" dirty="0"/>
          </a:p>
        </p:txBody>
      </p:sp>
      <p:sp>
        <p:nvSpPr>
          <p:cNvPr id="8" name="Subtitle 2">
            <a:extLst>
              <a:ext uri="{FF2B5EF4-FFF2-40B4-BE49-F238E27FC236}">
                <a16:creationId xmlns:a16="http://schemas.microsoft.com/office/drawing/2014/main" id="{29CC1453-4E18-4960-B6D5-529F625B9A3C}"/>
              </a:ext>
            </a:extLst>
          </p:cNvPr>
          <p:cNvSpPr>
            <a:spLocks noGrp="1"/>
          </p:cNvSpPr>
          <p:nvPr>
            <p:ph type="subTitle" idx="1"/>
          </p:nvPr>
        </p:nvSpPr>
        <p:spPr>
          <a:xfrm>
            <a:off x="1370693" y="5713343"/>
            <a:ext cx="9440034" cy="436942"/>
          </a:xfrm>
        </p:spPr>
        <p:txBody>
          <a:bodyPr/>
          <a:lstStyle>
            <a:lvl1pPr marL="36900" indent="0" algn="ctr">
              <a:buNone/>
              <a:defRPr/>
            </a:lvl1pPr>
          </a:lstStyle>
          <a:p>
            <a:r>
              <a:rPr lang="en-US"/>
              <a:t>Click to edit Master subtitle style</a:t>
            </a:r>
            <a:endParaRPr lang="en-US" dirty="0"/>
          </a:p>
        </p:txBody>
      </p:sp>
      <p:sp>
        <p:nvSpPr>
          <p:cNvPr id="16" name="Picture Placeholder 15">
            <a:extLst>
              <a:ext uri="{FF2B5EF4-FFF2-40B4-BE49-F238E27FC236}">
                <a16:creationId xmlns:a16="http://schemas.microsoft.com/office/drawing/2014/main" id="{ADDA07CD-6F66-4875-B1ED-5D11B9642B31}"/>
              </a:ext>
            </a:extLst>
          </p:cNvPr>
          <p:cNvSpPr>
            <a:spLocks noGrp="1"/>
          </p:cNvSpPr>
          <p:nvPr>
            <p:ph type="pic" sz="quarter" idx="13"/>
          </p:nvPr>
        </p:nvSpPr>
        <p:spPr>
          <a:xfrm>
            <a:off x="642938" y="642938"/>
            <a:ext cx="5130800" cy="3303587"/>
          </a:xfrm>
        </p:spPr>
        <p:txBody>
          <a:bodyPr/>
          <a:lstStyle/>
          <a:p>
            <a:r>
              <a:rPr lang="en-US"/>
              <a:t>Click icon to add picture</a:t>
            </a:r>
            <a:endParaRPr lang="en-US" dirty="0"/>
          </a:p>
        </p:txBody>
      </p:sp>
      <p:sp>
        <p:nvSpPr>
          <p:cNvPr id="17" name="Picture Placeholder 15">
            <a:extLst>
              <a:ext uri="{FF2B5EF4-FFF2-40B4-BE49-F238E27FC236}">
                <a16:creationId xmlns:a16="http://schemas.microsoft.com/office/drawing/2014/main" id="{E1CB1643-335F-4FF9-8A42-C5652761302E}"/>
              </a:ext>
            </a:extLst>
          </p:cNvPr>
          <p:cNvSpPr>
            <a:spLocks noGrp="1"/>
          </p:cNvSpPr>
          <p:nvPr>
            <p:ph type="pic" sz="quarter" idx="14"/>
          </p:nvPr>
        </p:nvSpPr>
        <p:spPr>
          <a:xfrm>
            <a:off x="6417733" y="642937"/>
            <a:ext cx="5130800" cy="3303587"/>
          </a:xfrm>
        </p:spPr>
        <p:txBody>
          <a:bodyPr/>
          <a:lstStyle/>
          <a:p>
            <a:r>
              <a:rPr lang="en-US"/>
              <a:t>Click icon to add picture</a:t>
            </a:r>
            <a:endParaRPr lang="en-US" dirty="0"/>
          </a:p>
        </p:txBody>
      </p:sp>
      <p:pic>
        <p:nvPicPr>
          <p:cNvPr id="9" name="Picture 8">
            <a:extLst>
              <a:ext uri="{FF2B5EF4-FFF2-40B4-BE49-F238E27FC236}">
                <a16:creationId xmlns:a16="http://schemas.microsoft.com/office/drawing/2014/main" id="{44843549-5E1B-48B7-A510-624588410748}"/>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1" y="0"/>
            <a:ext cx="12192001" cy="4322278"/>
          </a:xfrm>
          <a:prstGeom prst="rect">
            <a:avLst/>
          </a:prstGeom>
        </p:spPr>
      </p:pic>
      <p:cxnSp>
        <p:nvCxnSpPr>
          <p:cNvPr id="11" name="Straight Connector 10">
            <a:extLst>
              <a:ext uri="{FF2B5EF4-FFF2-40B4-BE49-F238E27FC236}">
                <a16:creationId xmlns:a16="http://schemas.microsoft.com/office/drawing/2014/main" id="{43B5FF67-7EEC-4AB0-8445-132F99922894}"/>
              </a:ext>
              <a:ext uri="{C183D7F6-B498-43B3-948B-1728B52AA6E4}">
                <adec:decorative xmlns:adec="http://schemas.microsoft.com/office/drawing/2017/decorative" val="1"/>
              </a:ext>
            </a:extLst>
          </p:cNvPr>
          <p:cNvCxnSpPr/>
          <p:nvPr userDrawn="1"/>
        </p:nvCxnSpPr>
        <p:spPr>
          <a:xfrm>
            <a:off x="6096000" y="1609536"/>
            <a:ext cx="0" cy="1371600"/>
          </a:xfrm>
          <a:prstGeom prst="line">
            <a:avLst/>
          </a:prstGeom>
          <a:ln w="19050">
            <a:solidFill>
              <a:schemeClr val="tx1">
                <a:lumMod val="75000"/>
              </a:schemeClr>
            </a:solidFill>
          </a:ln>
          <a:effectLst>
            <a:innerShdw blurRad="114300">
              <a:prstClr val="black"/>
            </a:inn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3172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Chart, table, time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Sample footer text</a:t>
            </a:r>
          </a:p>
        </p:txBody>
      </p:sp>
      <p:sp>
        <p:nvSpPr>
          <p:cNvPr id="4" name="Date Placeholder 3"/>
          <p:cNvSpPr>
            <a:spLocks noGrp="1"/>
          </p:cNvSpPr>
          <p:nvPr>
            <p:ph type="dt" sz="half" idx="10"/>
          </p:nvPr>
        </p:nvSpPr>
        <p:spPr/>
        <p:txBody>
          <a:bodyPr/>
          <a:lstStyle>
            <a:lvl1pPr>
              <a:defRPr/>
            </a:lvl1pPr>
          </a:lstStyle>
          <a:p>
            <a:r>
              <a:rPr lang="en-US" dirty="0"/>
              <a:t>20XX</a:t>
            </a:r>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72902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6754A53-50F5-4BFC-9D4B-69FF19B5766A}"/>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7501468" y="1"/>
            <a:ext cx="4690532" cy="6858000"/>
          </a:xfrm>
          <a:prstGeom prst="rect">
            <a:avLst/>
          </a:prstGeom>
        </p:spPr>
      </p:pic>
      <p:sp>
        <p:nvSpPr>
          <p:cNvPr id="2" name="Title 1">
            <a:extLst>
              <a:ext uri="{FF2B5EF4-FFF2-40B4-BE49-F238E27FC236}">
                <a16:creationId xmlns:a16="http://schemas.microsoft.com/office/drawing/2014/main" id="{5EE3AA4C-F452-4742-B62F-D92ACEB05867}"/>
              </a:ext>
            </a:extLst>
          </p:cNvPr>
          <p:cNvSpPr>
            <a:spLocks noGrp="1"/>
          </p:cNvSpPr>
          <p:nvPr>
            <p:ph type="title"/>
          </p:nvPr>
        </p:nvSpPr>
        <p:spPr>
          <a:xfrm>
            <a:off x="1158948" y="1233378"/>
            <a:ext cx="5441285" cy="2911902"/>
          </a:xfrm>
        </p:spPr>
        <p:txBody>
          <a:bodyPr>
            <a:normAutofit/>
          </a:bodyPr>
          <a:lstStyle>
            <a:lvl1pPr>
              <a:defRPr sz="4400"/>
            </a:lvl1pPr>
          </a:lstStyle>
          <a:p>
            <a:r>
              <a:rPr lang="en-US"/>
              <a:t>Click to edit Master title style</a:t>
            </a:r>
            <a:endParaRPr lang="en-US" dirty="0"/>
          </a:p>
        </p:txBody>
      </p:sp>
      <p:sp>
        <p:nvSpPr>
          <p:cNvPr id="7" name="Subtitle 2">
            <a:extLst>
              <a:ext uri="{FF2B5EF4-FFF2-40B4-BE49-F238E27FC236}">
                <a16:creationId xmlns:a16="http://schemas.microsoft.com/office/drawing/2014/main" id="{C4A6F582-B177-429F-8965-8FC2335DBCC9}"/>
              </a:ext>
            </a:extLst>
          </p:cNvPr>
          <p:cNvSpPr>
            <a:spLocks noGrp="1"/>
          </p:cNvSpPr>
          <p:nvPr>
            <p:ph type="subTitle" idx="1"/>
          </p:nvPr>
        </p:nvSpPr>
        <p:spPr>
          <a:xfrm>
            <a:off x="1158948" y="4495800"/>
            <a:ext cx="5441286" cy="777874"/>
          </a:xfrm>
        </p:spPr>
        <p:txBody>
          <a:bodyPr/>
          <a:lstStyle>
            <a:lvl1pPr marL="36900" indent="0" algn="ctr">
              <a:buNone/>
              <a:defRPr/>
            </a:lvl1pPr>
          </a:lstStyle>
          <a:p>
            <a:r>
              <a:rPr lang="en-US"/>
              <a:t>Click to edit Master subtitle style</a:t>
            </a:r>
            <a:endParaRPr lang="en-US" dirty="0"/>
          </a:p>
        </p:txBody>
      </p:sp>
      <p:sp>
        <p:nvSpPr>
          <p:cNvPr id="4" name="Footer Placeholder 3">
            <a:extLst>
              <a:ext uri="{FF2B5EF4-FFF2-40B4-BE49-F238E27FC236}">
                <a16:creationId xmlns:a16="http://schemas.microsoft.com/office/drawing/2014/main" id="{D5708956-7306-4C30-B1DF-68E2666A233C}"/>
              </a:ext>
            </a:extLst>
          </p:cNvPr>
          <p:cNvSpPr>
            <a:spLocks noGrp="1"/>
          </p:cNvSpPr>
          <p:nvPr>
            <p:ph type="ftr" sz="quarter" idx="11"/>
          </p:nvPr>
        </p:nvSpPr>
        <p:spPr>
          <a:xfrm>
            <a:off x="913796" y="6000749"/>
            <a:ext cx="5686438" cy="365125"/>
          </a:xfrm>
        </p:spPr>
        <p:txBody>
          <a:bodyPr/>
          <a:lstStyle/>
          <a:p>
            <a:r>
              <a:rPr lang="en-US" dirty="0"/>
              <a:t>Sample footer text</a:t>
            </a:r>
          </a:p>
        </p:txBody>
      </p:sp>
      <p:sp>
        <p:nvSpPr>
          <p:cNvPr id="17" name="Picture Placeholder 16">
            <a:extLst>
              <a:ext uri="{FF2B5EF4-FFF2-40B4-BE49-F238E27FC236}">
                <a16:creationId xmlns:a16="http://schemas.microsoft.com/office/drawing/2014/main" id="{F5FA9922-F4B7-458A-B446-58C5673A30DC}"/>
              </a:ext>
            </a:extLst>
          </p:cNvPr>
          <p:cNvSpPr>
            <a:spLocks noGrp="1"/>
          </p:cNvSpPr>
          <p:nvPr>
            <p:ph type="pic" sz="quarter" idx="12"/>
          </p:nvPr>
        </p:nvSpPr>
        <p:spPr>
          <a:xfrm>
            <a:off x="7848600" y="642938"/>
            <a:ext cx="3700463" cy="2625725"/>
          </a:xfrm>
        </p:spPr>
        <p:txBody>
          <a:bodyPr/>
          <a:lstStyle/>
          <a:p>
            <a:r>
              <a:rPr lang="en-US"/>
              <a:t>Click icon to add picture</a:t>
            </a:r>
            <a:endParaRPr lang="en-US" dirty="0"/>
          </a:p>
        </p:txBody>
      </p:sp>
      <p:sp>
        <p:nvSpPr>
          <p:cNvPr id="18" name="Picture Placeholder 16">
            <a:extLst>
              <a:ext uri="{FF2B5EF4-FFF2-40B4-BE49-F238E27FC236}">
                <a16:creationId xmlns:a16="http://schemas.microsoft.com/office/drawing/2014/main" id="{A931B751-CD27-4E96-B65A-1D983D265034}"/>
              </a:ext>
            </a:extLst>
          </p:cNvPr>
          <p:cNvSpPr>
            <a:spLocks noGrp="1"/>
          </p:cNvSpPr>
          <p:nvPr>
            <p:ph type="pic" sz="quarter" idx="13"/>
          </p:nvPr>
        </p:nvSpPr>
        <p:spPr>
          <a:xfrm>
            <a:off x="7848600" y="3600901"/>
            <a:ext cx="3700463" cy="2625725"/>
          </a:xfrm>
        </p:spPr>
        <p:txBody>
          <a:bodyPr/>
          <a:lstStyle/>
          <a:p>
            <a:r>
              <a:rPr lang="en-US"/>
              <a:t>Click icon to add picture</a:t>
            </a:r>
            <a:endParaRPr lang="en-US" dirty="0"/>
          </a:p>
        </p:txBody>
      </p:sp>
    </p:spTree>
    <p:extLst>
      <p:ext uri="{BB962C8B-B14F-4D97-AF65-F5344CB8AC3E}">
        <p14:creationId xmlns:p14="http://schemas.microsoft.com/office/powerpoint/2010/main" val="1267807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9B87676-021D-46A4-8D5E-AAB45A5F2EB7}"/>
              </a:ext>
              <a:ext uri="{C183D7F6-B498-43B3-948B-1728B52AA6E4}">
                <adec:decorative xmlns:adec="http://schemas.microsoft.com/office/drawing/2017/decorative" val="1"/>
              </a:ext>
            </a:extLst>
          </p:cNvPr>
          <p:cNvSpPr/>
          <p:nvPr userDrawn="1"/>
        </p:nvSpPr>
        <p:spPr>
          <a:xfrm>
            <a:off x="660053" y="2057400"/>
            <a:ext cx="2359477" cy="2743200"/>
          </a:xfrm>
          <a:prstGeom prst="rect">
            <a:avLst/>
          </a:prstGeom>
          <a:solidFill>
            <a:schemeClr val="tx1"/>
          </a:solid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32" name="Picture Placeholder 31">
            <a:extLst>
              <a:ext uri="{FF2B5EF4-FFF2-40B4-BE49-F238E27FC236}">
                <a16:creationId xmlns:a16="http://schemas.microsoft.com/office/drawing/2014/main" id="{3E2461C8-280B-42BE-8793-5F1B2C4C0A30}"/>
              </a:ext>
            </a:extLst>
          </p:cNvPr>
          <p:cNvSpPr>
            <a:spLocks noGrp="1"/>
          </p:cNvSpPr>
          <p:nvPr>
            <p:ph type="pic" sz="quarter" idx="13"/>
          </p:nvPr>
        </p:nvSpPr>
        <p:spPr>
          <a:xfrm>
            <a:off x="913796" y="2327275"/>
            <a:ext cx="1827818" cy="2181225"/>
          </a:xfrm>
        </p:spPr>
        <p:txBody>
          <a:bodyPr/>
          <a:lstStyle/>
          <a:p>
            <a:r>
              <a:rPr lang="en-US"/>
              <a:t>Click icon to add picture</a:t>
            </a:r>
            <a:endParaRPr lang="en-US" dirty="0"/>
          </a:p>
        </p:txBody>
      </p:sp>
      <p:sp>
        <p:nvSpPr>
          <p:cNvPr id="10" name="Rectangle 9">
            <a:extLst>
              <a:ext uri="{FF2B5EF4-FFF2-40B4-BE49-F238E27FC236}">
                <a16:creationId xmlns:a16="http://schemas.microsoft.com/office/drawing/2014/main" id="{B256D654-5693-4897-AD58-F42CEECEC0EF}"/>
              </a:ext>
              <a:ext uri="{C183D7F6-B498-43B3-948B-1728B52AA6E4}">
                <adec:decorative xmlns:adec="http://schemas.microsoft.com/office/drawing/2017/decorative" val="1"/>
              </a:ext>
            </a:extLst>
          </p:cNvPr>
          <p:cNvSpPr/>
          <p:nvPr userDrawn="1"/>
        </p:nvSpPr>
        <p:spPr>
          <a:xfrm>
            <a:off x="3452764" y="2057400"/>
            <a:ext cx="2359477" cy="2743200"/>
          </a:xfrm>
          <a:prstGeom prst="rect">
            <a:avLst/>
          </a:prstGeom>
          <a:solidFill>
            <a:schemeClr val="tx1"/>
          </a:solid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FE7D5C18-F020-4168-9A98-D4162006A81B}"/>
              </a:ext>
              <a:ext uri="{C183D7F6-B498-43B3-948B-1728B52AA6E4}">
                <adec:decorative xmlns:adec="http://schemas.microsoft.com/office/drawing/2017/decorative" val="1"/>
              </a:ext>
            </a:extLst>
          </p:cNvPr>
          <p:cNvSpPr/>
          <p:nvPr userDrawn="1"/>
        </p:nvSpPr>
        <p:spPr>
          <a:xfrm>
            <a:off x="6245475" y="2057400"/>
            <a:ext cx="2359477" cy="2743200"/>
          </a:xfrm>
          <a:prstGeom prst="rect">
            <a:avLst/>
          </a:prstGeom>
          <a:solidFill>
            <a:schemeClr val="tx1"/>
          </a:solid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319BC3A-55C2-47AD-93E5-368070939BF6}"/>
              </a:ext>
              <a:ext uri="{C183D7F6-B498-43B3-948B-1728B52AA6E4}">
                <adec:decorative xmlns:adec="http://schemas.microsoft.com/office/drawing/2017/decorative" val="1"/>
              </a:ext>
            </a:extLst>
          </p:cNvPr>
          <p:cNvSpPr/>
          <p:nvPr userDrawn="1"/>
        </p:nvSpPr>
        <p:spPr>
          <a:xfrm>
            <a:off x="9038186" y="2043502"/>
            <a:ext cx="2359477" cy="2743200"/>
          </a:xfrm>
          <a:prstGeom prst="rect">
            <a:avLst/>
          </a:prstGeom>
          <a:solidFill>
            <a:schemeClr val="tx1"/>
          </a:solid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Picture Placeholder 31">
            <a:extLst>
              <a:ext uri="{FF2B5EF4-FFF2-40B4-BE49-F238E27FC236}">
                <a16:creationId xmlns:a16="http://schemas.microsoft.com/office/drawing/2014/main" id="{E249A1C0-506E-4C49-A763-DA0BF00B5AFC}"/>
              </a:ext>
            </a:extLst>
          </p:cNvPr>
          <p:cNvSpPr>
            <a:spLocks noGrp="1"/>
          </p:cNvSpPr>
          <p:nvPr>
            <p:ph type="pic" sz="quarter" idx="14"/>
          </p:nvPr>
        </p:nvSpPr>
        <p:spPr>
          <a:xfrm>
            <a:off x="3718593" y="2327275"/>
            <a:ext cx="1827818" cy="2181225"/>
          </a:xfrm>
        </p:spPr>
        <p:txBody>
          <a:bodyPr/>
          <a:lstStyle/>
          <a:p>
            <a:r>
              <a:rPr lang="en-US"/>
              <a:t>Click icon to add picture</a:t>
            </a:r>
            <a:endParaRPr lang="en-US" dirty="0"/>
          </a:p>
        </p:txBody>
      </p:sp>
      <p:sp>
        <p:nvSpPr>
          <p:cNvPr id="34" name="Picture Placeholder 31">
            <a:extLst>
              <a:ext uri="{FF2B5EF4-FFF2-40B4-BE49-F238E27FC236}">
                <a16:creationId xmlns:a16="http://schemas.microsoft.com/office/drawing/2014/main" id="{C9B12B3E-6E6A-4B9F-BCDC-ABAB3007AE6C}"/>
              </a:ext>
            </a:extLst>
          </p:cNvPr>
          <p:cNvSpPr>
            <a:spLocks noGrp="1"/>
          </p:cNvSpPr>
          <p:nvPr>
            <p:ph type="pic" sz="quarter" idx="15"/>
          </p:nvPr>
        </p:nvSpPr>
        <p:spPr>
          <a:xfrm>
            <a:off x="6511305" y="2327275"/>
            <a:ext cx="1827818" cy="2181225"/>
          </a:xfrm>
        </p:spPr>
        <p:txBody>
          <a:bodyPr/>
          <a:lstStyle/>
          <a:p>
            <a:r>
              <a:rPr lang="en-US"/>
              <a:t>Click icon to add picture</a:t>
            </a:r>
            <a:endParaRPr lang="en-US" dirty="0"/>
          </a:p>
        </p:txBody>
      </p:sp>
      <p:sp>
        <p:nvSpPr>
          <p:cNvPr id="35" name="Picture Placeholder 31">
            <a:extLst>
              <a:ext uri="{FF2B5EF4-FFF2-40B4-BE49-F238E27FC236}">
                <a16:creationId xmlns:a16="http://schemas.microsoft.com/office/drawing/2014/main" id="{961CEF8D-8303-439E-BDF8-3983FAE33E12}"/>
              </a:ext>
            </a:extLst>
          </p:cNvPr>
          <p:cNvSpPr>
            <a:spLocks noGrp="1"/>
          </p:cNvSpPr>
          <p:nvPr>
            <p:ph type="pic" sz="quarter" idx="16"/>
          </p:nvPr>
        </p:nvSpPr>
        <p:spPr>
          <a:xfrm>
            <a:off x="9304015" y="2327275"/>
            <a:ext cx="1827818" cy="2181225"/>
          </a:xfrm>
        </p:spPr>
        <p:txBody>
          <a:bodyPr/>
          <a:lstStyle/>
          <a:p>
            <a:r>
              <a:rPr lang="en-US"/>
              <a:t>Click icon to add picture</a:t>
            </a:r>
            <a:endParaRPr lang="en-US" dirty="0"/>
          </a:p>
        </p:txBody>
      </p:sp>
      <p:sp>
        <p:nvSpPr>
          <p:cNvPr id="36" name="Text Placeholder 27">
            <a:extLst>
              <a:ext uri="{FF2B5EF4-FFF2-40B4-BE49-F238E27FC236}">
                <a16:creationId xmlns:a16="http://schemas.microsoft.com/office/drawing/2014/main" id="{4BDD0E13-DDEB-44F9-8676-F70405015877}"/>
              </a:ext>
            </a:extLst>
          </p:cNvPr>
          <p:cNvSpPr>
            <a:spLocks noGrp="1"/>
          </p:cNvSpPr>
          <p:nvPr>
            <p:ph type="body" sz="quarter" idx="17"/>
          </p:nvPr>
        </p:nvSpPr>
        <p:spPr>
          <a:xfrm>
            <a:off x="660054" y="5017734"/>
            <a:ext cx="2359476" cy="350292"/>
          </a:xfrm>
        </p:spPr>
        <p:txBody>
          <a:bodyPr>
            <a:normAutofit/>
          </a:bodyPr>
          <a:lstStyle>
            <a:lvl1pPr marL="36900" indent="0" algn="ctr">
              <a:buNone/>
              <a:defRPr lang="en-US" sz="18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7" name="Text Placeholder 27">
            <a:extLst>
              <a:ext uri="{FF2B5EF4-FFF2-40B4-BE49-F238E27FC236}">
                <a16:creationId xmlns:a16="http://schemas.microsoft.com/office/drawing/2014/main" id="{51948158-9C97-4517-B0D3-4085249937AC}"/>
              </a:ext>
            </a:extLst>
          </p:cNvPr>
          <p:cNvSpPr>
            <a:spLocks noGrp="1"/>
          </p:cNvSpPr>
          <p:nvPr>
            <p:ph type="body" sz="quarter" idx="18"/>
          </p:nvPr>
        </p:nvSpPr>
        <p:spPr>
          <a:xfrm>
            <a:off x="660054" y="5352052"/>
            <a:ext cx="2359476" cy="350292"/>
          </a:xfrm>
        </p:spPr>
        <p:txBody>
          <a:bodyPr>
            <a:noAutofit/>
          </a:bodyPr>
          <a:lstStyle>
            <a:lvl1pPr marL="36900" indent="0" algn="ctr">
              <a:buNone/>
              <a:defRPr lang="en-US" sz="14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8" name="Text Placeholder 27">
            <a:extLst>
              <a:ext uri="{FF2B5EF4-FFF2-40B4-BE49-F238E27FC236}">
                <a16:creationId xmlns:a16="http://schemas.microsoft.com/office/drawing/2014/main" id="{CA53CE84-6890-4263-ABB8-F39819C6A432}"/>
              </a:ext>
            </a:extLst>
          </p:cNvPr>
          <p:cNvSpPr>
            <a:spLocks noGrp="1"/>
          </p:cNvSpPr>
          <p:nvPr>
            <p:ph type="body" sz="quarter" idx="19"/>
          </p:nvPr>
        </p:nvSpPr>
        <p:spPr>
          <a:xfrm>
            <a:off x="3452764" y="5017734"/>
            <a:ext cx="2359476" cy="350292"/>
          </a:xfrm>
        </p:spPr>
        <p:txBody>
          <a:bodyPr>
            <a:normAutofit/>
          </a:bodyPr>
          <a:lstStyle>
            <a:lvl1pPr marL="36900" indent="0" algn="ctr">
              <a:buNone/>
              <a:defRPr lang="en-US" sz="18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9" name="Text Placeholder 27">
            <a:extLst>
              <a:ext uri="{FF2B5EF4-FFF2-40B4-BE49-F238E27FC236}">
                <a16:creationId xmlns:a16="http://schemas.microsoft.com/office/drawing/2014/main" id="{2C891989-38F5-4F8A-AD02-DBBD0666D172}"/>
              </a:ext>
            </a:extLst>
          </p:cNvPr>
          <p:cNvSpPr>
            <a:spLocks noGrp="1"/>
          </p:cNvSpPr>
          <p:nvPr>
            <p:ph type="body" sz="quarter" idx="20"/>
          </p:nvPr>
        </p:nvSpPr>
        <p:spPr>
          <a:xfrm>
            <a:off x="3452764" y="5352052"/>
            <a:ext cx="2359476" cy="350292"/>
          </a:xfrm>
        </p:spPr>
        <p:txBody>
          <a:bodyPr>
            <a:noAutofit/>
          </a:bodyPr>
          <a:lstStyle>
            <a:lvl1pPr marL="36900" indent="0" algn="ctr">
              <a:buNone/>
              <a:defRPr lang="en-US" sz="14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40" name="Text Placeholder 27">
            <a:extLst>
              <a:ext uri="{FF2B5EF4-FFF2-40B4-BE49-F238E27FC236}">
                <a16:creationId xmlns:a16="http://schemas.microsoft.com/office/drawing/2014/main" id="{470811B1-7881-44B2-88EA-0D7D0EE5CB0B}"/>
              </a:ext>
            </a:extLst>
          </p:cNvPr>
          <p:cNvSpPr>
            <a:spLocks noGrp="1"/>
          </p:cNvSpPr>
          <p:nvPr>
            <p:ph type="body" sz="quarter" idx="21"/>
          </p:nvPr>
        </p:nvSpPr>
        <p:spPr>
          <a:xfrm>
            <a:off x="6245474" y="5017734"/>
            <a:ext cx="2359476" cy="350292"/>
          </a:xfrm>
        </p:spPr>
        <p:txBody>
          <a:bodyPr>
            <a:normAutofit/>
          </a:bodyPr>
          <a:lstStyle>
            <a:lvl1pPr marL="36900" indent="0" algn="ctr">
              <a:buNone/>
              <a:defRPr lang="en-US" sz="18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41" name="Text Placeholder 27">
            <a:extLst>
              <a:ext uri="{FF2B5EF4-FFF2-40B4-BE49-F238E27FC236}">
                <a16:creationId xmlns:a16="http://schemas.microsoft.com/office/drawing/2014/main" id="{42DCE357-186A-457C-951C-49B33EE59FBF}"/>
              </a:ext>
            </a:extLst>
          </p:cNvPr>
          <p:cNvSpPr>
            <a:spLocks noGrp="1"/>
          </p:cNvSpPr>
          <p:nvPr>
            <p:ph type="body" sz="quarter" idx="22"/>
          </p:nvPr>
        </p:nvSpPr>
        <p:spPr>
          <a:xfrm>
            <a:off x="6245474" y="5352052"/>
            <a:ext cx="2359476" cy="350292"/>
          </a:xfrm>
        </p:spPr>
        <p:txBody>
          <a:bodyPr>
            <a:noAutofit/>
          </a:bodyPr>
          <a:lstStyle>
            <a:lvl1pPr marL="36900" indent="0" algn="ctr">
              <a:buNone/>
              <a:defRPr lang="en-US" sz="14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42" name="Text Placeholder 27">
            <a:extLst>
              <a:ext uri="{FF2B5EF4-FFF2-40B4-BE49-F238E27FC236}">
                <a16:creationId xmlns:a16="http://schemas.microsoft.com/office/drawing/2014/main" id="{125640C8-2610-4EE2-B7DB-43B69762CA69}"/>
              </a:ext>
            </a:extLst>
          </p:cNvPr>
          <p:cNvSpPr>
            <a:spLocks noGrp="1"/>
          </p:cNvSpPr>
          <p:nvPr>
            <p:ph type="body" sz="quarter" idx="23"/>
          </p:nvPr>
        </p:nvSpPr>
        <p:spPr>
          <a:xfrm>
            <a:off x="9038184" y="5017734"/>
            <a:ext cx="2359476" cy="350292"/>
          </a:xfrm>
        </p:spPr>
        <p:txBody>
          <a:bodyPr>
            <a:normAutofit/>
          </a:bodyPr>
          <a:lstStyle>
            <a:lvl1pPr marL="36900" indent="0" algn="ctr">
              <a:buNone/>
              <a:defRPr lang="en-US" sz="18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43" name="Text Placeholder 27">
            <a:extLst>
              <a:ext uri="{FF2B5EF4-FFF2-40B4-BE49-F238E27FC236}">
                <a16:creationId xmlns:a16="http://schemas.microsoft.com/office/drawing/2014/main" id="{A681FDE6-437A-4435-B435-9E095137BA70}"/>
              </a:ext>
            </a:extLst>
          </p:cNvPr>
          <p:cNvSpPr>
            <a:spLocks noGrp="1"/>
          </p:cNvSpPr>
          <p:nvPr>
            <p:ph type="body" sz="quarter" idx="24"/>
          </p:nvPr>
        </p:nvSpPr>
        <p:spPr>
          <a:xfrm>
            <a:off x="9038184" y="5352052"/>
            <a:ext cx="2359476" cy="350292"/>
          </a:xfrm>
        </p:spPr>
        <p:txBody>
          <a:bodyPr>
            <a:noAutofit/>
          </a:bodyPr>
          <a:lstStyle>
            <a:lvl1pPr marL="36900" indent="0" algn="ctr">
              <a:buNone/>
              <a:defRPr lang="en-US" sz="14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Sample footer text</a:t>
            </a:r>
          </a:p>
        </p:txBody>
      </p:sp>
      <p:sp>
        <p:nvSpPr>
          <p:cNvPr id="4" name="Date Placeholder 3"/>
          <p:cNvSpPr>
            <a:spLocks noGrp="1"/>
          </p:cNvSpPr>
          <p:nvPr>
            <p:ph type="dt" sz="half" idx="10"/>
          </p:nvPr>
        </p:nvSpPr>
        <p:spPr/>
        <p:txBody>
          <a:bodyPr/>
          <a:lstStyle>
            <a:lvl1pPr>
              <a:defRPr/>
            </a:lvl1pPr>
          </a:lstStyle>
          <a:p>
            <a:r>
              <a:rPr lang="en-US" dirty="0"/>
              <a:t>20XX</a:t>
            </a:r>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88009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comparison slide)">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37B721FF-D609-4D98-9D19-CF75AA8A54FC}"/>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a:extLst>
              <a:ext uri="{FF2B5EF4-FFF2-40B4-BE49-F238E27FC236}">
                <a16:creationId xmlns:a16="http://schemas.microsoft.com/office/drawing/2014/main" id="{073936BD-C868-433F-8E84-D6DD8E640E3E}"/>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Sample footer text</a:t>
            </a:r>
          </a:p>
        </p:txBody>
      </p:sp>
      <p:sp>
        <p:nvSpPr>
          <p:cNvPr id="7" name="Date Placeholder 6"/>
          <p:cNvSpPr>
            <a:spLocks noGrp="1"/>
          </p:cNvSpPr>
          <p:nvPr>
            <p:ph type="dt" sz="half" idx="10"/>
          </p:nvPr>
        </p:nvSpPr>
        <p:spPr/>
        <p:txBody>
          <a:bodyPr/>
          <a:lstStyle>
            <a:lvl1pPr>
              <a:defRPr/>
            </a:lvl1pPr>
          </a:lstStyle>
          <a:p>
            <a:r>
              <a:rPr lang="en-US" dirty="0"/>
              <a:t>20XX</a:t>
            </a:r>
          </a:p>
        </p:txBody>
      </p:sp>
      <p:sp>
        <p:nvSpPr>
          <p:cNvPr id="9" name="Slide Number Placeholder 8"/>
          <p:cNvSpPr>
            <a:spLocks noGrp="1"/>
          </p:cNvSpPr>
          <p:nvPr>
            <p:ph type="sldNum" sz="quarter" idx="12"/>
          </p:nvPr>
        </p:nvSpPr>
        <p:spPr/>
        <p:txBody>
          <a:bodyPr/>
          <a:lstStyle/>
          <a:p>
            <a:fld id="{294A09A9-5501-47C1-A89A-A340965A2BE2}" type="slidenum">
              <a:rPr lang="en-US" smtClean="0"/>
              <a:t>‹#›</a:t>
            </a:fld>
            <a:endParaRPr lang="en-US" dirty="0"/>
          </a:p>
        </p:txBody>
      </p:sp>
      <p:sp>
        <p:nvSpPr>
          <p:cNvPr id="10" name="Title 9">
            <a:extLst>
              <a:ext uri="{FF2B5EF4-FFF2-40B4-BE49-F238E27FC236}">
                <a16:creationId xmlns:a16="http://schemas.microsoft.com/office/drawing/2014/main" id="{928224A9-CB7A-4D21-8CA0-38125E29837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4268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37B721FF-D609-4D98-9D19-CF75AA8A54FC}"/>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6040" y="1734506"/>
            <a:ext cx="3359592" cy="4099959"/>
          </a:xfrm>
          <a:prstGeom prst="rect">
            <a:avLst/>
          </a:prstGeom>
        </p:spPr>
      </p:pic>
      <p:pic>
        <p:nvPicPr>
          <p:cNvPr id="21" name="Picture 20">
            <a:extLst>
              <a:ext uri="{FF2B5EF4-FFF2-40B4-BE49-F238E27FC236}">
                <a16:creationId xmlns:a16="http://schemas.microsoft.com/office/drawing/2014/main" id="{073936BD-C868-433F-8E84-D6DD8E640E3E}"/>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6204" y="1734506"/>
            <a:ext cx="3359592" cy="4099959"/>
          </a:xfrm>
          <a:prstGeom prst="rect">
            <a:avLst/>
          </a:prstGeom>
        </p:spPr>
      </p:pic>
      <p:sp>
        <p:nvSpPr>
          <p:cNvPr id="3" name="Text Placeholder 2"/>
          <p:cNvSpPr>
            <a:spLocks noGrp="1"/>
          </p:cNvSpPr>
          <p:nvPr>
            <p:ph type="body" idx="1"/>
          </p:nvPr>
        </p:nvSpPr>
        <p:spPr>
          <a:xfrm>
            <a:off x="1001623" y="1855153"/>
            <a:ext cx="318294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1623" y="2702103"/>
            <a:ext cx="318294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9579" y="1855152"/>
            <a:ext cx="3192843"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99579" y="2702103"/>
            <a:ext cx="3192842"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2" name="Picture 11">
            <a:extLst>
              <a:ext uri="{FF2B5EF4-FFF2-40B4-BE49-F238E27FC236}">
                <a16:creationId xmlns:a16="http://schemas.microsoft.com/office/drawing/2014/main" id="{2CB356B5-0EDC-4245-8878-C19DA25A30F4}"/>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51904" y="1734506"/>
            <a:ext cx="3359592" cy="4099959"/>
          </a:xfrm>
          <a:prstGeom prst="rect">
            <a:avLst/>
          </a:prstGeom>
        </p:spPr>
      </p:pic>
      <p:sp>
        <p:nvSpPr>
          <p:cNvPr id="13" name="Text Placeholder 4">
            <a:extLst>
              <a:ext uri="{FF2B5EF4-FFF2-40B4-BE49-F238E27FC236}">
                <a16:creationId xmlns:a16="http://schemas.microsoft.com/office/drawing/2014/main" id="{556C3DD2-AE94-4BA5-920E-A7EEE19296E8}"/>
              </a:ext>
            </a:extLst>
          </p:cNvPr>
          <p:cNvSpPr>
            <a:spLocks noGrp="1"/>
          </p:cNvSpPr>
          <p:nvPr>
            <p:ph type="body" sz="quarter" idx="13"/>
          </p:nvPr>
        </p:nvSpPr>
        <p:spPr>
          <a:xfrm>
            <a:off x="8035279" y="1855152"/>
            <a:ext cx="3192843"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Content Placeholder 5">
            <a:extLst>
              <a:ext uri="{FF2B5EF4-FFF2-40B4-BE49-F238E27FC236}">
                <a16:creationId xmlns:a16="http://schemas.microsoft.com/office/drawing/2014/main" id="{04BCB055-753B-4006-BF3C-73FC5A3C25D9}"/>
              </a:ext>
            </a:extLst>
          </p:cNvPr>
          <p:cNvSpPr>
            <a:spLocks noGrp="1"/>
          </p:cNvSpPr>
          <p:nvPr>
            <p:ph sz="quarter" idx="14"/>
          </p:nvPr>
        </p:nvSpPr>
        <p:spPr>
          <a:xfrm>
            <a:off x="8035279" y="2702103"/>
            <a:ext cx="3192842"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Sample footer text</a:t>
            </a:r>
          </a:p>
        </p:txBody>
      </p:sp>
      <p:sp>
        <p:nvSpPr>
          <p:cNvPr id="7" name="Date Placeholder 6"/>
          <p:cNvSpPr>
            <a:spLocks noGrp="1"/>
          </p:cNvSpPr>
          <p:nvPr>
            <p:ph type="dt" sz="half" idx="10"/>
          </p:nvPr>
        </p:nvSpPr>
        <p:spPr/>
        <p:txBody>
          <a:bodyPr/>
          <a:lstStyle>
            <a:lvl1pPr>
              <a:defRPr/>
            </a:lvl1pPr>
          </a:lstStyle>
          <a:p>
            <a:r>
              <a:rPr lang="en-US" dirty="0"/>
              <a:t>20XX</a:t>
            </a:r>
          </a:p>
        </p:txBody>
      </p:sp>
      <p:sp>
        <p:nvSpPr>
          <p:cNvPr id="9" name="Slide Number Placeholder 8"/>
          <p:cNvSpPr>
            <a:spLocks noGrp="1"/>
          </p:cNvSpPr>
          <p:nvPr>
            <p:ph type="sldNum" sz="quarter" idx="12"/>
          </p:nvPr>
        </p:nvSpPr>
        <p:spPr/>
        <p:txBody>
          <a:bodyPr/>
          <a:lstStyle/>
          <a:p>
            <a:fld id="{294A09A9-5501-47C1-A89A-A340965A2BE2}" type="slidenum">
              <a:rPr lang="en-US" smtClean="0"/>
              <a:t>‹#›</a:t>
            </a:fld>
            <a:endParaRPr lang="en-US" dirty="0"/>
          </a:p>
        </p:txBody>
      </p:sp>
      <p:sp>
        <p:nvSpPr>
          <p:cNvPr id="10" name="Title 9">
            <a:extLst>
              <a:ext uri="{FF2B5EF4-FFF2-40B4-BE49-F238E27FC236}">
                <a16:creationId xmlns:a16="http://schemas.microsoft.com/office/drawing/2014/main" id="{CE1D954F-2A50-4751-9E47-BB4B7BD615A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31621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r>
              <a:rPr lang="en-US" dirty="0"/>
              <a:t>20XX</a:t>
            </a:r>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r>
              <a:rPr lang="en-US" dirty="0"/>
              <a:t>Sample footer text</a:t>
            </a:r>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294A09A9-5501-47C1-A89A-A340965A2BE2}" type="slidenum">
              <a:rPr lang="en-US" smtClean="0"/>
              <a:t>‹#›</a:t>
            </a:fld>
            <a:endParaRPr lang="en-US" dirty="0"/>
          </a:p>
        </p:txBody>
      </p:sp>
    </p:spTree>
    <p:extLst>
      <p:ext uri="{BB962C8B-B14F-4D97-AF65-F5344CB8AC3E}">
        <p14:creationId xmlns:p14="http://schemas.microsoft.com/office/powerpoint/2010/main" val="4170521828"/>
      </p:ext>
    </p:extLst>
  </p:cSld>
  <p:clrMap bg1="dk1" tx1="lt1" bg2="dk2" tx2="lt2" accent1="accent1" accent2="accent2" accent3="accent3" accent4="accent4" accent5="accent5" accent6="accent6" hlink="hlink" folHlink="folHlink"/>
  <p:sldLayoutIdLst>
    <p:sldLayoutId id="2147483682" r:id="rId1"/>
    <p:sldLayoutId id="2147483681" r:id="rId2"/>
    <p:sldLayoutId id="2147483679" r:id="rId3"/>
    <p:sldLayoutId id="2147483664" r:id="rId4"/>
    <p:sldLayoutId id="2147483660" r:id="rId5"/>
    <p:sldLayoutId id="2147483677" r:id="rId6"/>
    <p:sldLayoutId id="2147483678" r:id="rId7"/>
    <p:sldLayoutId id="2147483663" r:id="rId8"/>
    <p:sldLayoutId id="2147483676" r:id="rId9"/>
    <p:sldLayoutId id="2147483680" r:id="rId10"/>
    <p:sldLayoutId id="2147483659" r:id="rId11"/>
  </p:sldLayoutIdLst>
  <p:hf hdr="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2.jpeg"/></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Placeholder 21" descr="A picture containing wall, wooden, indoor, table">
            <a:extLst>
              <a:ext uri="{FF2B5EF4-FFF2-40B4-BE49-F238E27FC236}">
                <a16:creationId xmlns:a16="http://schemas.microsoft.com/office/drawing/2014/main" id="{E2888B94-BE50-4E48-8F75-1E8AAD5AFA95}"/>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6858000"/>
          </a:xfrm>
        </p:spPr>
      </p:pic>
      <p:sp useBgFill="1">
        <p:nvSpPr>
          <p:cNvPr id="18" name="Title 17">
            <a:extLst>
              <a:ext uri="{FF2B5EF4-FFF2-40B4-BE49-F238E27FC236}">
                <a16:creationId xmlns:a16="http://schemas.microsoft.com/office/drawing/2014/main" id="{7F1C1DC8-8566-416D-A699-06A29F45B578}"/>
              </a:ext>
            </a:extLst>
          </p:cNvPr>
          <p:cNvSpPr>
            <a:spLocks noGrp="1"/>
          </p:cNvSpPr>
          <p:nvPr>
            <p:ph type="ctrTitle"/>
          </p:nvPr>
        </p:nvSpPr>
        <p:spPr>
          <a:xfrm>
            <a:off x="2043954" y="3063688"/>
            <a:ext cx="8113059" cy="2140251"/>
          </a:xfrm>
        </p:spPr>
        <p:txBody>
          <a:bodyPr/>
          <a:lstStyle/>
          <a:p>
            <a:r>
              <a:rPr lang="en-US" dirty="0"/>
              <a:t>       Coffee Shop Sales Performance Analysis</a:t>
            </a:r>
          </a:p>
        </p:txBody>
      </p:sp>
      <p:sp useBgFill="1">
        <p:nvSpPr>
          <p:cNvPr id="19" name="Subtitle 18">
            <a:extLst>
              <a:ext uri="{FF2B5EF4-FFF2-40B4-BE49-F238E27FC236}">
                <a16:creationId xmlns:a16="http://schemas.microsoft.com/office/drawing/2014/main" id="{B032DA7C-C3AD-4A99-8801-152FB4EE9B9E}"/>
              </a:ext>
            </a:extLst>
          </p:cNvPr>
          <p:cNvSpPr>
            <a:spLocks noGrp="1"/>
          </p:cNvSpPr>
          <p:nvPr>
            <p:ph type="subTitle" idx="1"/>
          </p:nvPr>
        </p:nvSpPr>
        <p:spPr>
          <a:xfrm>
            <a:off x="2043954" y="5211986"/>
            <a:ext cx="8113059" cy="677827"/>
          </a:xfrm>
        </p:spPr>
        <p:txBody>
          <a:bodyPr/>
          <a:lstStyle/>
          <a:p>
            <a:r>
              <a:rPr lang="en-US" dirty="0"/>
              <a:t>Md Mushtaq</a:t>
            </a:r>
          </a:p>
        </p:txBody>
      </p:sp>
      <p:pic>
        <p:nvPicPr>
          <p:cNvPr id="5" name="Picture 4">
            <a:extLst>
              <a:ext uri="{FF2B5EF4-FFF2-40B4-BE49-F238E27FC236}">
                <a16:creationId xmlns:a16="http://schemas.microsoft.com/office/drawing/2014/main" id="{26CE4F4A-7602-4CBF-99DF-61450B136DDC}"/>
              </a:ext>
            </a:extLst>
          </p:cNvPr>
          <p:cNvPicPr>
            <a:picLocks noChangeAspect="1"/>
          </p:cNvPicPr>
          <p:nvPr/>
        </p:nvPicPr>
        <p:blipFill>
          <a:blip r:embed="rId4"/>
          <a:stretch>
            <a:fillRect/>
          </a:stretch>
        </p:blipFill>
        <p:spPr>
          <a:xfrm>
            <a:off x="3091835" y="3409093"/>
            <a:ext cx="834706" cy="834706"/>
          </a:xfrm>
          <a:prstGeom prst="rect">
            <a:avLst/>
          </a:prstGeom>
        </p:spPr>
      </p:pic>
    </p:spTree>
    <p:extLst>
      <p:ext uri="{BB962C8B-B14F-4D97-AF65-F5344CB8AC3E}">
        <p14:creationId xmlns:p14="http://schemas.microsoft.com/office/powerpoint/2010/main" val="3196402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FB0F93D-AA1C-431F-BBBA-63FD730FA064}"/>
              </a:ext>
            </a:extLst>
          </p:cNvPr>
          <p:cNvSpPr txBox="1"/>
          <p:nvPr/>
        </p:nvSpPr>
        <p:spPr>
          <a:xfrm>
            <a:off x="609600" y="375234"/>
            <a:ext cx="11438964" cy="369332"/>
          </a:xfrm>
          <a:prstGeom prst="rect">
            <a:avLst/>
          </a:prstGeom>
          <a:noFill/>
        </p:spPr>
        <p:txBody>
          <a:bodyPr wrap="square" rtlCol="0">
            <a:spAutoFit/>
          </a:bodyPr>
          <a:lstStyle/>
          <a:p>
            <a:pPr marL="285750" indent="-285750">
              <a:buFont typeface="Wingdings" panose="05000000000000000000" pitchFamily="2" charset="2"/>
              <a:buChar char="v"/>
            </a:pPr>
            <a:r>
              <a:rPr lang="en-GB" dirty="0"/>
              <a:t>Total Sales Revenue for Each Month:</a:t>
            </a:r>
            <a:endParaRPr lang="en-IN" dirty="0"/>
          </a:p>
        </p:txBody>
      </p:sp>
      <p:sp>
        <p:nvSpPr>
          <p:cNvPr id="11" name="TextBox 10">
            <a:extLst>
              <a:ext uri="{FF2B5EF4-FFF2-40B4-BE49-F238E27FC236}">
                <a16:creationId xmlns:a16="http://schemas.microsoft.com/office/drawing/2014/main" id="{393B0ACD-AAF9-46CB-9053-677E977C122D}"/>
              </a:ext>
            </a:extLst>
          </p:cNvPr>
          <p:cNvSpPr txBox="1"/>
          <p:nvPr/>
        </p:nvSpPr>
        <p:spPr>
          <a:xfrm flipH="1">
            <a:off x="609596" y="5100621"/>
            <a:ext cx="7530352" cy="1815882"/>
          </a:xfrm>
          <a:prstGeom prst="rect">
            <a:avLst/>
          </a:prstGeom>
          <a:noFill/>
        </p:spPr>
        <p:txBody>
          <a:bodyPr wrap="square" rtlCol="0">
            <a:spAutoFit/>
          </a:bodyPr>
          <a:lstStyle/>
          <a:p>
            <a:pPr marL="285750" indent="-285750">
              <a:buFont typeface="Arial" panose="020B0604020202020204" pitchFamily="34" charset="0"/>
              <a:buChar char="•"/>
            </a:pPr>
            <a:r>
              <a:rPr lang="en-GB" sz="1600" dirty="0"/>
              <a:t>From above bar graph see the </a:t>
            </a:r>
            <a:r>
              <a:rPr lang="en-GB" sz="1600" b="0" i="0" dirty="0">
                <a:effectLst/>
                <a:latin typeface="Söhne"/>
              </a:rPr>
              <a:t>Sales revenue fluctuates throughout the year, with notable peaks during May and June having the revenue of Total bill $156728 &amp; </a:t>
            </a:r>
            <a:r>
              <a:rPr lang="en-GB" sz="1600" dirty="0">
                <a:latin typeface="Söhne"/>
              </a:rPr>
              <a:t>$166486 and Lowest revenue collected in the month of February of Total bill $76150</a:t>
            </a:r>
            <a:r>
              <a:rPr lang="en-GB" sz="1600" b="0" i="0" dirty="0">
                <a:effectLst/>
                <a:latin typeface="Söhne"/>
              </a:rPr>
              <a:t>.</a:t>
            </a:r>
          </a:p>
          <a:p>
            <a:endParaRPr lang="en-GB" sz="1600" b="0" i="0" dirty="0">
              <a:effectLst/>
              <a:latin typeface="Söhne"/>
            </a:endParaRPr>
          </a:p>
          <a:p>
            <a:pPr marL="285750" indent="-285750">
              <a:buFont typeface="Arial" panose="020B0604020202020204" pitchFamily="34" charset="0"/>
              <a:buChar char="•"/>
            </a:pPr>
            <a:r>
              <a:rPr lang="en-GB" sz="1600" b="0" i="0" dirty="0">
                <a:effectLst/>
                <a:latin typeface="Söhne"/>
              </a:rPr>
              <a:t>Seasonal trends should be considered when planning promotional activities and inventory management.</a:t>
            </a:r>
            <a:r>
              <a:rPr lang="en-GB" sz="1600" dirty="0"/>
              <a:t> </a:t>
            </a:r>
          </a:p>
          <a:p>
            <a:pPr marL="285750" indent="-285750">
              <a:buFontTx/>
              <a:buChar char="-"/>
            </a:pPr>
            <a:endParaRPr lang="en-IN" sz="1600" dirty="0"/>
          </a:p>
        </p:txBody>
      </p:sp>
      <p:pic>
        <p:nvPicPr>
          <p:cNvPr id="3" name="Picture 2">
            <a:extLst>
              <a:ext uri="{FF2B5EF4-FFF2-40B4-BE49-F238E27FC236}">
                <a16:creationId xmlns:a16="http://schemas.microsoft.com/office/drawing/2014/main" id="{419537AF-F499-4EB7-91B2-5296ED637C26}"/>
              </a:ext>
            </a:extLst>
          </p:cNvPr>
          <p:cNvPicPr>
            <a:picLocks noChangeAspect="1"/>
          </p:cNvPicPr>
          <p:nvPr/>
        </p:nvPicPr>
        <p:blipFill>
          <a:blip r:embed="rId2"/>
          <a:stretch>
            <a:fillRect/>
          </a:stretch>
        </p:blipFill>
        <p:spPr>
          <a:xfrm>
            <a:off x="609596" y="1129676"/>
            <a:ext cx="7530353" cy="3585835"/>
          </a:xfrm>
          <a:prstGeom prst="rect">
            <a:avLst/>
          </a:prstGeom>
        </p:spPr>
      </p:pic>
      <p:pic>
        <p:nvPicPr>
          <p:cNvPr id="5" name="Picture 4">
            <a:extLst>
              <a:ext uri="{FF2B5EF4-FFF2-40B4-BE49-F238E27FC236}">
                <a16:creationId xmlns:a16="http://schemas.microsoft.com/office/drawing/2014/main" id="{E7479237-AA0C-4A08-90DF-B70EC6FA9EE7}"/>
              </a:ext>
            </a:extLst>
          </p:cNvPr>
          <p:cNvPicPr>
            <a:picLocks noChangeAspect="1"/>
          </p:cNvPicPr>
          <p:nvPr/>
        </p:nvPicPr>
        <p:blipFill>
          <a:blip r:embed="rId3"/>
          <a:stretch>
            <a:fillRect/>
          </a:stretch>
        </p:blipFill>
        <p:spPr>
          <a:xfrm>
            <a:off x="8685946" y="116543"/>
            <a:ext cx="1681310" cy="6624916"/>
          </a:xfrm>
          <a:prstGeom prst="rect">
            <a:avLst/>
          </a:prstGeom>
        </p:spPr>
      </p:pic>
      <p:pic>
        <p:nvPicPr>
          <p:cNvPr id="17" name="Picture 16">
            <a:extLst>
              <a:ext uri="{FF2B5EF4-FFF2-40B4-BE49-F238E27FC236}">
                <a16:creationId xmlns:a16="http://schemas.microsoft.com/office/drawing/2014/main" id="{D1E6E0B7-F339-4154-9731-C6826A7322E1}"/>
              </a:ext>
            </a:extLst>
          </p:cNvPr>
          <p:cNvPicPr>
            <a:picLocks noChangeAspect="1"/>
          </p:cNvPicPr>
          <p:nvPr/>
        </p:nvPicPr>
        <p:blipFill>
          <a:blip r:embed="rId3"/>
          <a:stretch>
            <a:fillRect/>
          </a:stretch>
        </p:blipFill>
        <p:spPr>
          <a:xfrm rot="10800000">
            <a:off x="10367254" y="116541"/>
            <a:ext cx="1681310" cy="6624916"/>
          </a:xfrm>
          <a:prstGeom prst="rect">
            <a:avLst/>
          </a:prstGeom>
        </p:spPr>
      </p:pic>
    </p:spTree>
    <p:extLst>
      <p:ext uri="{BB962C8B-B14F-4D97-AF65-F5344CB8AC3E}">
        <p14:creationId xmlns:p14="http://schemas.microsoft.com/office/powerpoint/2010/main" val="4183046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43E0176-7867-482E-804A-774EF443ACA3}"/>
              </a:ext>
            </a:extLst>
          </p:cNvPr>
          <p:cNvSpPr txBox="1"/>
          <p:nvPr/>
        </p:nvSpPr>
        <p:spPr>
          <a:xfrm>
            <a:off x="609600" y="238110"/>
            <a:ext cx="11438964" cy="369332"/>
          </a:xfrm>
          <a:prstGeom prst="rect">
            <a:avLst/>
          </a:prstGeom>
          <a:noFill/>
        </p:spPr>
        <p:txBody>
          <a:bodyPr wrap="square" rtlCol="0">
            <a:spAutoFit/>
          </a:bodyPr>
          <a:lstStyle/>
          <a:p>
            <a:pPr marL="285750" indent="-285750">
              <a:buFont typeface="Wingdings" panose="05000000000000000000" pitchFamily="2" charset="2"/>
              <a:buChar char="v"/>
            </a:pPr>
            <a:r>
              <a:rPr lang="en-GB" dirty="0"/>
              <a:t>Sales Performance by Day of the Week:</a:t>
            </a:r>
            <a:endParaRPr lang="en-IN" dirty="0"/>
          </a:p>
        </p:txBody>
      </p:sp>
      <p:sp>
        <p:nvSpPr>
          <p:cNvPr id="5" name="TextBox 4">
            <a:extLst>
              <a:ext uri="{FF2B5EF4-FFF2-40B4-BE49-F238E27FC236}">
                <a16:creationId xmlns:a16="http://schemas.microsoft.com/office/drawing/2014/main" id="{DD4E301E-BEDF-4AAA-8473-AA469A6CC2E6}"/>
              </a:ext>
            </a:extLst>
          </p:cNvPr>
          <p:cNvSpPr txBox="1"/>
          <p:nvPr/>
        </p:nvSpPr>
        <p:spPr>
          <a:xfrm>
            <a:off x="601530" y="3142510"/>
            <a:ext cx="11438964" cy="369332"/>
          </a:xfrm>
          <a:prstGeom prst="rect">
            <a:avLst/>
          </a:prstGeom>
          <a:noFill/>
        </p:spPr>
        <p:txBody>
          <a:bodyPr wrap="square" rtlCol="0">
            <a:spAutoFit/>
          </a:bodyPr>
          <a:lstStyle/>
          <a:p>
            <a:pPr marL="285750" indent="-285750">
              <a:buFont typeface="Wingdings" panose="05000000000000000000" pitchFamily="2" charset="2"/>
              <a:buChar char="v"/>
            </a:pPr>
            <a:r>
              <a:rPr lang="en-GB" dirty="0"/>
              <a:t>Sales Performance by Month:</a:t>
            </a:r>
            <a:endParaRPr lang="en-IN" dirty="0"/>
          </a:p>
        </p:txBody>
      </p:sp>
      <p:sp>
        <p:nvSpPr>
          <p:cNvPr id="6" name="TextBox 5">
            <a:extLst>
              <a:ext uri="{FF2B5EF4-FFF2-40B4-BE49-F238E27FC236}">
                <a16:creationId xmlns:a16="http://schemas.microsoft.com/office/drawing/2014/main" id="{DE81647B-EC5D-4FD3-8A41-A24E7BC4B357}"/>
              </a:ext>
            </a:extLst>
          </p:cNvPr>
          <p:cNvSpPr txBox="1"/>
          <p:nvPr/>
        </p:nvSpPr>
        <p:spPr>
          <a:xfrm flipH="1">
            <a:off x="879436" y="607442"/>
            <a:ext cx="8479716" cy="2585323"/>
          </a:xfrm>
          <a:prstGeom prst="rect">
            <a:avLst/>
          </a:prstGeom>
          <a:noFill/>
        </p:spPr>
        <p:txBody>
          <a:bodyPr wrap="square" rtlCol="0">
            <a:spAutoFit/>
          </a:bodyPr>
          <a:lstStyle/>
          <a:p>
            <a:pPr marL="285750" indent="-285750" algn="l">
              <a:buFont typeface="Arial" panose="020B0604020202020204" pitchFamily="34" charset="0"/>
              <a:buChar char="•"/>
            </a:pPr>
            <a:r>
              <a:rPr lang="en-GB" b="0" i="0" dirty="0">
                <a:effectLst/>
                <a:latin typeface="Söhne"/>
              </a:rPr>
              <a:t>Monday (Mon) has the highest total sales revenue among weekdays, with ₹101,677.28.</a:t>
            </a:r>
          </a:p>
          <a:p>
            <a:pPr marL="285750" indent="-285750" algn="l">
              <a:buFont typeface="Arial" panose="020B0604020202020204" pitchFamily="34" charset="0"/>
              <a:buChar char="•"/>
            </a:pPr>
            <a:r>
              <a:rPr lang="en-GB" b="0" i="0" dirty="0">
                <a:effectLst/>
                <a:latin typeface="Söhne"/>
              </a:rPr>
              <a:t>Friday (Fri) follows closely behind, with total sales of ₹101,373.</a:t>
            </a:r>
          </a:p>
          <a:p>
            <a:pPr marL="285750" indent="-285750" algn="l">
              <a:buFont typeface="Arial" panose="020B0604020202020204" pitchFamily="34" charset="0"/>
              <a:buChar char="•"/>
            </a:pPr>
            <a:r>
              <a:rPr lang="en-GB" b="0" i="0" dirty="0">
                <a:effectLst/>
                <a:latin typeface="Söhne"/>
              </a:rPr>
              <a:t>Sunday (Sun) has the highest total sales revenue among weekends, with ₹98,330.31.</a:t>
            </a:r>
          </a:p>
          <a:p>
            <a:pPr marL="285750" indent="-285750" algn="l">
              <a:buFont typeface="Arial" panose="020B0604020202020204" pitchFamily="34" charset="0"/>
              <a:buChar char="•"/>
            </a:pPr>
            <a:r>
              <a:rPr lang="en-GB" b="0" i="0" dirty="0">
                <a:effectLst/>
                <a:latin typeface="Söhne"/>
              </a:rPr>
              <a:t>Saturday (Sat) has slightly lower total sales compared to other weekend days, with ₹96,894.48.</a:t>
            </a:r>
          </a:p>
          <a:p>
            <a:pPr marL="285750" indent="-285750" algn="l">
              <a:buFont typeface="Arial" panose="020B0604020202020204" pitchFamily="34" charset="0"/>
              <a:buChar char="•"/>
            </a:pPr>
            <a:r>
              <a:rPr lang="en-GB" b="0" i="0" dirty="0">
                <a:effectLst/>
                <a:latin typeface="Söhne"/>
              </a:rPr>
              <a:t>Overall, Monday and Friday appear to be the strongest sales days, while Saturday has slightly lower sales compared to other week days.</a:t>
            </a:r>
          </a:p>
          <a:p>
            <a:pPr algn="l">
              <a:buFont typeface="Arial" panose="020B0604020202020204" pitchFamily="34" charset="0"/>
              <a:buChar char="•"/>
            </a:pPr>
            <a:r>
              <a:rPr lang="en-GB" b="0" i="0" dirty="0">
                <a:solidFill>
                  <a:srgbClr val="0D0D0D"/>
                </a:solidFill>
                <a:effectLst/>
                <a:latin typeface="Söhne"/>
              </a:rPr>
              <a:t>.</a:t>
            </a:r>
          </a:p>
        </p:txBody>
      </p:sp>
      <p:sp>
        <p:nvSpPr>
          <p:cNvPr id="7" name="TextBox 6">
            <a:extLst>
              <a:ext uri="{FF2B5EF4-FFF2-40B4-BE49-F238E27FC236}">
                <a16:creationId xmlns:a16="http://schemas.microsoft.com/office/drawing/2014/main" id="{32D72836-8786-4256-8154-1973CBC8FA87}"/>
              </a:ext>
            </a:extLst>
          </p:cNvPr>
          <p:cNvSpPr txBox="1"/>
          <p:nvPr/>
        </p:nvSpPr>
        <p:spPr>
          <a:xfrm flipH="1">
            <a:off x="879436" y="3562097"/>
            <a:ext cx="8192846" cy="1477328"/>
          </a:xfrm>
          <a:prstGeom prst="rect">
            <a:avLst/>
          </a:prstGeom>
          <a:noFill/>
        </p:spPr>
        <p:txBody>
          <a:bodyPr wrap="square" rtlCol="0">
            <a:spAutoFit/>
          </a:bodyPr>
          <a:lstStyle/>
          <a:p>
            <a:pPr marL="285750" indent="-285750" algn="l">
              <a:buFont typeface="Arial" panose="020B0604020202020204" pitchFamily="34" charset="0"/>
              <a:buChar char="•"/>
            </a:pPr>
            <a:r>
              <a:rPr lang="en-GB" b="0" i="0" dirty="0">
                <a:effectLst/>
                <a:latin typeface="Söhne"/>
              </a:rPr>
              <a:t>June has the highest total sales revenue, with ₹353,520.</a:t>
            </a:r>
          </a:p>
          <a:p>
            <a:pPr marL="285750" indent="-285750" algn="l">
              <a:buFont typeface="Arial" panose="020B0604020202020204" pitchFamily="34" charset="0"/>
              <a:buChar char="•"/>
            </a:pPr>
            <a:r>
              <a:rPr lang="en-GB" b="0" i="0" dirty="0">
                <a:effectLst/>
                <a:latin typeface="Söhne"/>
              </a:rPr>
              <a:t>May follows closely behind, with total sales of ₹335,270.</a:t>
            </a:r>
          </a:p>
          <a:p>
            <a:pPr marL="285750" indent="-285750" algn="l">
              <a:buFont typeface="Arial" panose="020B0604020202020204" pitchFamily="34" charset="0"/>
              <a:buChar char="•"/>
            </a:pPr>
            <a:r>
              <a:rPr lang="en-GB" b="0" i="0" dirty="0">
                <a:effectLst/>
                <a:latin typeface="Söhne"/>
              </a:rPr>
              <a:t>February has the lowest total sales among the months provided, with ₹16,359.</a:t>
            </a:r>
          </a:p>
          <a:p>
            <a:pPr marL="285750" indent="-285750" algn="l">
              <a:buFont typeface="Arial" panose="020B0604020202020204" pitchFamily="34" charset="0"/>
              <a:buChar char="•"/>
            </a:pPr>
            <a:r>
              <a:rPr lang="en-GB" b="0" i="0" dirty="0">
                <a:effectLst/>
                <a:latin typeface="Söhne"/>
              </a:rPr>
              <a:t>There is a noticeable increase in sales from January to June, indicating potential seasonality or other factors influencing sales trends.</a:t>
            </a:r>
          </a:p>
        </p:txBody>
      </p:sp>
      <p:pic>
        <p:nvPicPr>
          <p:cNvPr id="8" name="Picture 7">
            <a:extLst>
              <a:ext uri="{FF2B5EF4-FFF2-40B4-BE49-F238E27FC236}">
                <a16:creationId xmlns:a16="http://schemas.microsoft.com/office/drawing/2014/main" id="{ABCBF476-6CBE-4FEE-A156-0B6911D35EAD}"/>
              </a:ext>
            </a:extLst>
          </p:cNvPr>
          <p:cNvPicPr>
            <a:picLocks noChangeAspect="1"/>
          </p:cNvPicPr>
          <p:nvPr/>
        </p:nvPicPr>
        <p:blipFill>
          <a:blip r:embed="rId2"/>
          <a:stretch>
            <a:fillRect/>
          </a:stretch>
        </p:blipFill>
        <p:spPr>
          <a:xfrm>
            <a:off x="9277617" y="116541"/>
            <a:ext cx="1681310" cy="6624917"/>
          </a:xfrm>
          <a:prstGeom prst="rect">
            <a:avLst/>
          </a:prstGeom>
        </p:spPr>
      </p:pic>
      <p:pic>
        <p:nvPicPr>
          <p:cNvPr id="9" name="Picture 8">
            <a:extLst>
              <a:ext uri="{FF2B5EF4-FFF2-40B4-BE49-F238E27FC236}">
                <a16:creationId xmlns:a16="http://schemas.microsoft.com/office/drawing/2014/main" id="{5303B394-864A-44AE-98B0-DA1BD633A682}"/>
              </a:ext>
            </a:extLst>
          </p:cNvPr>
          <p:cNvPicPr>
            <a:picLocks noChangeAspect="1"/>
          </p:cNvPicPr>
          <p:nvPr/>
        </p:nvPicPr>
        <p:blipFill>
          <a:blip r:embed="rId2"/>
          <a:stretch>
            <a:fillRect/>
          </a:stretch>
        </p:blipFill>
        <p:spPr>
          <a:xfrm rot="10800000">
            <a:off x="10456902" y="116542"/>
            <a:ext cx="1681310" cy="6624916"/>
          </a:xfrm>
          <a:prstGeom prst="rect">
            <a:avLst/>
          </a:prstGeom>
        </p:spPr>
      </p:pic>
      <p:sp>
        <p:nvSpPr>
          <p:cNvPr id="10" name="TextBox 9">
            <a:extLst>
              <a:ext uri="{FF2B5EF4-FFF2-40B4-BE49-F238E27FC236}">
                <a16:creationId xmlns:a16="http://schemas.microsoft.com/office/drawing/2014/main" id="{A22DA21B-3640-442D-8871-7059A4698153}"/>
              </a:ext>
            </a:extLst>
          </p:cNvPr>
          <p:cNvSpPr txBox="1"/>
          <p:nvPr/>
        </p:nvSpPr>
        <p:spPr>
          <a:xfrm>
            <a:off x="609600" y="5139936"/>
            <a:ext cx="11438964" cy="369332"/>
          </a:xfrm>
          <a:prstGeom prst="rect">
            <a:avLst/>
          </a:prstGeom>
          <a:noFill/>
        </p:spPr>
        <p:txBody>
          <a:bodyPr wrap="square" rtlCol="0">
            <a:spAutoFit/>
          </a:bodyPr>
          <a:lstStyle/>
          <a:p>
            <a:pPr marL="285750" indent="-285750">
              <a:buFont typeface="Wingdings" panose="05000000000000000000" pitchFamily="2" charset="2"/>
              <a:buChar char="v"/>
            </a:pPr>
            <a:r>
              <a:rPr lang="en-GB" dirty="0"/>
              <a:t>Average Bill/Person &amp; Average Order/Person :</a:t>
            </a:r>
            <a:endParaRPr lang="en-IN" dirty="0"/>
          </a:p>
        </p:txBody>
      </p:sp>
      <p:sp>
        <p:nvSpPr>
          <p:cNvPr id="11" name="TextBox 10">
            <a:extLst>
              <a:ext uri="{FF2B5EF4-FFF2-40B4-BE49-F238E27FC236}">
                <a16:creationId xmlns:a16="http://schemas.microsoft.com/office/drawing/2014/main" id="{E42C26EF-5499-410B-B079-7A603613802E}"/>
              </a:ext>
            </a:extLst>
          </p:cNvPr>
          <p:cNvSpPr txBox="1"/>
          <p:nvPr/>
        </p:nvSpPr>
        <p:spPr>
          <a:xfrm flipH="1">
            <a:off x="879436" y="5634808"/>
            <a:ext cx="8192846" cy="923330"/>
          </a:xfrm>
          <a:prstGeom prst="rect">
            <a:avLst/>
          </a:prstGeom>
          <a:noFill/>
        </p:spPr>
        <p:txBody>
          <a:bodyPr wrap="square" rtlCol="0">
            <a:spAutoFit/>
          </a:bodyPr>
          <a:lstStyle/>
          <a:p>
            <a:pPr marL="285750" indent="-285750">
              <a:buFont typeface="Arial" panose="020B0604020202020204" pitchFamily="34" charset="0"/>
              <a:buChar char="•"/>
            </a:pPr>
            <a:r>
              <a:rPr lang="en-GB" b="0" i="0" dirty="0">
                <a:effectLst/>
                <a:latin typeface="Söhne"/>
              </a:rPr>
              <a:t>The average bill per person is $ 4.69.</a:t>
            </a:r>
          </a:p>
          <a:p>
            <a:pPr marL="285750" indent="-285750">
              <a:buFont typeface="Arial" panose="020B0604020202020204" pitchFamily="34" charset="0"/>
              <a:buChar char="•"/>
            </a:pPr>
            <a:r>
              <a:rPr lang="en-GB" b="0" i="0" dirty="0">
                <a:effectLst/>
                <a:latin typeface="Söhne"/>
              </a:rPr>
              <a:t>The average order per person is 1.44, which very low &amp; it indicating potential for increasing average order value through strategic pricing or promotional offers.</a:t>
            </a:r>
            <a:endParaRPr lang="en-IN" dirty="0"/>
          </a:p>
        </p:txBody>
      </p:sp>
    </p:spTree>
    <p:extLst>
      <p:ext uri="{BB962C8B-B14F-4D97-AF65-F5344CB8AC3E}">
        <p14:creationId xmlns:p14="http://schemas.microsoft.com/office/powerpoint/2010/main" val="3121442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7B5E97-0654-4F88-A597-69F2A81CA72E}"/>
              </a:ext>
            </a:extLst>
          </p:cNvPr>
          <p:cNvSpPr txBox="1"/>
          <p:nvPr/>
        </p:nvSpPr>
        <p:spPr>
          <a:xfrm>
            <a:off x="502024" y="536290"/>
            <a:ext cx="11438964" cy="369332"/>
          </a:xfrm>
          <a:prstGeom prst="rect">
            <a:avLst/>
          </a:prstGeom>
          <a:noFill/>
        </p:spPr>
        <p:txBody>
          <a:bodyPr wrap="square" rtlCol="0">
            <a:spAutoFit/>
          </a:bodyPr>
          <a:lstStyle/>
          <a:p>
            <a:pPr marL="285750" indent="-285750">
              <a:buFont typeface="Wingdings" panose="05000000000000000000" pitchFamily="2" charset="2"/>
              <a:buChar char="v"/>
            </a:pPr>
            <a:r>
              <a:rPr lang="en-GB" dirty="0"/>
              <a:t>Sales Variation Across Different Store Locations:</a:t>
            </a:r>
            <a:endParaRPr lang="en-IN" dirty="0"/>
          </a:p>
        </p:txBody>
      </p:sp>
      <p:pic>
        <p:nvPicPr>
          <p:cNvPr id="4" name="Picture 3">
            <a:extLst>
              <a:ext uri="{FF2B5EF4-FFF2-40B4-BE49-F238E27FC236}">
                <a16:creationId xmlns:a16="http://schemas.microsoft.com/office/drawing/2014/main" id="{B49C2957-6974-48B7-BFB3-21735AB70AEE}"/>
              </a:ext>
            </a:extLst>
          </p:cNvPr>
          <p:cNvPicPr>
            <a:picLocks noChangeAspect="1"/>
          </p:cNvPicPr>
          <p:nvPr/>
        </p:nvPicPr>
        <p:blipFill>
          <a:blip r:embed="rId2"/>
          <a:stretch>
            <a:fillRect/>
          </a:stretch>
        </p:blipFill>
        <p:spPr>
          <a:xfrm>
            <a:off x="866642" y="1127234"/>
            <a:ext cx="6978650" cy="3576728"/>
          </a:xfrm>
          <a:prstGeom prst="rect">
            <a:avLst/>
          </a:prstGeom>
        </p:spPr>
      </p:pic>
      <p:pic>
        <p:nvPicPr>
          <p:cNvPr id="5" name="Picture 4">
            <a:extLst>
              <a:ext uri="{FF2B5EF4-FFF2-40B4-BE49-F238E27FC236}">
                <a16:creationId xmlns:a16="http://schemas.microsoft.com/office/drawing/2014/main" id="{18CD060A-71CF-4D25-8B47-BBA5A6DB004B}"/>
              </a:ext>
            </a:extLst>
          </p:cNvPr>
          <p:cNvPicPr>
            <a:picLocks noChangeAspect="1"/>
          </p:cNvPicPr>
          <p:nvPr/>
        </p:nvPicPr>
        <p:blipFill>
          <a:blip r:embed="rId3"/>
          <a:stretch>
            <a:fillRect/>
          </a:stretch>
        </p:blipFill>
        <p:spPr>
          <a:xfrm>
            <a:off x="8685946" y="116543"/>
            <a:ext cx="1681310" cy="6624916"/>
          </a:xfrm>
          <a:prstGeom prst="rect">
            <a:avLst/>
          </a:prstGeom>
        </p:spPr>
      </p:pic>
      <p:pic>
        <p:nvPicPr>
          <p:cNvPr id="6" name="Picture 5">
            <a:extLst>
              <a:ext uri="{FF2B5EF4-FFF2-40B4-BE49-F238E27FC236}">
                <a16:creationId xmlns:a16="http://schemas.microsoft.com/office/drawing/2014/main" id="{A158AD92-C4A0-4006-AEB1-870FFECD1DC8}"/>
              </a:ext>
            </a:extLst>
          </p:cNvPr>
          <p:cNvPicPr>
            <a:picLocks noChangeAspect="1"/>
          </p:cNvPicPr>
          <p:nvPr/>
        </p:nvPicPr>
        <p:blipFill>
          <a:blip r:embed="rId3"/>
          <a:stretch>
            <a:fillRect/>
          </a:stretch>
        </p:blipFill>
        <p:spPr>
          <a:xfrm rot="10800000">
            <a:off x="10367254" y="116541"/>
            <a:ext cx="1681310" cy="6624916"/>
          </a:xfrm>
          <a:prstGeom prst="rect">
            <a:avLst/>
          </a:prstGeom>
        </p:spPr>
      </p:pic>
      <p:sp>
        <p:nvSpPr>
          <p:cNvPr id="8" name="TextBox 7">
            <a:extLst>
              <a:ext uri="{FF2B5EF4-FFF2-40B4-BE49-F238E27FC236}">
                <a16:creationId xmlns:a16="http://schemas.microsoft.com/office/drawing/2014/main" id="{55F57A8A-E052-4D6A-9B26-C641B1D24F64}"/>
              </a:ext>
            </a:extLst>
          </p:cNvPr>
          <p:cNvSpPr txBox="1"/>
          <p:nvPr/>
        </p:nvSpPr>
        <p:spPr>
          <a:xfrm flipH="1">
            <a:off x="770966" y="4822825"/>
            <a:ext cx="7074326" cy="1815882"/>
          </a:xfrm>
          <a:prstGeom prst="rect">
            <a:avLst/>
          </a:prstGeom>
          <a:noFill/>
        </p:spPr>
        <p:txBody>
          <a:bodyPr wrap="square" rtlCol="0">
            <a:spAutoFit/>
          </a:bodyPr>
          <a:lstStyle/>
          <a:p>
            <a:pPr marL="285750" indent="-285750">
              <a:buFont typeface="Arial" panose="020B0604020202020204" pitchFamily="34" charset="0"/>
              <a:buChar char="•"/>
            </a:pPr>
            <a:r>
              <a:rPr lang="en-GB" sz="1600" dirty="0"/>
              <a:t>From above bar graph see the </a:t>
            </a:r>
            <a:r>
              <a:rPr lang="en-GB" sz="1600" b="0" i="0" dirty="0">
                <a:effectLst/>
                <a:latin typeface="Söhne"/>
              </a:rPr>
              <a:t>Sales performance varies among store locations, with Astoria, Hell's Kitchen are the top-performing </a:t>
            </a:r>
            <a:r>
              <a:rPr lang="en-GB" sz="1600" dirty="0">
                <a:latin typeface="Söhne"/>
              </a:rPr>
              <a:t>locations </a:t>
            </a:r>
            <a:r>
              <a:rPr lang="en-GB" sz="1600" b="0" i="0" dirty="0">
                <a:effectLst/>
                <a:latin typeface="Söhne"/>
              </a:rPr>
              <a:t>and Lower Manhattan being the low-performing location on basis of Transaction quantity count where the deference is around 3000 which is high. But when the total bill is compared approximately all location have same.</a:t>
            </a:r>
          </a:p>
          <a:p>
            <a:pPr marL="285750" indent="-285750">
              <a:buFont typeface="Arial" panose="020B0604020202020204" pitchFamily="34" charset="0"/>
              <a:buChar char="•"/>
            </a:pPr>
            <a:r>
              <a:rPr lang="en-GB" sz="1600" b="0" i="0" dirty="0">
                <a:effectLst/>
                <a:latin typeface="Söhne"/>
              </a:rPr>
              <a:t>So, Investigate factors contributing to differences in sales among locations and implement strategies to optimize performance.</a:t>
            </a:r>
            <a:endParaRPr lang="en-IN" sz="1600" dirty="0"/>
          </a:p>
        </p:txBody>
      </p:sp>
    </p:spTree>
    <p:extLst>
      <p:ext uri="{BB962C8B-B14F-4D97-AF65-F5344CB8AC3E}">
        <p14:creationId xmlns:p14="http://schemas.microsoft.com/office/powerpoint/2010/main" val="34077290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CD8DD1-140C-41A8-AE53-8B0026A289AC}"/>
              </a:ext>
            </a:extLst>
          </p:cNvPr>
          <p:cNvSpPr txBox="1"/>
          <p:nvPr/>
        </p:nvSpPr>
        <p:spPr>
          <a:xfrm>
            <a:off x="259977" y="337206"/>
            <a:ext cx="5114363" cy="369332"/>
          </a:xfrm>
          <a:prstGeom prst="rect">
            <a:avLst/>
          </a:prstGeom>
          <a:noFill/>
        </p:spPr>
        <p:txBody>
          <a:bodyPr wrap="square" rtlCol="0">
            <a:spAutoFit/>
          </a:bodyPr>
          <a:lstStyle/>
          <a:p>
            <a:pPr marL="285750" indent="-285750">
              <a:buFont typeface="Wingdings" panose="05000000000000000000" pitchFamily="2" charset="2"/>
              <a:buChar char="v"/>
            </a:pPr>
            <a:r>
              <a:rPr lang="en-GB" dirty="0"/>
              <a:t>Best Selling Products:</a:t>
            </a:r>
            <a:endParaRPr lang="en-IN" dirty="0"/>
          </a:p>
        </p:txBody>
      </p:sp>
      <p:pic>
        <p:nvPicPr>
          <p:cNvPr id="4" name="Picture 3">
            <a:extLst>
              <a:ext uri="{FF2B5EF4-FFF2-40B4-BE49-F238E27FC236}">
                <a16:creationId xmlns:a16="http://schemas.microsoft.com/office/drawing/2014/main" id="{D65DC2FA-8A3F-42BC-834C-B748549498E5}"/>
              </a:ext>
            </a:extLst>
          </p:cNvPr>
          <p:cNvPicPr>
            <a:picLocks noChangeAspect="1"/>
          </p:cNvPicPr>
          <p:nvPr/>
        </p:nvPicPr>
        <p:blipFill>
          <a:blip r:embed="rId2"/>
          <a:stretch>
            <a:fillRect/>
          </a:stretch>
        </p:blipFill>
        <p:spPr>
          <a:xfrm>
            <a:off x="5459505" y="128663"/>
            <a:ext cx="6472518" cy="3617524"/>
          </a:xfrm>
          <a:prstGeom prst="rect">
            <a:avLst/>
          </a:prstGeom>
        </p:spPr>
      </p:pic>
      <p:sp>
        <p:nvSpPr>
          <p:cNvPr id="5" name="TextBox 4">
            <a:extLst>
              <a:ext uri="{FF2B5EF4-FFF2-40B4-BE49-F238E27FC236}">
                <a16:creationId xmlns:a16="http://schemas.microsoft.com/office/drawing/2014/main" id="{D71A86C5-DE4E-4637-AA76-A125795B7FAF}"/>
              </a:ext>
            </a:extLst>
          </p:cNvPr>
          <p:cNvSpPr txBox="1"/>
          <p:nvPr/>
        </p:nvSpPr>
        <p:spPr>
          <a:xfrm flipH="1">
            <a:off x="515471" y="706538"/>
            <a:ext cx="4944034" cy="3139321"/>
          </a:xfrm>
          <a:prstGeom prst="rect">
            <a:avLst/>
          </a:prstGeom>
          <a:noFill/>
        </p:spPr>
        <p:txBody>
          <a:bodyPr wrap="square" rtlCol="0">
            <a:spAutoFit/>
          </a:bodyPr>
          <a:lstStyle/>
          <a:p>
            <a:pPr marL="285750" indent="-285750" algn="l">
              <a:buFont typeface="Arial" panose="020B0604020202020204" pitchFamily="34" charset="0"/>
              <a:buChar char="•"/>
            </a:pPr>
            <a:r>
              <a:rPr lang="en-GB" b="1" i="0" dirty="0">
                <a:effectLst/>
                <a:latin typeface="Söhne"/>
              </a:rPr>
              <a:t>Top Sellers:</a:t>
            </a:r>
            <a:r>
              <a:rPr lang="en-GB" b="0" i="0" dirty="0">
                <a:effectLst/>
                <a:latin typeface="Söhne"/>
              </a:rPr>
              <a:t> </a:t>
            </a:r>
          </a:p>
          <a:p>
            <a:pPr algn="l"/>
            <a:r>
              <a:rPr lang="en-GB" b="0" i="0" dirty="0">
                <a:effectLst/>
                <a:latin typeface="Söhne"/>
              </a:rPr>
              <a:t>Barista Espresso leads in revenue and Brewed Chai tea leads in quantity, indicating </a:t>
            </a:r>
            <a:r>
              <a:rPr lang="en-GB" dirty="0">
                <a:latin typeface="Söhne"/>
              </a:rPr>
              <a:t>there</a:t>
            </a:r>
            <a:r>
              <a:rPr lang="en-GB" b="0" i="0" dirty="0">
                <a:effectLst/>
                <a:latin typeface="Söhne"/>
              </a:rPr>
              <a:t> popularity and contribution to overall sales.</a:t>
            </a:r>
          </a:p>
          <a:p>
            <a:pPr algn="l"/>
            <a:endParaRPr lang="en-GB" b="0" i="0" dirty="0">
              <a:effectLst/>
              <a:latin typeface="Söhne"/>
            </a:endParaRPr>
          </a:p>
          <a:p>
            <a:pPr marL="285750" indent="-285750" algn="l">
              <a:buFont typeface="Arial" panose="020B0604020202020204" pitchFamily="34" charset="0"/>
              <a:buChar char="•"/>
            </a:pPr>
            <a:r>
              <a:rPr lang="en-GB" b="1" i="0" dirty="0">
                <a:effectLst/>
                <a:latin typeface="Söhne"/>
              </a:rPr>
              <a:t>Diversity in Preferences:</a:t>
            </a:r>
            <a:r>
              <a:rPr lang="en-GB" b="0" i="0" dirty="0">
                <a:effectLst/>
                <a:latin typeface="Söhne"/>
              </a:rPr>
              <a:t> </a:t>
            </a:r>
          </a:p>
          <a:p>
            <a:pPr algn="l"/>
            <a:r>
              <a:rPr lang="en-GB" b="0" i="0" dirty="0">
                <a:effectLst/>
                <a:latin typeface="Söhne"/>
              </a:rPr>
              <a:t>Customers show a preference for a variety of beverages, with Brewed Chai tea and Gourmet brewed coffee also ranking high in sales.</a:t>
            </a:r>
          </a:p>
          <a:p>
            <a:pPr algn="l"/>
            <a:endParaRPr lang="en-GB" b="0" i="0" dirty="0">
              <a:effectLst/>
              <a:latin typeface="Söhne"/>
            </a:endParaRPr>
          </a:p>
          <a:p>
            <a:pPr marL="285750" indent="-285750" algn="l">
              <a:buFont typeface="Arial" panose="020B0604020202020204" pitchFamily="34" charset="0"/>
              <a:buChar char="•"/>
            </a:pPr>
            <a:r>
              <a:rPr lang="en-GB" b="1" i="0" dirty="0">
                <a:effectLst/>
                <a:latin typeface="Söhne"/>
              </a:rPr>
              <a:t>Revenue Impact:</a:t>
            </a:r>
            <a:r>
              <a:rPr lang="en-GB" b="0" i="0" dirty="0">
                <a:effectLst/>
                <a:latin typeface="Söhne"/>
              </a:rPr>
              <a:t> </a:t>
            </a:r>
          </a:p>
        </p:txBody>
      </p:sp>
      <p:sp>
        <p:nvSpPr>
          <p:cNvPr id="6" name="TextBox 5">
            <a:extLst>
              <a:ext uri="{FF2B5EF4-FFF2-40B4-BE49-F238E27FC236}">
                <a16:creationId xmlns:a16="http://schemas.microsoft.com/office/drawing/2014/main" id="{0542782C-F292-42FF-B2CC-675F49E5B20D}"/>
              </a:ext>
            </a:extLst>
          </p:cNvPr>
          <p:cNvSpPr txBox="1"/>
          <p:nvPr/>
        </p:nvSpPr>
        <p:spPr>
          <a:xfrm>
            <a:off x="515471" y="3746187"/>
            <a:ext cx="11416552" cy="2862322"/>
          </a:xfrm>
          <a:prstGeom prst="rect">
            <a:avLst/>
          </a:prstGeom>
          <a:noFill/>
        </p:spPr>
        <p:txBody>
          <a:bodyPr wrap="square" rtlCol="0">
            <a:spAutoFit/>
          </a:bodyPr>
          <a:lstStyle/>
          <a:p>
            <a:pPr algn="l"/>
            <a:r>
              <a:rPr lang="en-GB" b="0" i="0" dirty="0">
                <a:effectLst/>
                <a:latin typeface="Söhne"/>
              </a:rPr>
              <a:t>Barista Espresso significantly contributes to the Coffee Shop's revenue, indicating its popularity and potentially higher price point compared to other products. This insight underscores the importance of promoting and maintaining the quality of this flagship product.</a:t>
            </a:r>
          </a:p>
          <a:p>
            <a:pPr algn="l"/>
            <a:endParaRPr lang="en-GB" b="0" i="0" dirty="0">
              <a:effectLst/>
              <a:latin typeface="Söhne"/>
            </a:endParaRPr>
          </a:p>
          <a:p>
            <a:pPr marL="285750" indent="-285750" algn="l">
              <a:buFont typeface="Arial" panose="020B0604020202020204" pitchFamily="34" charset="0"/>
              <a:buChar char="•"/>
            </a:pPr>
            <a:r>
              <a:rPr lang="en-GB" b="1" i="0" dirty="0">
                <a:effectLst/>
                <a:latin typeface="Söhne"/>
              </a:rPr>
              <a:t>Strategic Opportunities:</a:t>
            </a:r>
            <a:r>
              <a:rPr lang="en-GB" b="0" i="0" dirty="0">
                <a:effectLst/>
                <a:latin typeface="Söhne"/>
              </a:rPr>
              <a:t> 	</a:t>
            </a:r>
          </a:p>
          <a:p>
            <a:pPr algn="l"/>
            <a:r>
              <a:rPr lang="en-GB" b="0" i="0" dirty="0">
                <a:effectLst/>
                <a:latin typeface="Söhne"/>
              </a:rPr>
              <a:t>Promoting bundled deals featuring popular items and managing inventory based on sales data can optimize sales and operational efficiency.</a:t>
            </a:r>
          </a:p>
          <a:p>
            <a:pPr algn="l"/>
            <a:endParaRPr lang="en-GB" b="0" i="0" dirty="0">
              <a:effectLst/>
              <a:latin typeface="Söhne"/>
            </a:endParaRPr>
          </a:p>
          <a:p>
            <a:pPr marL="285750" indent="-285750" algn="l">
              <a:buFont typeface="Arial" panose="020B0604020202020204" pitchFamily="34" charset="0"/>
              <a:buChar char="•"/>
            </a:pPr>
            <a:r>
              <a:rPr lang="en-GB" b="1" i="0" dirty="0">
                <a:effectLst/>
                <a:latin typeface="Söhne"/>
              </a:rPr>
              <a:t>Customer-Centric Approach:</a:t>
            </a:r>
            <a:r>
              <a:rPr lang="en-GB" b="0" i="0" dirty="0">
                <a:effectLst/>
                <a:latin typeface="Söhne"/>
              </a:rPr>
              <a:t> </a:t>
            </a:r>
          </a:p>
          <a:p>
            <a:pPr algn="l"/>
            <a:r>
              <a:rPr lang="en-GB" b="0" i="0" dirty="0">
                <a:effectLst/>
                <a:latin typeface="Söhne"/>
              </a:rPr>
              <a:t>Understanding customer preferences allows for tailored offerings, driving satisfaction and loyalty.</a:t>
            </a:r>
          </a:p>
        </p:txBody>
      </p:sp>
    </p:spTree>
    <p:extLst>
      <p:ext uri="{BB962C8B-B14F-4D97-AF65-F5344CB8AC3E}">
        <p14:creationId xmlns:p14="http://schemas.microsoft.com/office/powerpoint/2010/main" val="42481213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74F812-5766-4C18-9C25-FD5184C56E04}"/>
              </a:ext>
            </a:extLst>
          </p:cNvPr>
          <p:cNvSpPr txBox="1"/>
          <p:nvPr/>
        </p:nvSpPr>
        <p:spPr>
          <a:xfrm>
            <a:off x="0" y="127423"/>
            <a:ext cx="5114363" cy="369332"/>
          </a:xfrm>
          <a:prstGeom prst="rect">
            <a:avLst/>
          </a:prstGeom>
          <a:noFill/>
        </p:spPr>
        <p:txBody>
          <a:bodyPr wrap="square" rtlCol="0">
            <a:spAutoFit/>
          </a:bodyPr>
          <a:lstStyle/>
          <a:p>
            <a:pPr marL="285750" indent="-285750">
              <a:buFont typeface="Wingdings" panose="05000000000000000000" pitchFamily="2" charset="2"/>
              <a:buChar char="v"/>
            </a:pPr>
            <a:r>
              <a:rPr lang="en-GB" dirty="0"/>
              <a:t>Sales Variation by Product category and Type:</a:t>
            </a:r>
            <a:endParaRPr lang="en-IN" dirty="0"/>
          </a:p>
        </p:txBody>
      </p:sp>
      <p:pic>
        <p:nvPicPr>
          <p:cNvPr id="4" name="Picture 3">
            <a:extLst>
              <a:ext uri="{FF2B5EF4-FFF2-40B4-BE49-F238E27FC236}">
                <a16:creationId xmlns:a16="http://schemas.microsoft.com/office/drawing/2014/main" id="{80DCFC2D-F974-434D-8FFC-7A1CBD70FC47}"/>
              </a:ext>
            </a:extLst>
          </p:cNvPr>
          <p:cNvPicPr>
            <a:picLocks noChangeAspect="1"/>
          </p:cNvPicPr>
          <p:nvPr/>
        </p:nvPicPr>
        <p:blipFill>
          <a:blip r:embed="rId2"/>
          <a:stretch>
            <a:fillRect/>
          </a:stretch>
        </p:blipFill>
        <p:spPr>
          <a:xfrm>
            <a:off x="6246157" y="226035"/>
            <a:ext cx="5795685" cy="3512248"/>
          </a:xfrm>
          <a:prstGeom prst="rect">
            <a:avLst/>
          </a:prstGeom>
        </p:spPr>
      </p:pic>
      <p:sp>
        <p:nvSpPr>
          <p:cNvPr id="5" name="TextBox 4">
            <a:extLst>
              <a:ext uri="{FF2B5EF4-FFF2-40B4-BE49-F238E27FC236}">
                <a16:creationId xmlns:a16="http://schemas.microsoft.com/office/drawing/2014/main" id="{FCA032C4-C8F1-4073-8EF4-15513DBF0D7A}"/>
              </a:ext>
            </a:extLst>
          </p:cNvPr>
          <p:cNvSpPr txBox="1"/>
          <p:nvPr/>
        </p:nvSpPr>
        <p:spPr>
          <a:xfrm>
            <a:off x="150158" y="496755"/>
            <a:ext cx="6095999" cy="3416320"/>
          </a:xfrm>
          <a:prstGeom prst="rect">
            <a:avLst/>
          </a:prstGeom>
          <a:noFill/>
        </p:spPr>
        <p:txBody>
          <a:bodyPr wrap="square" rtlCol="0">
            <a:spAutoFit/>
          </a:bodyPr>
          <a:lstStyle/>
          <a:p>
            <a:pPr algn="l"/>
            <a:r>
              <a:rPr lang="en-GB" b="1" i="0" dirty="0">
                <a:effectLst/>
                <a:latin typeface="Söhne"/>
              </a:rPr>
              <a:t>Coffee:</a:t>
            </a:r>
            <a:r>
              <a:rPr lang="en-GB" b="0" i="0" dirty="0">
                <a:effectLst/>
                <a:latin typeface="Söhne"/>
              </a:rPr>
              <a:t> </a:t>
            </a:r>
          </a:p>
          <a:p>
            <a:pPr marL="285750" indent="-285750" algn="l">
              <a:buFont typeface="Arial" panose="020B0604020202020204" pitchFamily="34" charset="0"/>
              <a:buChar char="•"/>
            </a:pPr>
            <a:r>
              <a:rPr lang="en-GB" b="0" i="0" dirty="0">
                <a:effectLst/>
                <a:latin typeface="Söhne"/>
              </a:rPr>
              <a:t>Coffee emerges as the top-selling product category, contributing significantly to the Coffee Shop's total sales revenue. </a:t>
            </a:r>
          </a:p>
          <a:p>
            <a:pPr marL="285750" indent="-285750" algn="l">
              <a:buFont typeface="Arial" panose="020B0604020202020204" pitchFamily="34" charset="0"/>
              <a:buChar char="•"/>
            </a:pPr>
            <a:r>
              <a:rPr lang="en-GB" b="0" i="0" dirty="0">
                <a:effectLst/>
                <a:latin typeface="Söhne"/>
              </a:rPr>
              <a:t>It accounts for $269,952.45, indicating a strong preference for coffee-based beverages among customers.</a:t>
            </a:r>
          </a:p>
          <a:p>
            <a:pPr algn="l"/>
            <a:r>
              <a:rPr lang="en-GB" b="1" i="0" dirty="0">
                <a:effectLst/>
                <a:latin typeface="Söhne"/>
              </a:rPr>
              <a:t>Tea:</a:t>
            </a:r>
            <a:r>
              <a:rPr lang="en-GB" b="0" i="0" dirty="0">
                <a:effectLst/>
                <a:latin typeface="Söhne"/>
              </a:rPr>
              <a:t> </a:t>
            </a:r>
          </a:p>
          <a:p>
            <a:pPr marL="285750" indent="-285750" algn="l">
              <a:buFont typeface="Arial" panose="020B0604020202020204" pitchFamily="34" charset="0"/>
              <a:buChar char="•"/>
            </a:pPr>
            <a:r>
              <a:rPr lang="en-GB" b="0" i="0" dirty="0">
                <a:effectLst/>
                <a:latin typeface="Söhne"/>
              </a:rPr>
              <a:t>Following closely behind, tea ranks as the second-highest selling product category, with sales totalling $196,405.95. </a:t>
            </a:r>
          </a:p>
          <a:p>
            <a:pPr marL="285750" indent="-285750" algn="l">
              <a:buFont typeface="Arial" panose="020B0604020202020204" pitchFamily="34" charset="0"/>
              <a:buChar char="•"/>
            </a:pPr>
            <a:r>
              <a:rPr lang="en-GB" b="0" i="0" dirty="0">
                <a:effectLst/>
                <a:latin typeface="Söhne"/>
              </a:rPr>
              <a:t>This suggests that tea-based beverages are also popular among customers and contribute significantly to overall sales.</a:t>
            </a:r>
          </a:p>
        </p:txBody>
      </p:sp>
      <p:sp>
        <p:nvSpPr>
          <p:cNvPr id="7" name="TextBox 6">
            <a:extLst>
              <a:ext uri="{FF2B5EF4-FFF2-40B4-BE49-F238E27FC236}">
                <a16:creationId xmlns:a16="http://schemas.microsoft.com/office/drawing/2014/main" id="{8D422993-8566-49B2-A940-B09A91138381}"/>
              </a:ext>
            </a:extLst>
          </p:cNvPr>
          <p:cNvSpPr txBox="1"/>
          <p:nvPr/>
        </p:nvSpPr>
        <p:spPr>
          <a:xfrm>
            <a:off x="150158" y="3824337"/>
            <a:ext cx="11891684" cy="2862322"/>
          </a:xfrm>
          <a:prstGeom prst="rect">
            <a:avLst/>
          </a:prstGeom>
          <a:noFill/>
        </p:spPr>
        <p:txBody>
          <a:bodyPr wrap="square" rtlCol="0">
            <a:spAutoFit/>
          </a:bodyPr>
          <a:lstStyle/>
          <a:p>
            <a:pPr algn="l"/>
            <a:r>
              <a:rPr lang="en-GB" b="1" i="0" dirty="0">
                <a:effectLst/>
                <a:latin typeface="Söhne"/>
              </a:rPr>
              <a:t>Drinking Chocolate:</a:t>
            </a:r>
            <a:r>
              <a:rPr lang="en-GB" b="0" i="0" dirty="0">
                <a:effectLst/>
                <a:latin typeface="Söhne"/>
              </a:rPr>
              <a:t> </a:t>
            </a:r>
          </a:p>
          <a:p>
            <a:pPr marL="285750" indent="-285750" algn="l">
              <a:buFont typeface="Arial" panose="020B0604020202020204" pitchFamily="34" charset="0"/>
              <a:buChar char="•"/>
            </a:pPr>
            <a:r>
              <a:rPr lang="en-GB" b="0" i="0" dirty="0">
                <a:effectLst/>
                <a:latin typeface="Söhne"/>
              </a:rPr>
              <a:t>Drinking Chocolate represents another noteworthy product category, contributing $72,416.00 to total sales revenue. </a:t>
            </a:r>
          </a:p>
          <a:p>
            <a:pPr marL="285750" indent="-285750" algn="l">
              <a:buFont typeface="Arial" panose="020B0604020202020204" pitchFamily="34" charset="0"/>
              <a:buChar char="•"/>
            </a:pPr>
            <a:r>
              <a:rPr lang="en-GB" b="0" i="0" dirty="0">
                <a:effectLst/>
                <a:latin typeface="Söhne"/>
              </a:rPr>
              <a:t>While it ranks lower than coffee and tea in terms of sales, it still makes a considerable contribution to the Coffee Shop's revenue stream.</a:t>
            </a:r>
          </a:p>
          <a:p>
            <a:pPr algn="l"/>
            <a:r>
              <a:rPr lang="en-GB" b="1" i="0" dirty="0">
                <a:effectLst/>
                <a:latin typeface="Söhne"/>
              </a:rPr>
              <a:t>Bakery:</a:t>
            </a:r>
            <a:r>
              <a:rPr lang="en-GB" b="0" i="0" dirty="0">
                <a:effectLst/>
                <a:latin typeface="Söhne"/>
              </a:rPr>
              <a:t> </a:t>
            </a:r>
          </a:p>
          <a:p>
            <a:pPr marL="285750" indent="-285750" algn="l">
              <a:buFont typeface="Arial" panose="020B0604020202020204" pitchFamily="34" charset="0"/>
              <a:buChar char="•"/>
            </a:pPr>
            <a:r>
              <a:rPr lang="en-GB" b="0" i="0" dirty="0">
                <a:effectLst/>
                <a:latin typeface="Söhne"/>
              </a:rPr>
              <a:t>Bakery items also make a notable contribution to sales, with total revenue of $82,315.64. </a:t>
            </a:r>
          </a:p>
          <a:p>
            <a:pPr marL="285750" indent="-285750" algn="l">
              <a:buFont typeface="Arial" panose="020B0604020202020204" pitchFamily="34" charset="0"/>
              <a:buChar char="•"/>
            </a:pPr>
            <a:r>
              <a:rPr lang="en-GB" b="0" i="0" dirty="0">
                <a:effectLst/>
                <a:latin typeface="Söhne"/>
              </a:rPr>
              <a:t>This category likely includes pastries, cakes, and other baked goods that complement the Coffee Shop's beverage offerings.</a:t>
            </a:r>
          </a:p>
          <a:p>
            <a:pPr algn="l"/>
            <a:r>
              <a:rPr lang="en-GB" b="1" i="0" dirty="0">
                <a:effectLst/>
                <a:latin typeface="Söhne"/>
              </a:rPr>
              <a:t>Other Categories:</a:t>
            </a:r>
            <a:r>
              <a:rPr lang="en-GB" b="0" i="0" dirty="0">
                <a:effectLst/>
                <a:latin typeface="Söhne"/>
              </a:rPr>
              <a:t> </a:t>
            </a:r>
          </a:p>
          <a:p>
            <a:pPr marL="285750" indent="-285750" algn="l">
              <a:buFont typeface="Arial" panose="020B0604020202020204" pitchFamily="34" charset="0"/>
              <a:buChar char="•"/>
            </a:pPr>
            <a:r>
              <a:rPr lang="en-GB" b="0" i="0" dirty="0">
                <a:effectLst/>
                <a:latin typeface="Söhne"/>
              </a:rPr>
              <a:t>The remaining product categories, including Coffee beans, Loose Tea, Branded items, Flavours, and Packaged Chocolate, contribute to sales but to a lesser extent compared to coffee, tea, drinking chocolate, and bakery items.</a:t>
            </a:r>
          </a:p>
        </p:txBody>
      </p:sp>
    </p:spTree>
    <p:extLst>
      <p:ext uri="{BB962C8B-B14F-4D97-AF65-F5344CB8AC3E}">
        <p14:creationId xmlns:p14="http://schemas.microsoft.com/office/powerpoint/2010/main" val="2500010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243E22-9C0E-4020-B11E-51261FDE5F56}"/>
              </a:ext>
            </a:extLst>
          </p:cNvPr>
          <p:cNvSpPr txBox="1"/>
          <p:nvPr/>
        </p:nvSpPr>
        <p:spPr>
          <a:xfrm>
            <a:off x="439271" y="209887"/>
            <a:ext cx="6275294" cy="369332"/>
          </a:xfrm>
          <a:prstGeom prst="rect">
            <a:avLst/>
          </a:prstGeom>
          <a:noFill/>
        </p:spPr>
        <p:txBody>
          <a:bodyPr wrap="square" rtlCol="0">
            <a:spAutoFit/>
          </a:bodyPr>
          <a:lstStyle/>
          <a:p>
            <a:pPr marL="285750" indent="-285750">
              <a:buFont typeface="Wingdings" panose="05000000000000000000" pitchFamily="2" charset="2"/>
              <a:buChar char="v"/>
            </a:pPr>
            <a:r>
              <a:rPr lang="en-GB" dirty="0"/>
              <a:t>Insights on Sales Variation by Product Category:</a:t>
            </a:r>
            <a:endParaRPr lang="en-IN" dirty="0"/>
          </a:p>
        </p:txBody>
      </p:sp>
      <p:sp>
        <p:nvSpPr>
          <p:cNvPr id="3" name="TextBox 2">
            <a:extLst>
              <a:ext uri="{FF2B5EF4-FFF2-40B4-BE49-F238E27FC236}">
                <a16:creationId xmlns:a16="http://schemas.microsoft.com/office/drawing/2014/main" id="{06A739C0-9113-4578-9B79-DB9B461E4494}"/>
              </a:ext>
            </a:extLst>
          </p:cNvPr>
          <p:cNvSpPr txBox="1"/>
          <p:nvPr/>
        </p:nvSpPr>
        <p:spPr>
          <a:xfrm>
            <a:off x="838199" y="579219"/>
            <a:ext cx="10838331" cy="5909310"/>
          </a:xfrm>
          <a:prstGeom prst="rect">
            <a:avLst/>
          </a:prstGeom>
          <a:noFill/>
        </p:spPr>
        <p:txBody>
          <a:bodyPr wrap="square" rtlCol="0">
            <a:spAutoFit/>
          </a:bodyPr>
          <a:lstStyle/>
          <a:p>
            <a:pPr marL="285750" indent="-285750" algn="l">
              <a:buFont typeface="Arial" panose="020B0604020202020204" pitchFamily="34" charset="0"/>
              <a:buChar char="•"/>
            </a:pPr>
            <a:r>
              <a:rPr lang="en-GB" b="1" i="0" dirty="0">
                <a:effectLst/>
                <a:latin typeface="Söhne"/>
              </a:rPr>
              <a:t>Coffee and Tea:</a:t>
            </a:r>
            <a:r>
              <a:rPr lang="en-GB" b="0" i="0" dirty="0">
                <a:effectLst/>
                <a:latin typeface="Söhne"/>
              </a:rPr>
              <a:t> </a:t>
            </a:r>
          </a:p>
          <a:p>
            <a:pPr marL="742950" lvl="1" indent="-285750">
              <a:buFont typeface="Wingdings" panose="05000000000000000000" pitchFamily="2" charset="2"/>
              <a:buChar char="Ø"/>
            </a:pPr>
            <a:r>
              <a:rPr lang="en-GB" b="0" i="0" dirty="0">
                <a:effectLst/>
                <a:latin typeface="Söhne"/>
              </a:rPr>
              <a:t>Barista Espresso and Loose Tea are the top-selling products within their respective categories, contributing significantly to total sales revenue.</a:t>
            </a:r>
          </a:p>
          <a:p>
            <a:pPr marL="285750" indent="-285750" algn="l">
              <a:buFont typeface="Arial" panose="020B0604020202020204" pitchFamily="34" charset="0"/>
              <a:buChar char="•"/>
            </a:pPr>
            <a:r>
              <a:rPr lang="en-GB" b="1" i="0" dirty="0">
                <a:effectLst/>
                <a:latin typeface="Söhne"/>
              </a:rPr>
              <a:t>Drinking Chocolate:</a:t>
            </a:r>
            <a:r>
              <a:rPr lang="en-GB" b="0" i="0" dirty="0">
                <a:effectLst/>
                <a:latin typeface="Söhne"/>
              </a:rPr>
              <a:t> </a:t>
            </a:r>
          </a:p>
          <a:p>
            <a:pPr marL="742950" lvl="1" indent="-285750">
              <a:buFont typeface="Wingdings" panose="05000000000000000000" pitchFamily="2" charset="2"/>
              <a:buChar char="Ø"/>
            </a:pPr>
            <a:r>
              <a:rPr lang="en-GB" b="0" i="0" dirty="0">
                <a:effectLst/>
                <a:latin typeface="Söhne"/>
              </a:rPr>
              <a:t>While it generates less revenue compared to coffee and tea, Drinking Chocolate still makes a notable contribution to sales.</a:t>
            </a:r>
          </a:p>
          <a:p>
            <a:pPr marL="285750" indent="-285750" algn="l">
              <a:buFont typeface="Arial" panose="020B0604020202020204" pitchFamily="34" charset="0"/>
              <a:buChar char="•"/>
            </a:pPr>
            <a:r>
              <a:rPr lang="en-GB" b="1" i="0" dirty="0">
                <a:effectLst/>
                <a:latin typeface="Söhne"/>
              </a:rPr>
              <a:t>Bakery:</a:t>
            </a:r>
            <a:r>
              <a:rPr lang="en-GB" b="0" i="0" dirty="0">
                <a:effectLst/>
                <a:latin typeface="Söhne"/>
              </a:rPr>
              <a:t> </a:t>
            </a:r>
          </a:p>
          <a:p>
            <a:pPr marL="742950" lvl="1" indent="-285750">
              <a:buFont typeface="Wingdings" panose="05000000000000000000" pitchFamily="2" charset="2"/>
              <a:buChar char="Ø"/>
            </a:pPr>
            <a:r>
              <a:rPr lang="en-GB" b="0" i="0" dirty="0">
                <a:effectLst/>
                <a:latin typeface="Söhne"/>
              </a:rPr>
              <a:t>Bakery items, such as pastries and cakes, complement the beverage offerings and contribute to overall sales.</a:t>
            </a:r>
          </a:p>
          <a:p>
            <a:pPr marL="285750" indent="-285750" algn="l">
              <a:buFont typeface="Arial" panose="020B0604020202020204" pitchFamily="34" charset="0"/>
              <a:buChar char="•"/>
            </a:pPr>
            <a:r>
              <a:rPr lang="en-GB" b="1" i="0" dirty="0">
                <a:effectLst/>
                <a:latin typeface="Söhne"/>
              </a:rPr>
              <a:t>Coffee Beans:</a:t>
            </a:r>
            <a:r>
              <a:rPr lang="en-GB" b="0" i="0" dirty="0">
                <a:effectLst/>
                <a:latin typeface="Söhne"/>
              </a:rPr>
              <a:t> </a:t>
            </a:r>
          </a:p>
          <a:p>
            <a:pPr marL="742950" lvl="1" indent="-285750">
              <a:buFont typeface="Wingdings" panose="05000000000000000000" pitchFamily="2" charset="2"/>
              <a:buChar char="Ø"/>
            </a:pPr>
            <a:r>
              <a:rPr lang="en-GB" b="0" i="0" dirty="0">
                <a:effectLst/>
                <a:latin typeface="Söhne"/>
              </a:rPr>
              <a:t>While not as high in revenue as brewed coffee, sales of coffee beans add to the diversity of coffee offerings.</a:t>
            </a:r>
          </a:p>
          <a:p>
            <a:pPr marL="285750" indent="-285750" algn="l">
              <a:buFont typeface="Arial" panose="020B0604020202020204" pitchFamily="34" charset="0"/>
              <a:buChar char="•"/>
            </a:pPr>
            <a:r>
              <a:rPr lang="en-GB" b="1" i="0" dirty="0">
                <a:effectLst/>
                <a:latin typeface="Söhne"/>
              </a:rPr>
              <a:t>Other Categories:</a:t>
            </a:r>
          </a:p>
          <a:p>
            <a:pPr marL="742950" lvl="1" indent="-285750">
              <a:buFont typeface="Wingdings" panose="05000000000000000000" pitchFamily="2" charset="2"/>
              <a:buChar char="Ø"/>
            </a:pPr>
            <a:r>
              <a:rPr lang="en-GB" b="0" i="0" dirty="0">
                <a:effectLst/>
                <a:latin typeface="Söhne"/>
              </a:rPr>
              <a:t>Branded items, Flavours, and Packaged Chocolate contribute to sales but to a lesser extent compared to coffee, tea, and bakery products.</a:t>
            </a:r>
          </a:p>
          <a:p>
            <a:pPr lvl="1"/>
            <a:endParaRPr lang="en-GB" b="0" i="0" dirty="0">
              <a:effectLst/>
              <a:latin typeface="Söhne"/>
            </a:endParaRPr>
          </a:p>
          <a:p>
            <a:pPr marL="285750" indent="-285750" algn="l">
              <a:buFont typeface="Arial" panose="020B0604020202020204" pitchFamily="34" charset="0"/>
              <a:buChar char="•"/>
            </a:pPr>
            <a:r>
              <a:rPr lang="en-GB" b="0" i="0" dirty="0">
                <a:effectLst/>
                <a:latin typeface="Söhne"/>
              </a:rPr>
              <a:t>Offering a diverse range of products, including bakery items and drinking chocolate, enhances the Coffee Shop's appeal and caters to varying customer preferences.</a:t>
            </a:r>
          </a:p>
          <a:p>
            <a:pPr algn="l"/>
            <a:endParaRPr lang="en-GB" b="0" i="0" dirty="0">
              <a:effectLst/>
              <a:latin typeface="Söhne"/>
            </a:endParaRPr>
          </a:p>
          <a:p>
            <a:pPr marL="285750" indent="-285750" algn="l">
              <a:buFont typeface="Arial" panose="020B0604020202020204" pitchFamily="34" charset="0"/>
              <a:buChar char="•"/>
            </a:pPr>
            <a:r>
              <a:rPr lang="en-GB" b="0" i="0" dirty="0">
                <a:effectLst/>
                <a:latin typeface="Söhne"/>
              </a:rPr>
              <a:t>Understanding sales variation by product category enables the Coffee Shop to optimize its product offerings, pricing strategies, and marketing efforts to maximize revenue and meet customer demand effectively</a:t>
            </a:r>
            <a:r>
              <a:rPr lang="en-GB" b="0" i="0" dirty="0">
                <a:solidFill>
                  <a:srgbClr val="0D0D0D"/>
                </a:solidFill>
                <a:effectLst/>
                <a:latin typeface="Söhne"/>
              </a:rPr>
              <a:t>.</a:t>
            </a:r>
          </a:p>
        </p:txBody>
      </p:sp>
    </p:spTree>
    <p:extLst>
      <p:ext uri="{BB962C8B-B14F-4D97-AF65-F5344CB8AC3E}">
        <p14:creationId xmlns:p14="http://schemas.microsoft.com/office/powerpoint/2010/main" val="38710579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4F56172-F0A1-4C57-A121-33FE4644160A}"/>
              </a:ext>
            </a:extLst>
          </p:cNvPr>
          <p:cNvSpPr>
            <a:spLocks noGrp="1"/>
          </p:cNvSpPr>
          <p:nvPr>
            <p:ph type="sldNum" sz="quarter" idx="12"/>
          </p:nvPr>
        </p:nvSpPr>
        <p:spPr>
          <a:xfrm>
            <a:off x="11347728" y="6386231"/>
            <a:ext cx="753545" cy="365125"/>
          </a:xfrm>
        </p:spPr>
        <p:txBody>
          <a:bodyPr/>
          <a:lstStyle/>
          <a:p>
            <a:fld id="{3A98EE3D-8CD1-4C3F-BD1C-C98C9596463C}" type="slidenum">
              <a:rPr lang="en-US" smtClean="0"/>
              <a:pPr/>
              <a:t>16</a:t>
            </a:fld>
            <a:endParaRPr lang="en-US" dirty="0"/>
          </a:p>
        </p:txBody>
      </p:sp>
      <p:sp>
        <p:nvSpPr>
          <p:cNvPr id="8" name="TextBox 7">
            <a:extLst>
              <a:ext uri="{FF2B5EF4-FFF2-40B4-BE49-F238E27FC236}">
                <a16:creationId xmlns:a16="http://schemas.microsoft.com/office/drawing/2014/main" id="{092117C9-098C-4A57-88E1-7EA5796811A5}"/>
              </a:ext>
            </a:extLst>
          </p:cNvPr>
          <p:cNvSpPr txBox="1"/>
          <p:nvPr/>
        </p:nvSpPr>
        <p:spPr>
          <a:xfrm flipH="1">
            <a:off x="779930" y="858908"/>
            <a:ext cx="10658139" cy="2308324"/>
          </a:xfrm>
          <a:prstGeom prst="rect">
            <a:avLst/>
          </a:prstGeom>
          <a:noFill/>
        </p:spPr>
        <p:txBody>
          <a:bodyPr wrap="square" rtlCol="0">
            <a:spAutoFit/>
          </a:bodyPr>
          <a:lstStyle/>
          <a:p>
            <a:pPr marL="285750" indent="-285750">
              <a:buFont typeface="Arial" panose="020B0604020202020204" pitchFamily="34" charset="0"/>
              <a:buChar char="•"/>
            </a:pPr>
            <a:r>
              <a:rPr lang="en-GB" b="0" i="0" dirty="0">
                <a:effectLst/>
                <a:latin typeface="Söhne"/>
              </a:rPr>
              <a:t>Conduct correlation analysis to identify relationships between sales performance and external factors such as weather, holidays, or local events. </a:t>
            </a:r>
          </a:p>
          <a:p>
            <a:endParaRPr lang="en-GB" b="0" i="0" dirty="0">
              <a:effectLst/>
              <a:latin typeface="Söhne"/>
            </a:endParaRPr>
          </a:p>
          <a:p>
            <a:pPr marL="285750" indent="-285750">
              <a:buFont typeface="Arial" panose="020B0604020202020204" pitchFamily="34" charset="0"/>
              <a:buChar char="•"/>
            </a:pPr>
            <a:r>
              <a:rPr lang="en-GB" b="0" i="0" dirty="0">
                <a:effectLst/>
                <a:latin typeface="Söhne"/>
              </a:rPr>
              <a:t>Explore customer segmentation based on demographic or behavioural data to tailor marketing strategies and promotions effectively. </a:t>
            </a:r>
          </a:p>
          <a:p>
            <a:endParaRPr lang="en-GB" b="0" i="0" dirty="0">
              <a:effectLst/>
              <a:latin typeface="Söhne"/>
            </a:endParaRPr>
          </a:p>
          <a:p>
            <a:pPr marL="285750" indent="-285750">
              <a:buFont typeface="Arial" panose="020B0604020202020204" pitchFamily="34" charset="0"/>
              <a:buChar char="•"/>
            </a:pPr>
            <a:r>
              <a:rPr lang="en-GB" b="0" i="0" dirty="0">
                <a:effectLst/>
                <a:latin typeface="Söhne"/>
              </a:rPr>
              <a:t>Analyse customer feedback or reviews to identify areas for product or service improvement.</a:t>
            </a:r>
            <a:br>
              <a:rPr lang="en-GB" dirty="0"/>
            </a:br>
            <a:endParaRPr lang="en-IN" dirty="0"/>
          </a:p>
        </p:txBody>
      </p:sp>
      <p:sp>
        <p:nvSpPr>
          <p:cNvPr id="14" name="TextBox 13">
            <a:extLst>
              <a:ext uri="{FF2B5EF4-FFF2-40B4-BE49-F238E27FC236}">
                <a16:creationId xmlns:a16="http://schemas.microsoft.com/office/drawing/2014/main" id="{557F5CB0-EDA6-4318-A526-601A59CBF540}"/>
              </a:ext>
            </a:extLst>
          </p:cNvPr>
          <p:cNvSpPr txBox="1"/>
          <p:nvPr/>
        </p:nvSpPr>
        <p:spPr>
          <a:xfrm>
            <a:off x="439271" y="423549"/>
            <a:ext cx="6275294" cy="369332"/>
          </a:xfrm>
          <a:prstGeom prst="rect">
            <a:avLst/>
          </a:prstGeom>
          <a:noFill/>
        </p:spPr>
        <p:txBody>
          <a:bodyPr wrap="square" rtlCol="0">
            <a:spAutoFit/>
          </a:bodyPr>
          <a:lstStyle/>
          <a:p>
            <a:pPr marL="285750" indent="-285750">
              <a:buFont typeface="Wingdings" panose="05000000000000000000" pitchFamily="2" charset="2"/>
              <a:buChar char="v"/>
            </a:pPr>
            <a:r>
              <a:rPr lang="en-GB" dirty="0"/>
              <a:t>Additional Insights:</a:t>
            </a:r>
            <a:endParaRPr lang="en-IN" dirty="0"/>
          </a:p>
        </p:txBody>
      </p:sp>
      <p:sp>
        <p:nvSpPr>
          <p:cNvPr id="15" name="TextBox 14">
            <a:extLst>
              <a:ext uri="{FF2B5EF4-FFF2-40B4-BE49-F238E27FC236}">
                <a16:creationId xmlns:a16="http://schemas.microsoft.com/office/drawing/2014/main" id="{76D2D4CA-F5D3-4D93-A45F-A8FE50E76F4C}"/>
              </a:ext>
            </a:extLst>
          </p:cNvPr>
          <p:cNvSpPr txBox="1"/>
          <p:nvPr/>
        </p:nvSpPr>
        <p:spPr>
          <a:xfrm>
            <a:off x="779930" y="3523500"/>
            <a:ext cx="10658139" cy="3139321"/>
          </a:xfrm>
          <a:prstGeom prst="rect">
            <a:avLst/>
          </a:prstGeom>
          <a:noFill/>
        </p:spPr>
        <p:txBody>
          <a:bodyPr wrap="square" rtlCol="0">
            <a:spAutoFit/>
          </a:bodyPr>
          <a:lstStyle/>
          <a:p>
            <a:pPr marL="285750" indent="-285750" algn="l">
              <a:buFont typeface="Wingdings" panose="05000000000000000000" pitchFamily="2" charset="2"/>
              <a:buChar char="Ø"/>
            </a:pPr>
            <a:r>
              <a:rPr lang="en-GB" b="1" i="0" dirty="0">
                <a:effectLst/>
                <a:latin typeface="Söhne"/>
              </a:rPr>
              <a:t>Targeted Promotional Campaigns:</a:t>
            </a:r>
            <a:endParaRPr lang="en-GB" dirty="0">
              <a:latin typeface="Söhne"/>
            </a:endParaRPr>
          </a:p>
          <a:p>
            <a:pPr marL="742950" lvl="1" indent="-285750">
              <a:buFont typeface="Arial" panose="020B0604020202020204" pitchFamily="34" charset="0"/>
              <a:buChar char="•"/>
            </a:pPr>
            <a:r>
              <a:rPr lang="en-GB" b="0" i="0" dirty="0">
                <a:effectLst/>
                <a:latin typeface="Söhne"/>
              </a:rPr>
              <a:t>Develop promotions to boost sales during peak hours and attract more customers during off-peak times, maximizing footfall throughout the day.</a:t>
            </a:r>
          </a:p>
          <a:p>
            <a:pPr lvl="1"/>
            <a:endParaRPr lang="en-GB" b="0" i="0" dirty="0">
              <a:effectLst/>
              <a:latin typeface="Söhne"/>
            </a:endParaRPr>
          </a:p>
          <a:p>
            <a:pPr marL="285750" indent="-285750" algn="l">
              <a:buFont typeface="Wingdings" panose="05000000000000000000" pitchFamily="2" charset="2"/>
              <a:buChar char="Ø"/>
            </a:pPr>
            <a:r>
              <a:rPr lang="en-GB" b="1" i="0" dirty="0">
                <a:effectLst/>
                <a:latin typeface="Söhne"/>
              </a:rPr>
              <a:t>Optimize Product Offerings:</a:t>
            </a:r>
            <a:endParaRPr lang="en-GB" b="0" i="0" dirty="0">
              <a:effectLst/>
              <a:latin typeface="Söhne"/>
            </a:endParaRPr>
          </a:p>
          <a:p>
            <a:pPr marL="742950" lvl="1" indent="-285750" algn="l">
              <a:buFont typeface="Arial" panose="020B0604020202020204" pitchFamily="34" charset="0"/>
              <a:buChar char="•"/>
            </a:pPr>
            <a:r>
              <a:rPr lang="en-GB" b="0" i="0" dirty="0">
                <a:effectLst/>
                <a:latin typeface="Söhne"/>
              </a:rPr>
              <a:t>Adjust product offerings based on sales trends and customer preferences, ensuring a diverse and appealing menu that resonates with customers.</a:t>
            </a:r>
          </a:p>
          <a:p>
            <a:pPr lvl="1" algn="l"/>
            <a:endParaRPr lang="en-GB" b="0" i="0" dirty="0">
              <a:effectLst/>
              <a:latin typeface="Söhne"/>
            </a:endParaRPr>
          </a:p>
          <a:p>
            <a:pPr marL="285750" indent="-285750" algn="l">
              <a:buFont typeface="Wingdings" panose="05000000000000000000" pitchFamily="2" charset="2"/>
              <a:buChar char="Ø"/>
            </a:pPr>
            <a:r>
              <a:rPr lang="en-GB" b="1" i="0" dirty="0">
                <a:effectLst/>
                <a:latin typeface="Söhne"/>
              </a:rPr>
              <a:t>Regular Store Performance Reviews:</a:t>
            </a:r>
            <a:endParaRPr lang="en-GB" b="0" i="0" dirty="0">
              <a:effectLst/>
              <a:latin typeface="Söhne"/>
            </a:endParaRPr>
          </a:p>
          <a:p>
            <a:pPr marL="742950" lvl="1" indent="-285750" algn="l">
              <a:buFont typeface="Arial" panose="020B0604020202020204" pitchFamily="34" charset="0"/>
              <a:buChar char="•"/>
            </a:pPr>
            <a:r>
              <a:rPr lang="en-GB" b="0" i="0" dirty="0">
                <a:effectLst/>
                <a:latin typeface="Söhne"/>
              </a:rPr>
              <a:t>Conduct routine evaluations of store performance to identify areas for improvement and adjust operations to enhance profitability continually.</a:t>
            </a:r>
          </a:p>
        </p:txBody>
      </p:sp>
      <p:sp>
        <p:nvSpPr>
          <p:cNvPr id="16" name="TextBox 15">
            <a:extLst>
              <a:ext uri="{FF2B5EF4-FFF2-40B4-BE49-F238E27FC236}">
                <a16:creationId xmlns:a16="http://schemas.microsoft.com/office/drawing/2014/main" id="{0AA854BD-348E-4C20-8779-DE3574C9E205}"/>
              </a:ext>
            </a:extLst>
          </p:cNvPr>
          <p:cNvSpPr txBox="1"/>
          <p:nvPr/>
        </p:nvSpPr>
        <p:spPr>
          <a:xfrm>
            <a:off x="439271" y="2965169"/>
            <a:ext cx="6275294" cy="369332"/>
          </a:xfrm>
          <a:prstGeom prst="rect">
            <a:avLst/>
          </a:prstGeom>
          <a:noFill/>
        </p:spPr>
        <p:txBody>
          <a:bodyPr wrap="square" rtlCol="0">
            <a:spAutoFit/>
          </a:bodyPr>
          <a:lstStyle/>
          <a:p>
            <a:pPr marL="285750" indent="-285750">
              <a:buFont typeface="Wingdings" panose="05000000000000000000" pitchFamily="2" charset="2"/>
              <a:buChar char="v"/>
            </a:pPr>
            <a:r>
              <a:rPr lang="en-GB" dirty="0"/>
              <a:t>Recommendations:</a:t>
            </a:r>
            <a:endParaRPr lang="en-IN" dirty="0"/>
          </a:p>
        </p:txBody>
      </p:sp>
    </p:spTree>
    <p:extLst>
      <p:ext uri="{BB962C8B-B14F-4D97-AF65-F5344CB8AC3E}">
        <p14:creationId xmlns:p14="http://schemas.microsoft.com/office/powerpoint/2010/main" val="3359859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9442" y="857251"/>
            <a:ext cx="5898114" cy="1357422"/>
          </a:xfrm>
        </p:spPr>
        <p:txBody>
          <a:bodyPr>
            <a:normAutofit/>
          </a:bodyPr>
          <a:lstStyle/>
          <a:p>
            <a:r>
              <a:rPr lang="en-US" dirty="0"/>
              <a:t>Summary</a:t>
            </a:r>
          </a:p>
        </p:txBody>
      </p:sp>
      <p:sp>
        <p:nvSpPr>
          <p:cNvPr id="3" name="Subtitle 2" descr="Tag=AccentColor&#10;Flavor=Light&#10;Target=Text"/>
          <p:cNvSpPr>
            <a:spLocks noGrp="1"/>
          </p:cNvSpPr>
          <p:nvPr>
            <p:ph type="subTitle" idx="13"/>
          </p:nvPr>
        </p:nvSpPr>
        <p:spPr>
          <a:xfrm>
            <a:off x="5548734" y="2770095"/>
            <a:ext cx="5898115" cy="3105148"/>
          </a:xfrm>
        </p:spPr>
        <p:txBody>
          <a:bodyPr>
            <a:noAutofit/>
          </a:bodyPr>
          <a:lstStyle/>
          <a:p>
            <a:r>
              <a:rPr lang="en-GB" b="0" i="0" dirty="0">
                <a:solidFill>
                  <a:schemeClr val="tx1"/>
                </a:solidFill>
                <a:effectLst/>
                <a:latin typeface="Söhne"/>
              </a:rPr>
              <a:t>This report provides valuable insights into the Coffee Shop's sales performance, highlighting key findings and actionable recommendations. By leveraging data-driven strategies, including targeted promotions, optimized product offerings, and regular performance reviews, the Coffee Shop can enhance operational efficiency, maximize profitability, and elevate the overall customer experience. This comprehensive analysis serves as a roadmap for driving growth and success in the competitive food service industry.</a:t>
            </a:r>
            <a:br>
              <a:rPr lang="en-GB" dirty="0">
                <a:solidFill>
                  <a:schemeClr val="tx1"/>
                </a:solidFill>
              </a:rPr>
            </a:br>
            <a:endParaRPr lang="en-US" dirty="0">
              <a:solidFill>
                <a:schemeClr val="tx1"/>
              </a:solidFill>
            </a:endParaRPr>
          </a:p>
        </p:txBody>
      </p:sp>
      <p:pic>
        <p:nvPicPr>
          <p:cNvPr id="17" name="Picture Placeholder 16" descr="A person in a suit reading">
            <a:extLst>
              <a:ext uri="{FF2B5EF4-FFF2-40B4-BE49-F238E27FC236}">
                <a16:creationId xmlns:a16="http://schemas.microsoft.com/office/drawing/2014/main" id="{A2D17E8B-7A48-40BF-8132-27E5B0DBE65E}"/>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11113" y="0"/>
            <a:ext cx="4583113" cy="6858000"/>
          </a:xfrm>
        </p:spPr>
      </p:pic>
      <p:sp>
        <p:nvSpPr>
          <p:cNvPr id="19" name="Slide Number Placeholder 5">
            <a:extLst>
              <a:ext uri="{FF2B5EF4-FFF2-40B4-BE49-F238E27FC236}">
                <a16:creationId xmlns:a16="http://schemas.microsoft.com/office/drawing/2014/main" id="{0F1BC668-CEDC-414E-9BE5-D2234A944056}"/>
              </a:ext>
            </a:extLst>
          </p:cNvPr>
          <p:cNvSpPr>
            <a:spLocks noGrp="1"/>
          </p:cNvSpPr>
          <p:nvPr>
            <p:ph type="sldNum" sz="quarter" idx="12"/>
          </p:nvPr>
        </p:nvSpPr>
        <p:spPr>
          <a:xfrm>
            <a:off x="11338765" y="6279945"/>
            <a:ext cx="575330" cy="319369"/>
          </a:xfrm>
        </p:spPr>
        <p:txBody>
          <a:bodyPr/>
          <a:lstStyle/>
          <a:p>
            <a:fld id="{3A98EE3D-8CD1-4C3F-BD1C-C98C9596463C}" type="slidenum">
              <a:rPr lang="en-US" smtClean="0"/>
              <a:pPr/>
              <a:t>17</a:t>
            </a:fld>
            <a:endParaRPr lang="en-US" dirty="0"/>
          </a:p>
        </p:txBody>
      </p:sp>
    </p:spTree>
    <p:extLst>
      <p:ext uri="{BB962C8B-B14F-4D97-AF65-F5344CB8AC3E}">
        <p14:creationId xmlns:p14="http://schemas.microsoft.com/office/powerpoint/2010/main" val="38316126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Placeholder 22" descr="A person sitting in a chair">
            <a:extLst>
              <a:ext uri="{FF2B5EF4-FFF2-40B4-BE49-F238E27FC236}">
                <a16:creationId xmlns:a16="http://schemas.microsoft.com/office/drawing/2014/main" id="{D7295B9C-2CB9-499D-8649-8B68BCBBD20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6858000"/>
          </a:xfrm>
        </p:spPr>
      </p:pic>
      <p:sp useBgFill="1">
        <p:nvSpPr>
          <p:cNvPr id="2" name="Title 1"/>
          <p:cNvSpPr>
            <a:spLocks noGrp="1"/>
          </p:cNvSpPr>
          <p:nvPr>
            <p:ph type="ctrTitle"/>
          </p:nvPr>
        </p:nvSpPr>
        <p:spPr>
          <a:xfrm>
            <a:off x="1146676" y="1572884"/>
            <a:ext cx="4384547" cy="2585050"/>
          </a:xfrm>
        </p:spPr>
        <p:txBody>
          <a:bodyPr>
            <a:normAutofit/>
          </a:bodyPr>
          <a:lstStyle/>
          <a:p>
            <a:r>
              <a:rPr lang="en-US" sz="5400" dirty="0"/>
              <a:t>Thank you</a:t>
            </a:r>
          </a:p>
        </p:txBody>
      </p:sp>
      <p:sp useBgFill="1">
        <p:nvSpPr>
          <p:cNvPr id="3" name="Subtitle 2" descr="Tag=AccentColor&#10;Flavor=Light&#10;Target=Text"/>
          <p:cNvSpPr>
            <a:spLocks noGrp="1"/>
          </p:cNvSpPr>
          <p:nvPr>
            <p:ph type="subTitle" idx="1"/>
          </p:nvPr>
        </p:nvSpPr>
        <p:spPr>
          <a:xfrm>
            <a:off x="1146674" y="4157934"/>
            <a:ext cx="4384549" cy="1446364"/>
          </a:xfrm>
        </p:spPr>
        <p:txBody>
          <a:bodyPr>
            <a:normAutofit/>
          </a:bodyPr>
          <a:lstStyle/>
          <a:p>
            <a:r>
              <a:rPr lang="en-US" dirty="0"/>
              <a:t>Md Mushtaq</a:t>
            </a:r>
          </a:p>
          <a:p>
            <a:r>
              <a:rPr lang="en-US" dirty="0"/>
              <a:t>m.d.mushtaq0309@gmail.com</a:t>
            </a:r>
          </a:p>
          <a:p>
            <a:r>
              <a:rPr lang="en-US" dirty="0"/>
              <a:t>github.com/mushtaq0925</a:t>
            </a:r>
          </a:p>
          <a:p>
            <a:r>
              <a:rPr lang="en-US" dirty="0"/>
              <a:t>linkedin.com/in/md-mushtaq</a:t>
            </a:r>
          </a:p>
          <a:p>
            <a:endParaRPr lang="en-US" dirty="0"/>
          </a:p>
        </p:txBody>
      </p:sp>
      <p:sp>
        <p:nvSpPr>
          <p:cNvPr id="8" name="Slide Number Placeholder 5">
            <a:extLst>
              <a:ext uri="{FF2B5EF4-FFF2-40B4-BE49-F238E27FC236}">
                <a16:creationId xmlns:a16="http://schemas.microsoft.com/office/drawing/2014/main" id="{A3976785-1E20-4209-911D-22069764DCD4}"/>
              </a:ext>
            </a:extLst>
          </p:cNvPr>
          <p:cNvSpPr>
            <a:spLocks noGrp="1"/>
          </p:cNvSpPr>
          <p:nvPr>
            <p:ph type="sldNum" sz="quarter" idx="12"/>
          </p:nvPr>
        </p:nvSpPr>
        <p:spPr>
          <a:xfrm>
            <a:off x="11222222" y="6296585"/>
            <a:ext cx="753545" cy="365125"/>
          </a:xfrm>
        </p:spPr>
        <p:txBody>
          <a:bodyPr/>
          <a:lstStyle/>
          <a:p>
            <a:fld id="{3A98EE3D-8CD1-4C3F-BD1C-C98C9596463C}" type="slidenum">
              <a:rPr lang="en-US" smtClean="0"/>
              <a:pPr/>
              <a:t>18</a:t>
            </a:fld>
            <a:endParaRPr lang="en-US" dirty="0"/>
          </a:p>
        </p:txBody>
      </p:sp>
    </p:spTree>
    <p:extLst>
      <p:ext uri="{BB962C8B-B14F-4D97-AF65-F5344CB8AC3E}">
        <p14:creationId xmlns:p14="http://schemas.microsoft.com/office/powerpoint/2010/main" val="4268509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itle 69">
            <a:extLst>
              <a:ext uri="{FF2B5EF4-FFF2-40B4-BE49-F238E27FC236}">
                <a16:creationId xmlns:a16="http://schemas.microsoft.com/office/drawing/2014/main" id="{AD0FAE4B-37EE-4B93-881F-3DB9A2B03F5C}"/>
              </a:ext>
            </a:extLst>
          </p:cNvPr>
          <p:cNvSpPr>
            <a:spLocks noGrp="1"/>
          </p:cNvSpPr>
          <p:nvPr>
            <p:ph type="title"/>
          </p:nvPr>
        </p:nvSpPr>
        <p:spPr>
          <a:xfrm>
            <a:off x="8050975" y="358588"/>
            <a:ext cx="3619500" cy="5827059"/>
          </a:xfrm>
        </p:spPr>
        <p:txBody>
          <a:bodyPr>
            <a:noAutofit/>
          </a:bodyPr>
          <a:lstStyle/>
          <a:p>
            <a:r>
              <a:rPr lang="en-GB" sz="3200" dirty="0"/>
              <a:t>Business Problem:</a:t>
            </a:r>
            <a:br>
              <a:rPr lang="en-GB" sz="2800" dirty="0"/>
            </a:br>
            <a:br>
              <a:rPr lang="en-GB" sz="2800" dirty="0"/>
            </a:br>
            <a:r>
              <a:rPr lang="en-GB" sz="2800" dirty="0"/>
              <a:t>The main objective of this project is to analyse retail sales data to gain actionable insights that will enhance the performance of the Coffee Shop.</a:t>
            </a:r>
            <a:endParaRPr lang="en-US" sz="2800" dirty="0"/>
          </a:p>
        </p:txBody>
      </p:sp>
      <p:pic>
        <p:nvPicPr>
          <p:cNvPr id="41" name="Picture Placeholder 40" descr="A picture containing open sign in a window">
            <a:extLst>
              <a:ext uri="{FF2B5EF4-FFF2-40B4-BE49-F238E27FC236}">
                <a16:creationId xmlns:a16="http://schemas.microsoft.com/office/drawing/2014/main" id="{AA02CD6D-6B8C-4E5D-ADA1-EDE5CF5541B6}"/>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4740" y="0"/>
            <a:ext cx="3754712" cy="2675444"/>
          </a:xfrm>
        </p:spPr>
      </p:pic>
      <p:pic>
        <p:nvPicPr>
          <p:cNvPr id="45" name="Picture Placeholder 44" descr="A picture containing tableware">
            <a:extLst>
              <a:ext uri="{FF2B5EF4-FFF2-40B4-BE49-F238E27FC236}">
                <a16:creationId xmlns:a16="http://schemas.microsoft.com/office/drawing/2014/main" id="{1A565340-6612-43BB-8B80-C72700DD933C}"/>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3749972" y="0"/>
            <a:ext cx="3793815" cy="2675444"/>
          </a:xfrm>
        </p:spPr>
      </p:pic>
      <p:pic>
        <p:nvPicPr>
          <p:cNvPr id="49" name="Picture Placeholder 48" descr="A picture containing person, table, wooden, meal">
            <a:extLst>
              <a:ext uri="{FF2B5EF4-FFF2-40B4-BE49-F238E27FC236}">
                <a16:creationId xmlns:a16="http://schemas.microsoft.com/office/drawing/2014/main" id="{0D8BC8F5-4101-493D-9289-8D175DE9D79C}"/>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4740" y="2675444"/>
            <a:ext cx="7543904" cy="4182556"/>
          </a:xfrm>
        </p:spPr>
      </p:pic>
      <p:sp>
        <p:nvSpPr>
          <p:cNvPr id="8" name="Footer Placeholder 4">
            <a:extLst>
              <a:ext uri="{FF2B5EF4-FFF2-40B4-BE49-F238E27FC236}">
                <a16:creationId xmlns:a16="http://schemas.microsoft.com/office/drawing/2014/main" id="{96E3B60D-8F61-4010-B5A2-75CCE0009387}"/>
              </a:ext>
            </a:extLst>
          </p:cNvPr>
          <p:cNvSpPr>
            <a:spLocks noGrp="1"/>
          </p:cNvSpPr>
          <p:nvPr>
            <p:ph type="ftr" sz="quarter" idx="11"/>
          </p:nvPr>
        </p:nvSpPr>
        <p:spPr>
          <a:xfrm>
            <a:off x="913795" y="6000749"/>
            <a:ext cx="6672865" cy="365125"/>
          </a:xfrm>
        </p:spPr>
        <p:txBody>
          <a:bodyPr/>
          <a:lstStyle/>
          <a:p>
            <a:r>
              <a:rPr lang="en-US" dirty="0"/>
              <a:t>Sample footer text</a:t>
            </a:r>
          </a:p>
        </p:txBody>
      </p:sp>
      <p:sp>
        <p:nvSpPr>
          <p:cNvPr id="9" name="Slide Number Placeholder 5">
            <a:extLst>
              <a:ext uri="{FF2B5EF4-FFF2-40B4-BE49-F238E27FC236}">
                <a16:creationId xmlns:a16="http://schemas.microsoft.com/office/drawing/2014/main" id="{3B346791-1682-49BA-8758-84E6A10FB23F}"/>
              </a:ext>
            </a:extLst>
          </p:cNvPr>
          <p:cNvSpPr>
            <a:spLocks noGrp="1"/>
          </p:cNvSpPr>
          <p:nvPr>
            <p:ph type="sldNum" sz="quarter" idx="12"/>
          </p:nvPr>
        </p:nvSpPr>
        <p:spPr>
          <a:xfrm>
            <a:off x="10916930" y="6269690"/>
            <a:ext cx="753545" cy="365125"/>
          </a:xfrm>
        </p:spPr>
        <p:txBody>
          <a:bodyPr/>
          <a:lstStyle/>
          <a:p>
            <a:fld id="{3A98EE3D-8CD1-4C3F-BD1C-C98C9596463C}" type="slidenum">
              <a:rPr lang="en-US" smtClean="0"/>
              <a:pPr/>
              <a:t>2</a:t>
            </a:fld>
            <a:endParaRPr lang="en-US" dirty="0"/>
          </a:p>
        </p:txBody>
      </p:sp>
    </p:spTree>
    <p:extLst>
      <p:ext uri="{BB962C8B-B14F-4D97-AF65-F5344CB8AC3E}">
        <p14:creationId xmlns:p14="http://schemas.microsoft.com/office/powerpoint/2010/main" val="2558899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Picture Placeholder 40" descr="A picture containing open sign in a window">
            <a:extLst>
              <a:ext uri="{FF2B5EF4-FFF2-40B4-BE49-F238E27FC236}">
                <a16:creationId xmlns:a16="http://schemas.microsoft.com/office/drawing/2014/main" id="{AA02CD6D-6B8C-4E5D-ADA1-EDE5CF5541B6}"/>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4740" y="0"/>
            <a:ext cx="3754712" cy="2675444"/>
          </a:xfrm>
        </p:spPr>
      </p:pic>
      <p:pic>
        <p:nvPicPr>
          <p:cNvPr id="45" name="Picture Placeholder 44" descr="A picture containing tableware">
            <a:extLst>
              <a:ext uri="{FF2B5EF4-FFF2-40B4-BE49-F238E27FC236}">
                <a16:creationId xmlns:a16="http://schemas.microsoft.com/office/drawing/2014/main" id="{1A565340-6612-43BB-8B80-C72700DD933C}"/>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3749972" y="0"/>
            <a:ext cx="3793815" cy="2675444"/>
          </a:xfrm>
        </p:spPr>
      </p:pic>
      <p:pic>
        <p:nvPicPr>
          <p:cNvPr id="49" name="Picture Placeholder 48" descr="A picture containing person, table, wooden, meal">
            <a:extLst>
              <a:ext uri="{FF2B5EF4-FFF2-40B4-BE49-F238E27FC236}">
                <a16:creationId xmlns:a16="http://schemas.microsoft.com/office/drawing/2014/main" id="{0D8BC8F5-4101-493D-9289-8D175DE9D79C}"/>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4740" y="2675444"/>
            <a:ext cx="7543904" cy="4182556"/>
          </a:xfrm>
        </p:spPr>
      </p:pic>
      <p:sp>
        <p:nvSpPr>
          <p:cNvPr id="8" name="Footer Placeholder 4">
            <a:extLst>
              <a:ext uri="{FF2B5EF4-FFF2-40B4-BE49-F238E27FC236}">
                <a16:creationId xmlns:a16="http://schemas.microsoft.com/office/drawing/2014/main" id="{96E3B60D-8F61-4010-B5A2-75CCE0009387}"/>
              </a:ext>
            </a:extLst>
          </p:cNvPr>
          <p:cNvSpPr>
            <a:spLocks noGrp="1"/>
          </p:cNvSpPr>
          <p:nvPr>
            <p:ph type="ftr" sz="quarter" idx="11"/>
          </p:nvPr>
        </p:nvSpPr>
        <p:spPr>
          <a:xfrm>
            <a:off x="913795" y="6000749"/>
            <a:ext cx="6672865" cy="365125"/>
          </a:xfrm>
        </p:spPr>
        <p:txBody>
          <a:bodyPr/>
          <a:lstStyle/>
          <a:p>
            <a:r>
              <a:rPr lang="en-US" dirty="0"/>
              <a:t>Sample footer text</a:t>
            </a:r>
          </a:p>
        </p:txBody>
      </p:sp>
      <p:sp>
        <p:nvSpPr>
          <p:cNvPr id="27" name="Text Placeholder 26">
            <a:extLst>
              <a:ext uri="{FF2B5EF4-FFF2-40B4-BE49-F238E27FC236}">
                <a16:creationId xmlns:a16="http://schemas.microsoft.com/office/drawing/2014/main" id="{8777AD14-B633-4803-B2EF-CF2A208D1E2A}"/>
              </a:ext>
            </a:extLst>
          </p:cNvPr>
          <p:cNvSpPr>
            <a:spLocks noGrp="1"/>
          </p:cNvSpPr>
          <p:nvPr>
            <p:ph type="body" sz="quarter" idx="17"/>
          </p:nvPr>
        </p:nvSpPr>
        <p:spPr>
          <a:xfrm>
            <a:off x="7674202" y="98613"/>
            <a:ext cx="4392292" cy="6660776"/>
          </a:xfrm>
        </p:spPr>
        <p:txBody>
          <a:bodyPr>
            <a:normAutofit/>
          </a:bodyPr>
          <a:lstStyle/>
          <a:p>
            <a:pPr marL="36900" indent="0">
              <a:buNone/>
            </a:pPr>
            <a:endParaRPr lang="en-GB" dirty="0"/>
          </a:p>
          <a:p>
            <a:pPr marL="36900" indent="0">
              <a:buNone/>
            </a:pPr>
            <a:r>
              <a:rPr lang="en-GB" sz="2800" dirty="0"/>
              <a:t>Research Questions:</a:t>
            </a:r>
          </a:p>
          <a:p>
            <a:r>
              <a:rPr lang="en-GB" dirty="0"/>
              <a:t>How do sales vary by day of the week and hour of the day? </a:t>
            </a:r>
          </a:p>
          <a:p>
            <a:r>
              <a:rPr lang="en-GB" dirty="0"/>
              <a:t>Are there any peak times for sales activity? </a:t>
            </a:r>
          </a:p>
          <a:p>
            <a:r>
              <a:rPr lang="en-GB" dirty="0"/>
              <a:t>What is the total sales revenue for each month? </a:t>
            </a:r>
          </a:p>
          <a:p>
            <a:r>
              <a:rPr lang="en-GB" dirty="0"/>
              <a:t>what is the average price/order per person?</a:t>
            </a:r>
          </a:p>
          <a:p>
            <a:r>
              <a:rPr lang="en-GB" dirty="0"/>
              <a:t>How do sales vary across different store locations? </a:t>
            </a:r>
          </a:p>
          <a:p>
            <a:r>
              <a:rPr lang="en-GB" dirty="0"/>
              <a:t>Which products are the bestselling in terms of quantity and revenue? </a:t>
            </a:r>
          </a:p>
          <a:p>
            <a:r>
              <a:rPr lang="en-GB" dirty="0"/>
              <a:t>How do sales vary by product category and type?</a:t>
            </a:r>
            <a:endParaRPr lang="en-US" dirty="0"/>
          </a:p>
          <a:p>
            <a:pPr marL="36900" indent="0">
              <a:buNone/>
            </a:pPr>
            <a:endParaRPr lang="en-US" dirty="0"/>
          </a:p>
        </p:txBody>
      </p:sp>
      <p:sp>
        <p:nvSpPr>
          <p:cNvPr id="9" name="Slide Number Placeholder 5">
            <a:extLst>
              <a:ext uri="{FF2B5EF4-FFF2-40B4-BE49-F238E27FC236}">
                <a16:creationId xmlns:a16="http://schemas.microsoft.com/office/drawing/2014/main" id="{3B346791-1682-49BA-8758-84E6A10FB23F}"/>
              </a:ext>
            </a:extLst>
          </p:cNvPr>
          <p:cNvSpPr>
            <a:spLocks noGrp="1"/>
          </p:cNvSpPr>
          <p:nvPr>
            <p:ph type="sldNum" sz="quarter" idx="12"/>
          </p:nvPr>
        </p:nvSpPr>
        <p:spPr>
          <a:xfrm>
            <a:off x="10916930" y="6269690"/>
            <a:ext cx="753545" cy="365125"/>
          </a:xfrm>
        </p:spPr>
        <p:txBody>
          <a:bodyPr/>
          <a:lstStyle/>
          <a:p>
            <a:fld id="{3A98EE3D-8CD1-4C3F-BD1C-C98C9596463C}" type="slidenum">
              <a:rPr lang="en-US" smtClean="0"/>
              <a:pPr/>
              <a:t>3</a:t>
            </a:fld>
            <a:endParaRPr lang="en-US" dirty="0"/>
          </a:p>
        </p:txBody>
      </p:sp>
    </p:spTree>
    <p:extLst>
      <p:ext uri="{BB962C8B-B14F-4D97-AF65-F5344CB8AC3E}">
        <p14:creationId xmlns:p14="http://schemas.microsoft.com/office/powerpoint/2010/main" val="1312651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3335" y="1233378"/>
            <a:ext cx="5697102" cy="1405366"/>
          </a:xfrm>
        </p:spPr>
        <p:txBody>
          <a:bodyPr>
            <a:normAutofit/>
          </a:bodyPr>
          <a:lstStyle/>
          <a:p>
            <a:r>
              <a:rPr lang="en-US" dirty="0"/>
              <a:t>Introduction</a:t>
            </a:r>
          </a:p>
        </p:txBody>
      </p:sp>
      <p:sp>
        <p:nvSpPr>
          <p:cNvPr id="3" name="Subtitle 2" descr="Tag=AccentColor&#10;Flavor=Light&#10;Target=Text"/>
          <p:cNvSpPr>
            <a:spLocks noGrp="1"/>
          </p:cNvSpPr>
          <p:nvPr>
            <p:ph type="subTitle" idx="1"/>
          </p:nvPr>
        </p:nvSpPr>
        <p:spPr>
          <a:xfrm>
            <a:off x="913795" y="3002281"/>
            <a:ext cx="5686437" cy="3075790"/>
          </a:xfrm>
        </p:spPr>
        <p:txBody>
          <a:bodyPr>
            <a:noAutofit/>
          </a:bodyPr>
          <a:lstStyle/>
          <a:p>
            <a:pPr algn="l"/>
            <a:r>
              <a:rPr lang="en-GB" b="0" i="0" dirty="0">
                <a:solidFill>
                  <a:schemeClr val="tx1"/>
                </a:solidFill>
                <a:effectLst/>
                <a:latin typeface="Söhne"/>
              </a:rPr>
              <a:t>Welcome to the Coffee Shop Sales Performance Analysis Report. In this report, we dive deep into the sales data of the Coffee Shop to uncover insights that will drive strategic decision-making and enhance business performance. By leveraging data analytics, we aim to optimize operations, maximize profitability, and elevate the overall customer experience. Join us as we explore the transformative potential of data in shaping the future of the Coffee Shop.</a:t>
            </a:r>
            <a:endParaRPr lang="en-US" dirty="0">
              <a:solidFill>
                <a:schemeClr val="tx1"/>
              </a:solidFill>
            </a:endParaRPr>
          </a:p>
        </p:txBody>
      </p:sp>
      <p:pic>
        <p:nvPicPr>
          <p:cNvPr id="23" name="Picture Placeholder 22" descr="A person sitting at a table">
            <a:extLst>
              <a:ext uri="{FF2B5EF4-FFF2-40B4-BE49-F238E27FC236}">
                <a16:creationId xmlns:a16="http://schemas.microsoft.com/office/drawing/2014/main" id="{8E1CFD6C-2E4B-4106-8446-4BD0F6602F7F}"/>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7596864" y="0"/>
            <a:ext cx="4572000" cy="6858000"/>
          </a:xfrm>
        </p:spPr>
      </p:pic>
      <p:sp>
        <p:nvSpPr>
          <p:cNvPr id="18" name="Slide Number Placeholder 5">
            <a:extLst>
              <a:ext uri="{FF2B5EF4-FFF2-40B4-BE49-F238E27FC236}">
                <a16:creationId xmlns:a16="http://schemas.microsoft.com/office/drawing/2014/main" id="{1ED457A1-2E40-4C44-A232-BAF8CDEB0077}"/>
              </a:ext>
            </a:extLst>
          </p:cNvPr>
          <p:cNvSpPr>
            <a:spLocks noGrp="1"/>
          </p:cNvSpPr>
          <p:nvPr>
            <p:ph type="sldNum" sz="quarter" idx="12"/>
          </p:nvPr>
        </p:nvSpPr>
        <p:spPr>
          <a:xfrm>
            <a:off x="11150505" y="6233831"/>
            <a:ext cx="753545" cy="365125"/>
          </a:xfrm>
        </p:spPr>
        <p:txBody>
          <a:bodyPr/>
          <a:lstStyle/>
          <a:p>
            <a:fld id="{3A98EE3D-8CD1-4C3F-BD1C-C98C9596463C}" type="slidenum">
              <a:rPr lang="en-US" smtClean="0"/>
              <a:pPr/>
              <a:t>4</a:t>
            </a:fld>
            <a:endParaRPr lang="en-US" dirty="0"/>
          </a:p>
        </p:txBody>
      </p:sp>
    </p:spTree>
    <p:extLst>
      <p:ext uri="{BB962C8B-B14F-4D97-AF65-F5344CB8AC3E}">
        <p14:creationId xmlns:p14="http://schemas.microsoft.com/office/powerpoint/2010/main" val="83597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3795" y="265189"/>
            <a:ext cx="5697102" cy="1405366"/>
          </a:xfrm>
        </p:spPr>
        <p:txBody>
          <a:bodyPr>
            <a:normAutofit/>
          </a:bodyPr>
          <a:lstStyle/>
          <a:p>
            <a:r>
              <a:rPr lang="en-US" dirty="0"/>
              <a:t>Methodology</a:t>
            </a:r>
          </a:p>
        </p:txBody>
      </p:sp>
      <p:sp>
        <p:nvSpPr>
          <p:cNvPr id="3" name="Subtitle 2" descr="Tag=AccentColor&#10;Flavor=Light&#10;Target=Text"/>
          <p:cNvSpPr>
            <a:spLocks noGrp="1"/>
          </p:cNvSpPr>
          <p:nvPr>
            <p:ph type="subTitle" idx="1"/>
          </p:nvPr>
        </p:nvSpPr>
        <p:spPr>
          <a:xfrm>
            <a:off x="913795" y="1670555"/>
            <a:ext cx="5781761" cy="4330194"/>
          </a:xfrm>
        </p:spPr>
        <p:txBody>
          <a:bodyPr>
            <a:noAutofit/>
          </a:bodyPr>
          <a:lstStyle/>
          <a:p>
            <a:pPr algn="l"/>
            <a:r>
              <a:rPr lang="en-GB" b="0" i="0" dirty="0">
                <a:solidFill>
                  <a:schemeClr val="tx1"/>
                </a:solidFill>
                <a:effectLst/>
                <a:latin typeface="Söhne"/>
              </a:rPr>
              <a:t>In the pursuit of illuminating insights, we meticulously gathered data from the Coffee Shop's sales records, ensuring a comprehensive understanding of its operational dynamics. Employing sophisticated analytical tools and techniques, specifically pivot tables and measures using MS Excel and Creating Visualisation in form of Dashboard, we orchestrated a symphony of data organization and analysis. Through this methodical approach, we excavated invaluable insights, unveiling hidden patterns and trends within the labyrinth of sales data. This rigorous methodology forms the bedrock of our endeavour to unearth actionable intelligence and drive informed decision-making.</a:t>
            </a:r>
            <a:endParaRPr lang="en-US" dirty="0">
              <a:solidFill>
                <a:schemeClr val="tx1"/>
              </a:solidFill>
            </a:endParaRPr>
          </a:p>
        </p:txBody>
      </p:sp>
      <p:pic>
        <p:nvPicPr>
          <p:cNvPr id="23" name="Picture Placeholder 22" descr="A person sitting at a table">
            <a:extLst>
              <a:ext uri="{FF2B5EF4-FFF2-40B4-BE49-F238E27FC236}">
                <a16:creationId xmlns:a16="http://schemas.microsoft.com/office/drawing/2014/main" id="{8E1CFD6C-2E4B-4106-8446-4BD0F6602F7F}"/>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7620000" y="0"/>
            <a:ext cx="4572000" cy="6858000"/>
          </a:xfrm>
        </p:spPr>
      </p:pic>
      <p:sp>
        <p:nvSpPr>
          <p:cNvPr id="18" name="Slide Number Placeholder 5">
            <a:extLst>
              <a:ext uri="{FF2B5EF4-FFF2-40B4-BE49-F238E27FC236}">
                <a16:creationId xmlns:a16="http://schemas.microsoft.com/office/drawing/2014/main" id="{1ED457A1-2E40-4C44-A232-BAF8CDEB0077}"/>
              </a:ext>
            </a:extLst>
          </p:cNvPr>
          <p:cNvSpPr>
            <a:spLocks noGrp="1"/>
          </p:cNvSpPr>
          <p:nvPr>
            <p:ph type="sldNum" sz="quarter" idx="12"/>
          </p:nvPr>
        </p:nvSpPr>
        <p:spPr>
          <a:xfrm>
            <a:off x="11195328" y="6296584"/>
            <a:ext cx="753545" cy="365125"/>
          </a:xfrm>
        </p:spPr>
        <p:txBody>
          <a:bodyPr/>
          <a:lstStyle/>
          <a:p>
            <a:fld id="{3A98EE3D-8CD1-4C3F-BD1C-C98C9596463C}" type="slidenum">
              <a:rPr lang="en-US" smtClean="0"/>
              <a:pPr/>
              <a:t>5</a:t>
            </a:fld>
            <a:endParaRPr lang="en-US" dirty="0"/>
          </a:p>
        </p:txBody>
      </p:sp>
    </p:spTree>
    <p:extLst>
      <p:ext uri="{BB962C8B-B14F-4D97-AF65-F5344CB8AC3E}">
        <p14:creationId xmlns:p14="http://schemas.microsoft.com/office/powerpoint/2010/main" val="3190337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0693" y="4913529"/>
            <a:ext cx="9440034" cy="680691"/>
          </a:xfrm>
        </p:spPr>
        <p:txBody>
          <a:bodyPr>
            <a:normAutofit fontScale="90000"/>
          </a:bodyPr>
          <a:lstStyle/>
          <a:p>
            <a:r>
              <a:rPr lang="en-US" dirty="0"/>
              <a:t>Analysis, Findings, Visualizations and Insights</a:t>
            </a:r>
          </a:p>
        </p:txBody>
      </p:sp>
      <p:pic>
        <p:nvPicPr>
          <p:cNvPr id="19" name="Picture Placeholder 18" descr="A person pouring a drink into a glass">
            <a:extLst>
              <a:ext uri="{FF2B5EF4-FFF2-40B4-BE49-F238E27FC236}">
                <a16:creationId xmlns:a16="http://schemas.microsoft.com/office/drawing/2014/main" id="{D338679F-6846-44CF-9649-6E526940900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642938" y="642938"/>
            <a:ext cx="5130800" cy="3303587"/>
          </a:xfrm>
        </p:spPr>
      </p:pic>
      <p:pic>
        <p:nvPicPr>
          <p:cNvPr id="21" name="Picture Placeholder 20" descr="A person holding an open sign in a window">
            <a:extLst>
              <a:ext uri="{FF2B5EF4-FFF2-40B4-BE49-F238E27FC236}">
                <a16:creationId xmlns:a16="http://schemas.microsoft.com/office/drawing/2014/main" id="{FF9E2F27-0A96-4978-B761-6D73AA56EC01}"/>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6417733" y="642937"/>
            <a:ext cx="5130800" cy="3303587"/>
          </a:xfrm>
        </p:spPr>
      </p:pic>
    </p:spTree>
    <p:extLst>
      <p:ext uri="{BB962C8B-B14F-4D97-AF65-F5344CB8AC3E}">
        <p14:creationId xmlns:p14="http://schemas.microsoft.com/office/powerpoint/2010/main" val="1312041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C632F0D-618D-472D-A67D-D93A7034CB33}"/>
              </a:ext>
            </a:extLst>
          </p:cNvPr>
          <p:cNvSpPr txBox="1"/>
          <p:nvPr/>
        </p:nvSpPr>
        <p:spPr>
          <a:xfrm>
            <a:off x="206189" y="179294"/>
            <a:ext cx="10703859" cy="523220"/>
          </a:xfrm>
          <a:prstGeom prst="rect">
            <a:avLst/>
          </a:prstGeom>
          <a:noFill/>
        </p:spPr>
        <p:txBody>
          <a:bodyPr wrap="square" rtlCol="0">
            <a:spAutoFit/>
          </a:bodyPr>
          <a:lstStyle/>
          <a:p>
            <a:r>
              <a:rPr lang="en-GB" sz="2800" dirty="0"/>
              <a:t>Dashboard of Analysis on Coffee Shop Sales</a:t>
            </a:r>
            <a:endParaRPr lang="en-IN" sz="2800" dirty="0"/>
          </a:p>
        </p:txBody>
      </p:sp>
      <p:pic>
        <p:nvPicPr>
          <p:cNvPr id="6" name="Picture 5">
            <a:extLst>
              <a:ext uri="{FF2B5EF4-FFF2-40B4-BE49-F238E27FC236}">
                <a16:creationId xmlns:a16="http://schemas.microsoft.com/office/drawing/2014/main" id="{794FE908-4917-49C7-9863-620990D4EB23}"/>
              </a:ext>
            </a:extLst>
          </p:cNvPr>
          <p:cNvPicPr>
            <a:picLocks noChangeAspect="1"/>
          </p:cNvPicPr>
          <p:nvPr/>
        </p:nvPicPr>
        <p:blipFill>
          <a:blip r:embed="rId2"/>
          <a:stretch>
            <a:fillRect/>
          </a:stretch>
        </p:blipFill>
        <p:spPr>
          <a:xfrm>
            <a:off x="71718" y="887506"/>
            <a:ext cx="12048564" cy="5883231"/>
          </a:xfrm>
          <a:prstGeom prst="rect">
            <a:avLst/>
          </a:prstGeom>
        </p:spPr>
      </p:pic>
    </p:spTree>
    <p:extLst>
      <p:ext uri="{BB962C8B-B14F-4D97-AF65-F5344CB8AC3E}">
        <p14:creationId xmlns:p14="http://schemas.microsoft.com/office/powerpoint/2010/main" val="1549184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89645" y="59737"/>
            <a:ext cx="12012707" cy="654424"/>
          </a:xfrm>
        </p:spPr>
        <p:txBody>
          <a:bodyPr>
            <a:normAutofit fontScale="90000"/>
          </a:bodyPr>
          <a:lstStyle/>
          <a:p>
            <a:r>
              <a:rPr lang="en-US" dirty="0"/>
              <a:t>Pivot Tables for the above Dashboard</a:t>
            </a:r>
          </a:p>
        </p:txBody>
      </p:sp>
      <p:sp>
        <p:nvSpPr>
          <p:cNvPr id="12" name="Slide Number Placeholder 5">
            <a:extLst>
              <a:ext uri="{FF2B5EF4-FFF2-40B4-BE49-F238E27FC236}">
                <a16:creationId xmlns:a16="http://schemas.microsoft.com/office/drawing/2014/main" id="{44F56172-F0A1-4C57-A121-33FE4644160A}"/>
              </a:ext>
            </a:extLst>
          </p:cNvPr>
          <p:cNvSpPr>
            <a:spLocks noGrp="1"/>
          </p:cNvSpPr>
          <p:nvPr>
            <p:ph type="sldNum" sz="quarter" idx="12"/>
          </p:nvPr>
        </p:nvSpPr>
        <p:spPr>
          <a:xfrm>
            <a:off x="10514011" y="6000749"/>
            <a:ext cx="753545" cy="365125"/>
          </a:xfrm>
        </p:spPr>
        <p:txBody>
          <a:bodyPr/>
          <a:lstStyle/>
          <a:p>
            <a:fld id="{3A98EE3D-8CD1-4C3F-BD1C-C98C9596463C}" type="slidenum">
              <a:rPr lang="en-US" smtClean="0"/>
              <a:pPr/>
              <a:t>8</a:t>
            </a:fld>
            <a:endParaRPr lang="en-US" dirty="0"/>
          </a:p>
        </p:txBody>
      </p:sp>
      <p:pic>
        <p:nvPicPr>
          <p:cNvPr id="7" name="Picture 6">
            <a:extLst>
              <a:ext uri="{FF2B5EF4-FFF2-40B4-BE49-F238E27FC236}">
                <a16:creationId xmlns:a16="http://schemas.microsoft.com/office/drawing/2014/main" id="{4A1F31B8-6E06-4B73-B329-2151A2BD49CD}"/>
              </a:ext>
            </a:extLst>
          </p:cNvPr>
          <p:cNvPicPr>
            <a:picLocks noChangeAspect="1"/>
          </p:cNvPicPr>
          <p:nvPr/>
        </p:nvPicPr>
        <p:blipFill>
          <a:blip r:embed="rId2"/>
          <a:stretch>
            <a:fillRect/>
          </a:stretch>
        </p:blipFill>
        <p:spPr>
          <a:xfrm>
            <a:off x="89642" y="714161"/>
            <a:ext cx="12012707" cy="4632319"/>
          </a:xfrm>
          <a:prstGeom prst="rect">
            <a:avLst/>
          </a:prstGeom>
        </p:spPr>
      </p:pic>
      <p:pic>
        <p:nvPicPr>
          <p:cNvPr id="9" name="Picture 8">
            <a:extLst>
              <a:ext uri="{FF2B5EF4-FFF2-40B4-BE49-F238E27FC236}">
                <a16:creationId xmlns:a16="http://schemas.microsoft.com/office/drawing/2014/main" id="{02E62B67-26E1-4E9F-B0D1-4DA0D57622F4}"/>
              </a:ext>
            </a:extLst>
          </p:cNvPr>
          <p:cNvPicPr>
            <a:picLocks noChangeAspect="1"/>
          </p:cNvPicPr>
          <p:nvPr/>
        </p:nvPicPr>
        <p:blipFill>
          <a:blip r:embed="rId3"/>
          <a:stretch>
            <a:fillRect/>
          </a:stretch>
        </p:blipFill>
        <p:spPr>
          <a:xfrm rot="5400000">
            <a:off x="2347236" y="3088883"/>
            <a:ext cx="1428404" cy="5943598"/>
          </a:xfrm>
          <a:prstGeom prst="rect">
            <a:avLst/>
          </a:prstGeom>
        </p:spPr>
      </p:pic>
      <p:pic>
        <p:nvPicPr>
          <p:cNvPr id="10" name="Picture 9">
            <a:extLst>
              <a:ext uri="{FF2B5EF4-FFF2-40B4-BE49-F238E27FC236}">
                <a16:creationId xmlns:a16="http://schemas.microsoft.com/office/drawing/2014/main" id="{B836106A-C014-4D5B-A3C7-0ED7EB91AFAD}"/>
              </a:ext>
            </a:extLst>
          </p:cNvPr>
          <p:cNvPicPr>
            <a:picLocks noChangeAspect="1"/>
          </p:cNvPicPr>
          <p:nvPr/>
        </p:nvPicPr>
        <p:blipFill>
          <a:blip r:embed="rId3"/>
          <a:stretch>
            <a:fillRect/>
          </a:stretch>
        </p:blipFill>
        <p:spPr>
          <a:xfrm rot="5400000">
            <a:off x="8313262" y="2985783"/>
            <a:ext cx="1428404" cy="6149799"/>
          </a:xfrm>
          <a:prstGeom prst="rect">
            <a:avLst/>
          </a:prstGeom>
        </p:spPr>
      </p:pic>
    </p:spTree>
    <p:extLst>
      <p:ext uri="{BB962C8B-B14F-4D97-AF65-F5344CB8AC3E}">
        <p14:creationId xmlns:p14="http://schemas.microsoft.com/office/powerpoint/2010/main" val="1527386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FB0F93D-AA1C-431F-BBBA-63FD730FA064}"/>
              </a:ext>
            </a:extLst>
          </p:cNvPr>
          <p:cNvSpPr txBox="1"/>
          <p:nvPr/>
        </p:nvSpPr>
        <p:spPr>
          <a:xfrm>
            <a:off x="277906" y="243896"/>
            <a:ext cx="11438964" cy="369332"/>
          </a:xfrm>
          <a:prstGeom prst="rect">
            <a:avLst/>
          </a:prstGeom>
          <a:noFill/>
        </p:spPr>
        <p:txBody>
          <a:bodyPr wrap="square" rtlCol="0">
            <a:spAutoFit/>
          </a:bodyPr>
          <a:lstStyle/>
          <a:p>
            <a:pPr marL="285750" indent="-285750">
              <a:buFont typeface="Wingdings" panose="05000000000000000000" pitchFamily="2" charset="2"/>
              <a:buChar char="v"/>
            </a:pPr>
            <a:r>
              <a:rPr lang="en-GB" dirty="0"/>
              <a:t>Sales Variation by Day of the Week and Hour of the Day &amp; Monthly Basis:</a:t>
            </a:r>
            <a:endParaRPr lang="en-IN" dirty="0"/>
          </a:p>
        </p:txBody>
      </p:sp>
      <p:pic>
        <p:nvPicPr>
          <p:cNvPr id="8" name="Picture 7">
            <a:extLst>
              <a:ext uri="{FF2B5EF4-FFF2-40B4-BE49-F238E27FC236}">
                <a16:creationId xmlns:a16="http://schemas.microsoft.com/office/drawing/2014/main" id="{A3A8ADEE-D64A-41F6-92C8-11082B29BE02}"/>
              </a:ext>
            </a:extLst>
          </p:cNvPr>
          <p:cNvPicPr>
            <a:picLocks noChangeAspect="1"/>
          </p:cNvPicPr>
          <p:nvPr/>
        </p:nvPicPr>
        <p:blipFill>
          <a:blip r:embed="rId2"/>
          <a:stretch>
            <a:fillRect/>
          </a:stretch>
        </p:blipFill>
        <p:spPr>
          <a:xfrm>
            <a:off x="121673" y="3934121"/>
            <a:ext cx="4921623" cy="2593892"/>
          </a:xfrm>
          <a:prstGeom prst="rect">
            <a:avLst/>
          </a:prstGeom>
        </p:spPr>
      </p:pic>
      <p:pic>
        <p:nvPicPr>
          <p:cNvPr id="10" name="Picture 9">
            <a:extLst>
              <a:ext uri="{FF2B5EF4-FFF2-40B4-BE49-F238E27FC236}">
                <a16:creationId xmlns:a16="http://schemas.microsoft.com/office/drawing/2014/main" id="{85697A02-A773-49DB-A2CF-50329AFFD30A}"/>
              </a:ext>
            </a:extLst>
          </p:cNvPr>
          <p:cNvPicPr>
            <a:picLocks noChangeAspect="1"/>
          </p:cNvPicPr>
          <p:nvPr/>
        </p:nvPicPr>
        <p:blipFill>
          <a:blip r:embed="rId3"/>
          <a:stretch>
            <a:fillRect/>
          </a:stretch>
        </p:blipFill>
        <p:spPr>
          <a:xfrm>
            <a:off x="5997388" y="679155"/>
            <a:ext cx="6072939" cy="3065929"/>
          </a:xfrm>
          <a:prstGeom prst="rect">
            <a:avLst/>
          </a:prstGeom>
        </p:spPr>
      </p:pic>
      <p:sp>
        <p:nvSpPr>
          <p:cNvPr id="11" name="TextBox 10">
            <a:extLst>
              <a:ext uri="{FF2B5EF4-FFF2-40B4-BE49-F238E27FC236}">
                <a16:creationId xmlns:a16="http://schemas.microsoft.com/office/drawing/2014/main" id="{393B0ACD-AAF9-46CB-9053-677E977C122D}"/>
              </a:ext>
            </a:extLst>
          </p:cNvPr>
          <p:cNvSpPr txBox="1"/>
          <p:nvPr/>
        </p:nvSpPr>
        <p:spPr>
          <a:xfrm flipH="1">
            <a:off x="5043296" y="3910400"/>
            <a:ext cx="7082117" cy="2923877"/>
          </a:xfrm>
          <a:prstGeom prst="rect">
            <a:avLst/>
          </a:prstGeom>
          <a:noFill/>
        </p:spPr>
        <p:txBody>
          <a:bodyPr wrap="square" rtlCol="0">
            <a:spAutoFit/>
          </a:bodyPr>
          <a:lstStyle/>
          <a:p>
            <a:pPr marL="285750" indent="-285750">
              <a:buFont typeface="Arial" panose="020B0604020202020204" pitchFamily="34" charset="0"/>
              <a:buChar char="•"/>
            </a:pPr>
            <a:r>
              <a:rPr lang="en-GB" sz="1400" dirty="0"/>
              <a:t>From graph(1), bar graph show’s here the difference in starting months and end months is varying as, June month having highest count of orders of 35352 which is more than double the month of Feb, as recorded among all months. </a:t>
            </a:r>
          </a:p>
          <a:p>
            <a:pPr marL="285750" indent="-285750">
              <a:buFont typeface="Arial" panose="020B0604020202020204" pitchFamily="34" charset="0"/>
              <a:buChar char="•"/>
            </a:pPr>
            <a:r>
              <a:rPr lang="en-GB" sz="1400" dirty="0"/>
              <a:t>From graph(2), combo chart of bar graph and line Shows here is, weekends and weekdays see varying levels of sales activity, </a:t>
            </a:r>
            <a:r>
              <a:rPr lang="en-GB" sz="1400" b="0" i="0" dirty="0">
                <a:effectLst/>
                <a:latin typeface="Söhne"/>
              </a:rPr>
              <a:t>Mon/Thu/Fri see the highest customer traffic, where on all Friday’s the count of orders is 21701 with </a:t>
            </a:r>
            <a:r>
              <a:rPr lang="en-GB" sz="1400" dirty="0">
                <a:latin typeface="Söhne"/>
              </a:rPr>
              <a:t>T</a:t>
            </a:r>
            <a:r>
              <a:rPr lang="en-GB" sz="1400" b="0" i="0" dirty="0">
                <a:effectLst/>
                <a:latin typeface="Söhne"/>
              </a:rPr>
              <a:t>otal bill of $101373.Saturday have lower footfall. Targeting weekends promotions &amp; giving combo offer’s could attract more customers during these times.</a:t>
            </a:r>
          </a:p>
          <a:p>
            <a:pPr marL="285750" indent="-285750">
              <a:buFont typeface="Arial" panose="020B0604020202020204" pitchFamily="34" charset="0"/>
              <a:buChar char="•"/>
            </a:pPr>
            <a:r>
              <a:rPr lang="en-GB" sz="1400" dirty="0">
                <a:latin typeface="Söhne"/>
              </a:rPr>
              <a:t>From graph(3),</a:t>
            </a:r>
            <a:r>
              <a:rPr lang="en-GB" sz="1400" dirty="0"/>
              <a:t> line graph show’s the peak sales hours occur during morning time, particularly between 8AM to 10AM.</a:t>
            </a:r>
          </a:p>
          <a:p>
            <a:pPr marL="285750" indent="-285750">
              <a:buFontTx/>
              <a:buChar char="-"/>
            </a:pPr>
            <a:r>
              <a:rPr lang="en-GB" sz="1400" dirty="0"/>
              <a:t>The highest sales quantity hour is 10AM which have the  total sum of quantity is 26713 &amp; lowest is 880 at 8PM.</a:t>
            </a:r>
          </a:p>
          <a:p>
            <a:pPr marL="285750" indent="-285750">
              <a:buFontTx/>
              <a:buChar char="-"/>
            </a:pPr>
            <a:endParaRPr lang="en-IN" sz="1600" dirty="0"/>
          </a:p>
        </p:txBody>
      </p:sp>
      <p:pic>
        <p:nvPicPr>
          <p:cNvPr id="13" name="Picture 12">
            <a:extLst>
              <a:ext uri="{FF2B5EF4-FFF2-40B4-BE49-F238E27FC236}">
                <a16:creationId xmlns:a16="http://schemas.microsoft.com/office/drawing/2014/main" id="{D7278EE0-6D0B-4183-A62F-AFC539A2992B}"/>
              </a:ext>
            </a:extLst>
          </p:cNvPr>
          <p:cNvPicPr>
            <a:picLocks noChangeAspect="1"/>
          </p:cNvPicPr>
          <p:nvPr/>
        </p:nvPicPr>
        <p:blipFill>
          <a:blip r:embed="rId4"/>
          <a:stretch>
            <a:fillRect/>
          </a:stretch>
        </p:blipFill>
        <p:spPr>
          <a:xfrm>
            <a:off x="121673" y="708212"/>
            <a:ext cx="5821927" cy="3036871"/>
          </a:xfrm>
          <a:prstGeom prst="rect">
            <a:avLst/>
          </a:prstGeom>
        </p:spPr>
      </p:pic>
      <p:sp>
        <p:nvSpPr>
          <p:cNvPr id="14" name="TextBox 13">
            <a:extLst>
              <a:ext uri="{FF2B5EF4-FFF2-40B4-BE49-F238E27FC236}">
                <a16:creationId xmlns:a16="http://schemas.microsoft.com/office/drawing/2014/main" id="{99549F13-31A3-4661-B8C1-712F561C825E}"/>
              </a:ext>
            </a:extLst>
          </p:cNvPr>
          <p:cNvSpPr txBox="1"/>
          <p:nvPr/>
        </p:nvSpPr>
        <p:spPr>
          <a:xfrm flipH="1">
            <a:off x="2403436" y="3706062"/>
            <a:ext cx="698352" cy="246221"/>
          </a:xfrm>
          <a:prstGeom prst="rect">
            <a:avLst/>
          </a:prstGeom>
          <a:noFill/>
        </p:spPr>
        <p:txBody>
          <a:bodyPr wrap="square" rtlCol="0">
            <a:spAutoFit/>
          </a:bodyPr>
          <a:lstStyle/>
          <a:p>
            <a:r>
              <a:rPr lang="en-GB" sz="1000" dirty="0"/>
              <a:t>graph(1)</a:t>
            </a:r>
            <a:endParaRPr lang="en-IN" sz="1000" dirty="0"/>
          </a:p>
        </p:txBody>
      </p:sp>
      <p:sp>
        <p:nvSpPr>
          <p:cNvPr id="15" name="TextBox 14">
            <a:extLst>
              <a:ext uri="{FF2B5EF4-FFF2-40B4-BE49-F238E27FC236}">
                <a16:creationId xmlns:a16="http://schemas.microsoft.com/office/drawing/2014/main" id="{CB82F7EF-7FFE-48AB-9E50-CB225B8F222F}"/>
              </a:ext>
            </a:extLst>
          </p:cNvPr>
          <p:cNvSpPr txBox="1"/>
          <p:nvPr/>
        </p:nvSpPr>
        <p:spPr>
          <a:xfrm flipH="1">
            <a:off x="2054260" y="6528013"/>
            <a:ext cx="698352" cy="246221"/>
          </a:xfrm>
          <a:prstGeom prst="rect">
            <a:avLst/>
          </a:prstGeom>
          <a:noFill/>
        </p:spPr>
        <p:txBody>
          <a:bodyPr wrap="square" rtlCol="0">
            <a:spAutoFit/>
          </a:bodyPr>
          <a:lstStyle/>
          <a:p>
            <a:r>
              <a:rPr lang="en-GB" sz="1000" dirty="0"/>
              <a:t>graph(3)</a:t>
            </a:r>
            <a:endParaRPr lang="en-IN" sz="1000" dirty="0"/>
          </a:p>
        </p:txBody>
      </p:sp>
      <p:sp>
        <p:nvSpPr>
          <p:cNvPr id="16" name="TextBox 15">
            <a:extLst>
              <a:ext uri="{FF2B5EF4-FFF2-40B4-BE49-F238E27FC236}">
                <a16:creationId xmlns:a16="http://schemas.microsoft.com/office/drawing/2014/main" id="{F0B82529-0E0F-4803-BD14-26F403DCAFE2}"/>
              </a:ext>
            </a:extLst>
          </p:cNvPr>
          <p:cNvSpPr txBox="1"/>
          <p:nvPr/>
        </p:nvSpPr>
        <p:spPr>
          <a:xfrm flipH="1">
            <a:off x="8741038" y="3687900"/>
            <a:ext cx="698352" cy="246221"/>
          </a:xfrm>
          <a:prstGeom prst="rect">
            <a:avLst/>
          </a:prstGeom>
          <a:noFill/>
        </p:spPr>
        <p:txBody>
          <a:bodyPr wrap="square" rtlCol="0">
            <a:spAutoFit/>
          </a:bodyPr>
          <a:lstStyle/>
          <a:p>
            <a:r>
              <a:rPr lang="en-GB" sz="1000" dirty="0"/>
              <a:t>graph(2)</a:t>
            </a:r>
            <a:endParaRPr lang="en-IN" sz="1000" dirty="0"/>
          </a:p>
        </p:txBody>
      </p:sp>
    </p:spTree>
    <p:extLst>
      <p:ext uri="{BB962C8B-B14F-4D97-AF65-F5344CB8AC3E}">
        <p14:creationId xmlns:p14="http://schemas.microsoft.com/office/powerpoint/2010/main" val="22842511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F06F3F2-9398-47DD-B339-5E062F7F29B5}">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51D2C913-C7E9-427D-8C7B-4D2DB36F60BD}">
  <ds:schemaRefs>
    <ds:schemaRef ds:uri="http://schemas.microsoft.com/sharepoint/v3/contenttype/forms"/>
  </ds:schemaRefs>
</ds:datastoreItem>
</file>

<file path=customXml/itemProps3.xml><?xml version="1.0" encoding="utf-8"?>
<ds:datastoreItem xmlns:ds="http://schemas.openxmlformats.org/officeDocument/2006/customXml" ds:itemID="{80EF115D-73C4-4C20-A44F-97481CD74C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Coffee corner design</Template>
  <TotalTime>596</TotalTime>
  <Words>1671</Words>
  <Application>Microsoft Office PowerPoint</Application>
  <PresentationFormat>Widescreen</PresentationFormat>
  <Paragraphs>134</Paragraphs>
  <Slides>18</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Calisto MT</vt:lpstr>
      <vt:lpstr>Söhne</vt:lpstr>
      <vt:lpstr>Wingdings</vt:lpstr>
      <vt:lpstr>Wingdings 2</vt:lpstr>
      <vt:lpstr>SlateVTI</vt:lpstr>
      <vt:lpstr>       Coffee Shop Sales Performance Analysis</vt:lpstr>
      <vt:lpstr>Business Problem:  The main objective of this project is to analyse retail sales data to gain actionable insights that will enhance the performance of the Coffee Shop.</vt:lpstr>
      <vt:lpstr>PowerPoint Presentation</vt:lpstr>
      <vt:lpstr>Introduction</vt:lpstr>
      <vt:lpstr>Methodology</vt:lpstr>
      <vt:lpstr>Analysis, Findings, Visualizations and Insights</vt:lpstr>
      <vt:lpstr>PowerPoint Presentation</vt:lpstr>
      <vt:lpstr>Pivot Tables for the above Dashboard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Coffee Shop Sales Analysis</dc:title>
  <dc:creator>md</dc:creator>
  <cp:lastModifiedBy>md</cp:lastModifiedBy>
  <cp:revision>35</cp:revision>
  <dcterms:created xsi:type="dcterms:W3CDTF">2024-04-16T18:59:28Z</dcterms:created>
  <dcterms:modified xsi:type="dcterms:W3CDTF">2024-04-17T11:27:56Z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