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7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9465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39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71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603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74bca388029f4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74bca388029f4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829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78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Lesson: Python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May,2025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Semester 5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learning series 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dirty="0" smtClean="0"/>
              <a:t>39 students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328419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60950" y="1573800"/>
            <a:ext cx="8222100" cy="3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 </a:t>
            </a:r>
            <a:r>
              <a:rPr lang="en" dirty="0"/>
              <a:t>Learning Series: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map</a:t>
            </a:r>
            <a:r>
              <a:rPr lang="en" dirty="0"/>
              <a:t>(), filter(), and reduce() in </a:t>
            </a:r>
            <a:r>
              <a:rPr lang="en" dirty="0" smtClean="0"/>
              <a:t>Python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These three functions are part of functional programming in Python and are often used for concise, clean, and readable code when working with lists or other iterable data. </a:t>
            </a:r>
            <a:endParaRPr lang="en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 smtClean="0"/>
              <a:t>1</a:t>
            </a:r>
            <a:r>
              <a:rPr lang="en" sz="1600" dirty="0"/>
              <a:t>.  map(function, iterable</a:t>
            </a:r>
            <a:r>
              <a:rPr lang="en" sz="1600" dirty="0" smtClean="0"/>
              <a:t>).</a:t>
            </a:r>
            <a:r>
              <a:rPr lang="en" sz="1600" dirty="0"/>
              <a:t>applies a function to every item in the iterable.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nums = [1, 2, 3, 4]  squares = list(map(lambda x: x </a:t>
            </a:r>
            <a:r>
              <a:rPr lang="en" sz="1600" dirty="0" smtClean="0"/>
              <a:t> </a:t>
            </a:r>
            <a:r>
              <a:rPr lang="en" sz="1600" dirty="0"/>
              <a:t>2, nums))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print(squares)  # Output: [1, 4, 9, 16]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r>
              <a:rPr lang="en" dirty="0"/>
              <a:t>. filter(function, iterable</a:t>
            </a:r>
            <a:r>
              <a:rPr lang="en" dirty="0" smtClean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Returns only the items that evaluate to True from the iterable based on the function.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nums = [1, 2, 3, 4, 5, 6]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evens = list(filter(lambda x: x % 2 == 0, nums))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print(evens)  # Output: [2, 4, 6]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r>
              <a:rPr lang="en" dirty="0"/>
              <a:t>. reduce(function, iterable</a:t>
            </a:r>
            <a:r>
              <a:rPr lang="en" dirty="0" smtClean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Applies a function cumulatively to the items of the iterable.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Note</a:t>
            </a:r>
            <a:r>
              <a:rPr lang="en" dirty="0"/>
              <a:t>: You must import it from functools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from functools import reduce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nums = [1, 2, 3, 4]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product = reduce(lambda x, y: x </a:t>
            </a:r>
            <a:r>
              <a:rPr lang="en" dirty="0" smtClean="0"/>
              <a:t> </a:t>
            </a:r>
            <a:r>
              <a:rPr lang="en" dirty="0"/>
              <a:t>y, nums)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print(product)  # Output: 24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These are powerful tools when used right. You'll see them often in interview questions and real-world code!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React </a:t>
            </a:r>
            <a:r>
              <a:rPr lang="en" dirty="0"/>
              <a:t>with ❤️ once you’re ready for the next </a:t>
            </a:r>
            <a:r>
              <a:rPr lang="en" dirty="0" smtClean="0"/>
              <a:t>quiz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Python Learning Series: https://whatsapp.com/channel/0029VaiM08SDuMRaGKd9Wv0L/1527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328419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Filter 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60950" y="1573800"/>
            <a:ext cx="8222100" cy="30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filter(function, iterable</a:t>
            </a:r>
            <a:r>
              <a:rPr lang="en" dirty="0" smtClean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Returns only the items that evaluate to True from the iterable based on the function.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nums = [1, 2, 3, 4, 5, 6]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evens = list(filter(lambda x: x % 2 == 0, nums))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print(evens)  # Output: [2, 4, 6]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r>
              <a:rPr lang="en" dirty="0"/>
              <a:t>. reduce(function, iterable</a:t>
            </a:r>
            <a:r>
              <a:rPr lang="en" dirty="0" smtClean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Applies a function cumulatively to the items of the iterable.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Note</a:t>
            </a:r>
            <a:r>
              <a:rPr lang="en" dirty="0"/>
              <a:t>: You must import it from functools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from functools import reduce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nums = [1, 2, 3, 4]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product = reduce(lambda x, y: x </a:t>
            </a:r>
            <a:r>
              <a:rPr lang="en" dirty="0" smtClean="0"/>
              <a:t> </a:t>
            </a:r>
            <a:r>
              <a:rPr lang="en" dirty="0"/>
              <a:t>y, nums)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print(product)  # Output: 24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These are powerful tools when used right. You'll see them often in interview questions and real-world code!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React </a:t>
            </a:r>
            <a:r>
              <a:rPr lang="en" dirty="0"/>
              <a:t>with ❤️ once you’re ready for the next </a:t>
            </a:r>
            <a:r>
              <a:rPr lang="en" dirty="0" smtClean="0"/>
              <a:t>quiz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Python Learning Series: https://whatsapp.com/channel/0029VaiM08SDuMRaGKd9Wv0L/1527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107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r>
              <a:rPr lang="en" dirty="0"/>
              <a:t>. reduce(function, iterable</a:t>
            </a:r>
            <a:r>
              <a:rPr lang="en" dirty="0" smtClean="0"/>
              <a:t>)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60943" y="1873405"/>
            <a:ext cx="8222100" cy="2914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Applies a function cumulatively to the items of the iterable.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Note</a:t>
            </a:r>
            <a:r>
              <a:rPr lang="en" dirty="0"/>
              <a:t>: You must import it from functools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from functools import reduce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nums = [1, 2, 3, 4]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product = reduce(lambda x, y: x </a:t>
            </a:r>
            <a:r>
              <a:rPr lang="en" dirty="0" smtClean="0"/>
              <a:t> </a:t>
            </a:r>
            <a:r>
              <a:rPr lang="en" dirty="0"/>
              <a:t>y, nums)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print(product)  # Output: 24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484</Words>
  <Application>Microsoft Office PowerPoint</Application>
  <PresentationFormat>On-screen Show (16:9)</PresentationFormat>
  <Paragraphs>79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Roboto</vt:lpstr>
      <vt:lpstr>Material</vt:lpstr>
      <vt:lpstr>Lesson: Python</vt:lpstr>
      <vt:lpstr>Audience</vt:lpstr>
      <vt:lpstr>Objective</vt:lpstr>
      <vt:lpstr>2. Filter </vt:lpstr>
      <vt:lpstr> 3. reduce(function, iterable)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Lesson: Python</dc:title>
  <dc:creator>Mushtaq Ah Dar</dc:creator>
  <cp:lastModifiedBy>Microsoft account</cp:lastModifiedBy>
  <cp:revision>4</cp:revision>
  <dcterms:modified xsi:type="dcterms:W3CDTF">2025-05-01T09:17:25Z</dcterms:modified>
</cp:coreProperties>
</file>