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0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2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1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4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0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7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3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5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" t="144"/>
          <a:stretch/>
        </p:blipFill>
        <p:spPr>
          <a:xfrm>
            <a:off x="3382297" y="944781"/>
            <a:ext cx="4292499" cy="52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8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28335" y="531642"/>
            <a:ext cx="66957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is beloved for its versatility, simplicity, and extensive features. Here are some of its key features: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Simple and Readable Syntax</a:t>
            </a:r>
            <a:r>
              <a:rPr lang="en-US" dirty="0"/>
              <a:t>: Python emphasizes code readability, making it accessible even for beginners.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Dynamically Typed</a:t>
            </a:r>
            <a:r>
              <a:rPr lang="en-US" dirty="0"/>
              <a:t>: No need to declare variable types explicitly; Python determines them during runtime.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Cross-Platform Compatibility</a:t>
            </a:r>
            <a:r>
              <a:rPr lang="en-US" dirty="0"/>
              <a:t>: Python runs on various operating systems, such as Windows, </a:t>
            </a:r>
            <a:r>
              <a:rPr lang="en-US" dirty="0" err="1"/>
              <a:t>macOS</a:t>
            </a:r>
            <a:r>
              <a:rPr lang="en-US" dirty="0"/>
              <a:t>, and Linux.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Extensive Libraries and Frameworks</a:t>
            </a:r>
            <a:r>
              <a:rPr lang="en-US" dirty="0"/>
              <a:t>: Python comes with a rich standard library and supports countless third-party libraries for web development, data analysis, machine learning, and more.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Object-Oriented and Functional Programming</a:t>
            </a:r>
            <a:r>
              <a:rPr lang="en-US" dirty="0"/>
              <a:t>: You can use both paradigms to suit your needs.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Interpreted Language</a:t>
            </a:r>
            <a:r>
              <a:rPr lang="en-US" dirty="0"/>
              <a:t>: No need to compile Python programs; you run the code directly, making debugging simpler.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Support for Large Communities</a:t>
            </a:r>
            <a:r>
              <a:rPr lang="en-US" dirty="0"/>
              <a:t>: Python has a massive and active user community that offers robust support and tutorials.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Strong Integration Capabilities</a:t>
            </a:r>
            <a:r>
              <a:rPr lang="en-US" dirty="0"/>
              <a:t>: Python integrates seamlessly with other languages and tools, including C, C++, Java, and .NET.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Scalability</a:t>
            </a:r>
            <a:r>
              <a:rPr lang="en-US" dirty="0"/>
              <a:t>: Python can handle small scripts to enterprise-level applications efficiently.</a:t>
            </a:r>
          </a:p>
        </p:txBody>
      </p:sp>
      <p:sp>
        <p:nvSpPr>
          <p:cNvPr id="2" name="Rectangle 1"/>
          <p:cNvSpPr/>
          <p:nvPr/>
        </p:nvSpPr>
        <p:spPr>
          <a:xfrm>
            <a:off x="4019545" y="0"/>
            <a:ext cx="372140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Features of python</a:t>
            </a:r>
            <a:endParaRPr 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017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0" y="1357023"/>
            <a:ext cx="9059539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3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335148"/>
              </p:ext>
            </p:extLst>
          </p:nvPr>
        </p:nvGraphicFramePr>
        <p:xfrm>
          <a:off x="2754525" y="2011320"/>
          <a:ext cx="5444253" cy="2874464"/>
        </p:xfrm>
        <a:graphic>
          <a:graphicData uri="http://schemas.openxmlformats.org/drawingml/2006/table">
            <a:tbl>
              <a:tblPr/>
              <a:tblGrid>
                <a:gridCol w="2177071"/>
                <a:gridCol w="3267182"/>
              </a:tblGrid>
              <a:tr h="3215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Text Type:</a:t>
                      </a:r>
                    </a:p>
                  </a:txBody>
                  <a:tcPr marL="84987" marR="42494" marT="42494" marB="424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str</a:t>
                      </a:r>
                      <a:endParaRPr lang="en-US" sz="1800" dirty="0">
                        <a:effectLst/>
                      </a:endParaRPr>
                    </a:p>
                  </a:txBody>
                  <a:tcPr marL="42494" marR="42494" marT="42494" marB="424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15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Numeric Types:</a:t>
                      </a:r>
                    </a:p>
                  </a:txBody>
                  <a:tcPr marL="84987" marR="42494" marT="42494" marB="424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, float, complex</a:t>
                      </a:r>
                    </a:p>
                  </a:txBody>
                  <a:tcPr marL="42494" marR="42494" marT="42494" marB="424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15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Sequence Types:</a:t>
                      </a:r>
                    </a:p>
                  </a:txBody>
                  <a:tcPr marL="84987" marR="42494" marT="42494" marB="424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list, tuple, range</a:t>
                      </a:r>
                    </a:p>
                  </a:txBody>
                  <a:tcPr marL="42494" marR="42494" marT="42494" marB="424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15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Mapping Type:</a:t>
                      </a:r>
                    </a:p>
                  </a:txBody>
                  <a:tcPr marL="84987" marR="42494" marT="42494" marB="424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dict</a:t>
                      </a:r>
                      <a:endParaRPr lang="en-US" sz="1800" dirty="0">
                        <a:effectLst/>
                      </a:endParaRPr>
                    </a:p>
                  </a:txBody>
                  <a:tcPr marL="42494" marR="42494" marT="42494" marB="424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15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 Types:</a:t>
                      </a:r>
                    </a:p>
                  </a:txBody>
                  <a:tcPr marL="84987" marR="42494" marT="42494" marB="424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set, frozenset</a:t>
                      </a:r>
                    </a:p>
                  </a:txBody>
                  <a:tcPr marL="42494" marR="42494" marT="42494" marB="424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15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Boolean Type:</a:t>
                      </a:r>
                    </a:p>
                  </a:txBody>
                  <a:tcPr marL="84987" marR="42494" marT="42494" marB="424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bool</a:t>
                      </a:r>
                    </a:p>
                  </a:txBody>
                  <a:tcPr marL="42494" marR="42494" marT="42494" marB="424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15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Binary Types:</a:t>
                      </a:r>
                    </a:p>
                  </a:txBody>
                  <a:tcPr marL="84987" marR="42494" marT="42494" marB="424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bytes, bytearray, memoryview</a:t>
                      </a:r>
                    </a:p>
                  </a:txBody>
                  <a:tcPr marL="42494" marR="42494" marT="42494" marB="424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2157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None Type:</a:t>
                      </a:r>
                    </a:p>
                  </a:txBody>
                  <a:tcPr marL="84987" marR="42494" marT="42494" marB="424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NoneType</a:t>
                      </a:r>
                      <a:endParaRPr lang="en-US" sz="1800" dirty="0">
                        <a:effectLst/>
                      </a:endParaRPr>
                    </a:p>
                  </a:txBody>
                  <a:tcPr marL="42494" marR="42494" marT="42494" marB="4249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54525" y="963341"/>
            <a:ext cx="7221682" cy="989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programming, data type is an important concept.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Variables can store data of different types, and different types can do different things.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has the following data types built-in by default, in these categories: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4525" y="244749"/>
            <a:ext cx="52690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0" lang="en-US" altLang="en-US" sz="4800" b="0" i="0" u="none" strike="noStrike" cap="none" spc="0" normalizeH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Built-in Data Types</a:t>
            </a:r>
            <a:endParaRPr lang="en-US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1238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277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 Introduction to Software Processors &amp; Assemblers What is system software? Components of system software, Evolution of system software, General Machine Structure, Machine Language, Translators, Loaders, Interpreters.Assemblers:Element of Assembly language programming overview of assembly process, Design of Two-pass Assembler. A single pass Assembler, Macros and Macro processors, Macro Instructions, Features of Macro, Macro calls within Macros. UNIT-II Software processors for interactive Environment&amp; Software Tools Interactive Computing and program Development, Interpreters. Incremental compilers, Software tools: Spectrum of software Tools, Text Editors, Debug Monitors, programming Environments. UNIT-III Loaders and Linkage Editors: -General loader scheme, Compile and go loader, Absolute loader, relocating loader, direct linking loader, Loading, Linking and relocation, design of absolute loaderand direct linking loader. . UNIT-IV Features of Higher level languages (HLL) Importance and features of HLL, Extensive datatypes and structures, Scope rules, Storage Allocation, Functional Modularity.Compilers:General Model, Introduction to various phases of compiler, passes of a compiler, Introduction to Parser and Parsing Techniques.  BOOKS RECOMMENDED: 1. System programming and operating systems Dharmdhere. D.M. TMH 2. Introduction of systems software D. Dhere —TMH 3. Systems programming J.J. Donavan—McGraw H</dc:title>
  <dc:creator>Microsoft account</dc:creator>
  <cp:lastModifiedBy>Mushtaq Ah Dar</cp:lastModifiedBy>
  <cp:revision>14</cp:revision>
  <dcterms:created xsi:type="dcterms:W3CDTF">2025-03-11T14:33:56Z</dcterms:created>
  <dcterms:modified xsi:type="dcterms:W3CDTF">2025-03-15T09:44:03Z</dcterms:modified>
</cp:coreProperties>
</file>