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0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1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4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0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7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3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54BE-FB1B-4C4E-B626-6DD6B885F96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E727-8F8F-4868-A24C-43953843A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5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t="144"/>
          <a:stretch/>
        </p:blipFill>
        <p:spPr>
          <a:xfrm>
            <a:off x="3382297" y="9832"/>
            <a:ext cx="5652846" cy="68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8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28335" y="531642"/>
            <a:ext cx="66957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is beloved for its versatility, simplicity, and extensive features. Here are some of its key features: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Simple and Readable Syntax</a:t>
            </a:r>
            <a:r>
              <a:rPr lang="en-US" dirty="0"/>
              <a:t>: Python emphasizes code readability, making it accessible even for beginners.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Dynamically Typed</a:t>
            </a:r>
            <a:r>
              <a:rPr lang="en-US" dirty="0"/>
              <a:t>: No need to declare variable types explicitly; Python determines them during runtime.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Cross-Platform Compatibility</a:t>
            </a:r>
            <a:r>
              <a:rPr lang="en-US" dirty="0"/>
              <a:t>: Python runs on various operating systems, such as Windows, </a:t>
            </a:r>
            <a:r>
              <a:rPr lang="en-US" dirty="0" err="1"/>
              <a:t>macOS</a:t>
            </a:r>
            <a:r>
              <a:rPr lang="en-US" dirty="0"/>
              <a:t>, and Linux.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Extensive Libraries and Frameworks</a:t>
            </a:r>
            <a:r>
              <a:rPr lang="en-US" dirty="0"/>
              <a:t>: Python comes with a rich standard library and supports countless third-party libraries for web development, data analysis, machine learning, and more.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Object-Oriented and Functional Programming</a:t>
            </a:r>
            <a:r>
              <a:rPr lang="en-US" dirty="0"/>
              <a:t>: You can use both paradigms to suit your needs.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Interpreted Language</a:t>
            </a:r>
            <a:r>
              <a:rPr lang="en-US" dirty="0"/>
              <a:t>: No need to compile Python programs; you run the code directly, making debugging simpler.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for Large Communities</a:t>
            </a:r>
            <a:r>
              <a:rPr lang="en-US" dirty="0"/>
              <a:t>: Python has a massive and active user community that offers robust support and tutorials.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Integration Capabilities</a:t>
            </a:r>
            <a:r>
              <a:rPr lang="en-US" dirty="0"/>
              <a:t>: Python integrates seamlessly with other languages and tools, including C, C++, Java, and .NET.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 Python can handle small scripts to enterprise-level applications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14017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 Introduction to Software Processors &amp; Assemblers What is system software? Components of system software, Evolution of system software, General Machine Structure, Machine Language, Translators, Loaders, Interpreters.Assemblers:Element of Assembly language programming overview of assembly process, Design of Two-pass Assembler. A single pass Assembler, Macros and Macro processors, Macro Instructions, Features of Macro, Macro calls within Macros. UNIT-II Software processors for interactive Environment&amp; Software Tools Interactive Computing and program Development, Interpreters. Incremental compilers, Software tools: Spectrum of software Tools, Text Editors, Debug Monitors, programming Environments. UNIT-III Loaders and Linkage Editors: -General loader scheme, Compile and go loader, Absolute loader, relocating loader, direct linking loader, Loading, Linking and relocation, design of absolute loaderand direct linking loader. . UNIT-IV Features of Higher level languages (HLL) Importance and features of HLL, Extensive datatypes and structures, Scope rules, Storage Allocation, Functional Modularity.Compilers:General Model, Introduction to various phases of compiler, passes of a compiler, Introduction to Parser and Parsing Techniques.  BOOKS RECOMMENDED: 1. System programming and operating systems Dharmdhere. D.M. TMH 2. Introduction of systems software D. Dhere —TMH 3. Systems programming J.J. Donavan—McGraw H</dc:title>
  <dc:creator>Microsoft account</dc:creator>
  <cp:lastModifiedBy>Microsoft account</cp:lastModifiedBy>
  <cp:revision>10</cp:revision>
  <dcterms:created xsi:type="dcterms:W3CDTF">2025-03-11T14:33:56Z</dcterms:created>
  <dcterms:modified xsi:type="dcterms:W3CDTF">2025-03-15T05:33:56Z</dcterms:modified>
</cp:coreProperties>
</file>