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mic Sans MS" panose="030F0702030302020204" pitchFamily="66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zczD2WG0qcOjojgRsqpAMIa4z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710754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a1aeeb6416e17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a1aeeb6416e17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11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432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802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058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5661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a1aeeb6416e17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omic Sans MS"/>
                <a:ea typeface="Comic Sans MS"/>
                <a:cs typeface="Comic Sans MS"/>
                <a:sym typeface="Comic Sans MS"/>
              </a:rPr>
              <a:t>Computer programming 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g30a1aeeb6416e17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215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Lecture _2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01/05/2025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Er.Mushtaq Ahmad Dar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Comic Sans MS"/>
                <a:ea typeface="Comic Sans MS"/>
                <a:cs typeface="Comic Sans MS"/>
                <a:sym typeface="Comic Sans MS"/>
              </a:rPr>
              <a:t>(M.Tech/NET/PhD)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2288077" y="560277"/>
            <a:ext cx="9363149" cy="541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Computer programming is the process of designing, writing, testing, and maintaining the source code of computer programs. It involves using programming languages to instruct computers to perform specific tasks.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Aspects</a:t>
            </a:r>
            <a:endParaRPr sz="20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1.Programming Languages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Computer programming uses various programming languages, such as Python, Java, C++, and JavaScript, each with its own syntax and use cases.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Code Writing 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Programmers write code in a specific language to create software, apps, or systems that can perform tasks, solve problems, or provide services.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Problem-Solving :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Computer programming involves breaking down complex problems into manageable parts, analyzing requirements, and developing solutions.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Testing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Debugging :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Programmers test their code to ensure it works correctly and debug it to fix errors or issues.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20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Maintenance :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Programs require ongoing maintenance to update, refactor, or optimize code, ensuring they remain efficient and effective.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1795650" y="1121590"/>
            <a:ext cx="8600700" cy="360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sz="1800" b="1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Software Development 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programming is used to create software applications, such as operating systems, productivity tools, and games.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 Development 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languages like HTML, CSS, and JavaScript are used to build websites and web applications.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Mobile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Development 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create mobile apps for Android and iOS devices using languages like Java, Swift, </a:t>
            </a:r>
            <a:r>
              <a:rPr lang="en-US" sz="18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Andriod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studio(Simulators)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Artificial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Intelligence and Machine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is used to develop AI and ML models that can learn, reason, and make decisions.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and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: 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use languages like Python, R, or SQL to analyze and visualize data, extract insights, and make informed decisions.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769806" y="531650"/>
            <a:ext cx="9190217" cy="51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sz="1800" b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Improved Efficiency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automates tasks, reducing manual effort and increasing productivity.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Increased Accuracy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can perform tasks with high accuracy, reducing errors and improving quality.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Enhanced Decision-Making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AI/ML models provide insights that inform business decisions or solve complex problems.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Innovation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programming enables the development of new technologies, products, and services that transform industries and improve lives.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Opportunities</a:t>
            </a:r>
            <a:endParaRPr sz="2000" b="1" u="sng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Software Developer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Designs, develops, and tests software applications.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Scientist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Analyzes and interprets complex data to extract insights and inform decisions.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Developer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and maintains websites and web applications.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mobile apps for Android and iOS devices.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dirty="0" smtClean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AI/ML Engineer : 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Develops and deploys AI and ML models to solve complex problems.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oosing the Right Programming Language for your Startup | AWS Startups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29" y="736856"/>
            <a:ext cx="7620000" cy="557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1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472</Words>
  <Application>Microsoft Office PowerPoint</Application>
  <PresentationFormat>Widescreen</PresentationFormat>
  <Paragraphs>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Times New Roman</vt:lpstr>
      <vt:lpstr>Comic Sans MS</vt:lpstr>
      <vt:lpstr>Arial</vt:lpstr>
      <vt:lpstr>Office Theme</vt:lpstr>
      <vt:lpstr>Computer programming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</dc:title>
  <dc:creator>Microsoft account</dc:creator>
  <cp:lastModifiedBy>Microsoft account</cp:lastModifiedBy>
  <cp:revision>4</cp:revision>
  <dcterms:created xsi:type="dcterms:W3CDTF">2025-03-11T14:33:56Z</dcterms:created>
  <dcterms:modified xsi:type="dcterms:W3CDTF">2025-05-01T03:04:04Z</dcterms:modified>
</cp:coreProperties>
</file>